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BEE-652E-4E78-B369-3D2162E61370}" type="datetimeFigureOut">
              <a:rPr lang="en-US" smtClean="0"/>
              <a:pPr/>
              <a:t>10/5/2012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ADC1-85BE-441D-B678-F67E423815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Chapter 2</a:t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Acceleration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2.bp.blogspot.com/_h8XktBpI0ok/TJAD3sBtIlI/AAAAAAAAAws/cHSHBb1GRZo/s640/Formula_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88512"/>
            <a:ext cx="7391400" cy="446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Acceleration is the rate of change in the speed of an object.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postcardsfromapeacefuldivorce.com/wp-content/uploads/2010/07/NoraScre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21391"/>
            <a:ext cx="5257800" cy="393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Negative Acceleration:</a:t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When you are slowing down.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vybe.com/wp-content/uploads/8-ways-to-slow-down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57400"/>
            <a:ext cx="9178083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Positive Acceleration:</a:t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When you are speeding up.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RhHinC3K01A/UCj8WZHPbAI/AAAAAAAABVc/LjXjf9k3u60/s1600/boost+computer+speed+up+performance+ztuts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"/>
            <a:ext cx="67818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Remember: Speed is how fast you are moving. Velocity is both speed and direction.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Formula:</a:t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Final Velocity – Initial Velocity divided by time.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Acceleration =</a:t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– 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br>
              <a:rPr lang="en-US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= final velocity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final velocity?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Final Velocity is how fast you are going after acceleration.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Average Speed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4572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you are on a trip, you don’t always drive the same speed. Your average speed is the total distance of the trip divided by the total time of the trip.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What is initial velocity?</a:t>
            </a:r>
            <a:endParaRPr lang="en-US" dirty="0"/>
          </a:p>
        </p:txBody>
      </p:sp>
      <p:pic>
        <p:nvPicPr>
          <p:cNvPr id="30722" name="Picture 2" descr="http://bringatrailer.com/wp-content/uploads/2007/02/1970_BMW_2002_Race_Car_Rally_Start_Finis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71966"/>
            <a:ext cx="6324600" cy="5086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Initial Velocity is how fast you are going when you start.</a:t>
            </a:r>
            <a:endParaRPr lang="en-US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Distance did the ant walk?</a:t>
            </a:r>
            <a:endParaRPr lang="en-US" dirty="0"/>
          </a:p>
        </p:txBody>
      </p:sp>
      <p:pic>
        <p:nvPicPr>
          <p:cNvPr id="3" name="Picture 5" descr="adding v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7615239" cy="450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dirty="0" smtClean="0"/>
              <a:t>If an ant walked 3 meters due east, and then two meters due west, what is his/her displacement?</a:t>
            </a:r>
            <a:endParaRPr lang="en-US" dirty="0"/>
          </a:p>
        </p:txBody>
      </p:sp>
      <p:pic>
        <p:nvPicPr>
          <p:cNvPr id="34818" name="Picture 2" descr="http://ferrebeekeeper.files.wordpress.com/2012/04/cow_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09999"/>
            <a:ext cx="44767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an ant walked 3 meters due east, and then two meters due west, what is his/her displacement?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meter due east</a:t>
            </a:r>
            <a:br>
              <a:rPr lang="en-US" dirty="0" smtClean="0"/>
            </a:br>
            <a:r>
              <a:rPr lang="en-US" dirty="0" smtClean="0"/>
              <a:t>Is this answer a speed or a velocity?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An object requires a force to accelerate!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gnews.com/wp-content/uploads/2009/11/bloodhound-ssc-rocket-car-aims-for-1000-mph-recor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58832"/>
            <a:ext cx="6019800" cy="4599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sz="6000" dirty="0" smtClean="0"/>
              <a:t>We have to have units!!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m/s/s  or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m/s</a:t>
            </a:r>
            <a:r>
              <a:rPr lang="en-US" sz="4000" baseline="72000" dirty="0" smtClean="0"/>
              <a:t>2</a:t>
            </a:r>
            <a:endParaRPr lang="en-US" sz="6000" baseline="7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026" name="Picture 2" descr="http://upload.wikimedia.org/wikipedia/commons/2/24/Dead_fish_on_the_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90004"/>
            <a:ext cx="8458200" cy="5667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3.gstatic.com/images?q=tbn:ANd9GcSLiI3-8So1on688KbZw3ufIYR5bCNnFEJokxwIywb_d_S89T14hzpiTY8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482"/>
            <a:ext cx="9144000" cy="688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2401"/>
            <a:ext cx="9144000" cy="1752599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Instantaneous Speed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instantaneous speed is the speed you have at a specific point of your trip. The speedometer shows instantaneous speed.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riouswheels.com/pics-2005/2005-Touareg-W12-Speedomet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Acceleration</a:t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already understand acceleration. If your head moves, you are accelerating. Examples: you hit your brakes, you hit the gas, you turn the car.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3.amazonaws.com/hopkins_production/encyclopedia/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953000" cy="6781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 smtClean="0"/>
              <a:t>You are only accelerating if your speed is increasing or decreasing. </a:t>
            </a:r>
            <a:endParaRPr lang="en-US" dirty="0"/>
          </a:p>
        </p:txBody>
      </p:sp>
      <p:pic>
        <p:nvPicPr>
          <p:cNvPr id="20482" name="Picture 2" descr="http://joatmoaf.typepad.com/photos/uncategorized/drag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09998"/>
            <a:ext cx="7543800" cy="504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1,000 mph car</a:t>
            </a:r>
            <a:endParaRPr lang="en-US" dirty="0"/>
          </a:p>
        </p:txBody>
      </p:sp>
      <p:pic>
        <p:nvPicPr>
          <p:cNvPr id="21506" name="Picture 2" descr="http://www.batangastoday.com/wp-content/uploads/2012/10/1000-mph-car-Bloodhound-SSC-560x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9977"/>
            <a:ext cx="8229600" cy="5408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215</Words>
  <Application>Microsoft Office PowerPoint</Application>
  <PresentationFormat>On-screen Show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Chapter 2 Acceleration</vt:lpstr>
      <vt:lpstr>Average Speed</vt:lpstr>
      <vt:lpstr>Slide 3</vt:lpstr>
      <vt:lpstr>Instantaneous Speed</vt:lpstr>
      <vt:lpstr>Slide 5</vt:lpstr>
      <vt:lpstr>Acceleration  You already understand acceleration. If your head moves, you are accelerating. Examples: you hit your brakes, you hit the gas, you turn the car.</vt:lpstr>
      <vt:lpstr>Slide 7</vt:lpstr>
      <vt:lpstr>You are only accelerating if your speed is increasing or decreasing. </vt:lpstr>
      <vt:lpstr>1,000 mph car</vt:lpstr>
      <vt:lpstr>Acceleration is the rate of change in the speed of an object.</vt:lpstr>
      <vt:lpstr>Negative Acceleration: When you are slowing down.</vt:lpstr>
      <vt:lpstr>Slide 12</vt:lpstr>
      <vt:lpstr>Positive Acceleration: When you are speeding up.</vt:lpstr>
      <vt:lpstr>Slide 14</vt:lpstr>
      <vt:lpstr>Remember: Speed is how fast you are moving. Velocity is both speed and direction.</vt:lpstr>
      <vt:lpstr>Formula:  Final Velocity – Initial Velocity divided by time. </vt:lpstr>
      <vt:lpstr>Acceleration =  vf – vi ___________________________________________  t</vt:lpstr>
      <vt:lpstr>vf = final velocity  What is final velocity?</vt:lpstr>
      <vt:lpstr>Final Velocity is how fast you are going after acceleration.</vt:lpstr>
      <vt:lpstr>What is initial velocity?</vt:lpstr>
      <vt:lpstr>Initial Velocity is how fast you are going when you start.</vt:lpstr>
      <vt:lpstr>What Distance did the ant walk?</vt:lpstr>
      <vt:lpstr>If an ant walked 3 meters due east, and then two meters due west, what is his/her displacement?</vt:lpstr>
      <vt:lpstr>If an ant walked 3 meters due east, and then two meters due west, what is his/her displacement?   One meter due east Is this answer a speed or a velocity?</vt:lpstr>
      <vt:lpstr>An object requires a force to accelerate!</vt:lpstr>
      <vt:lpstr>We have to have units!!  m/s/s  or  m/s2</vt:lpstr>
      <vt:lpstr>The End</vt:lpstr>
    </vt:vector>
  </TitlesOfParts>
  <Company>Austin Independent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Acceleration</dc:title>
  <dc:creator>Windows User</dc:creator>
  <cp:lastModifiedBy>Windows User</cp:lastModifiedBy>
  <cp:revision>14</cp:revision>
  <dcterms:created xsi:type="dcterms:W3CDTF">2012-10-04T20:44:21Z</dcterms:created>
  <dcterms:modified xsi:type="dcterms:W3CDTF">2012-10-05T14:58:04Z</dcterms:modified>
</cp:coreProperties>
</file>