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5" r:id="rId12"/>
    <p:sldId id="288" r:id="rId13"/>
    <p:sldId id="289" r:id="rId14"/>
    <p:sldId id="290" r:id="rId15"/>
    <p:sldId id="276" r:id="rId16"/>
    <p:sldId id="278" r:id="rId17"/>
    <p:sldId id="279" r:id="rId18"/>
    <p:sldId id="277" r:id="rId19"/>
    <p:sldId id="286" r:id="rId20"/>
    <p:sldId id="292" r:id="rId21"/>
    <p:sldId id="287" r:id="rId22"/>
    <p:sldId id="280" r:id="rId23"/>
    <p:sldId id="284" r:id="rId24"/>
    <p:sldId id="275" r:id="rId25"/>
    <p:sldId id="269" r:id="rId26"/>
    <p:sldId id="270" r:id="rId27"/>
    <p:sldId id="291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008000"/>
    <a:srgbClr val="FF0066"/>
    <a:srgbClr val="FFFF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0" autoAdjust="0"/>
    <p:restoredTop sz="96226" autoAdjust="0"/>
  </p:normalViewPr>
  <p:slideViewPr>
    <p:cSldViewPr snapToGrid="0">
      <p:cViewPr>
        <p:scale>
          <a:sx n="50" d="100"/>
          <a:sy n="50" d="100"/>
        </p:scale>
        <p:origin x="-2508" y="-990"/>
      </p:cViewPr>
      <p:guideLst>
        <p:guide orient="horz" pos="214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70"/>
    </p:cViewPr>
  </p:sorterViewPr>
  <p:notesViewPr>
    <p:cSldViewPr snapToGrid="0">
      <p:cViewPr varScale="1">
        <p:scale>
          <a:sx n="37" d="100"/>
          <a:sy n="37" d="100"/>
        </p:scale>
        <p:origin x="-276" y="-9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2B688F-DC91-484D-947A-C40C50FB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9E788DE1-283B-4CC5-8702-977E5E29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F126-B6B0-46C5-B83A-A10D7A8531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0" y="3443288"/>
            <a:ext cx="4479925" cy="3382962"/>
          </a:xfrm>
          <a:prstGeom prst="hexagon">
            <a:avLst>
              <a:gd name="adj" fmla="val 66213"/>
              <a:gd name="vf" fmla="val 115470"/>
            </a:avLst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176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4572000" y="3443288"/>
            <a:ext cx="4479925" cy="3382962"/>
          </a:xfrm>
          <a:prstGeom prst="hexagon">
            <a:avLst>
              <a:gd name="adj" fmla="val 66213"/>
              <a:gd name="vf" fmla="val 115470"/>
            </a:avLst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176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>
            <a:off x="4560888" y="38100"/>
            <a:ext cx="4479925" cy="3382963"/>
          </a:xfrm>
          <a:prstGeom prst="hexagon">
            <a:avLst>
              <a:gd name="adj" fmla="val 66213"/>
              <a:gd name="vf" fmla="val 115470"/>
            </a:avLst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176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3" name="AutoShape 19"/>
          <p:cNvSpPr>
            <a:spLocks noChangeArrowheads="1"/>
          </p:cNvSpPr>
          <p:nvPr userDrawn="1"/>
        </p:nvSpPr>
        <p:spPr bwMode="auto">
          <a:xfrm>
            <a:off x="0" y="76200"/>
            <a:ext cx="4479925" cy="3382963"/>
          </a:xfrm>
          <a:prstGeom prst="hexagon">
            <a:avLst>
              <a:gd name="adj" fmla="val 66213"/>
              <a:gd name="vf" fmla="val 115470"/>
            </a:avLst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176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10.wm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0.wm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819275" y="2533650"/>
            <a:ext cx="5238750" cy="2195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">
                <a:rot lat="20699996" lon="0" rev="0"/>
              </a:camera>
              <a:lightRig rig="legacyFlat3" dir="r"/>
            </a:scene3d>
            <a:sp3d extrusionH="430200" prstMaterial="legacyPlastic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DomCasual BT"/>
              </a:rPr>
              <a:t>experiment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43200" y="1600200"/>
            <a:ext cx="37512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 b="1"/>
              <a:t>designing an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14388" y="2620963"/>
            <a:ext cx="7515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Once a scientists decides what to test, he or she must determine how to manage everything else.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76275" y="3548063"/>
            <a:ext cx="78628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" b="1"/>
              <a:t>is used to design an experiment.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1976438"/>
            <a:ext cx="6440488" cy="1109662"/>
            <a:chOff x="1098" y="1107"/>
            <a:chExt cx="4057" cy="699"/>
          </a:xfrm>
        </p:grpSpPr>
        <p:sp>
          <p:nvSpPr>
            <p:cNvPr id="44034" name="Text Box 2"/>
            <p:cNvSpPr txBox="1">
              <a:spLocks noChangeArrowheads="1"/>
            </p:cNvSpPr>
            <p:nvPr/>
          </p:nvSpPr>
          <p:spPr bwMode="auto">
            <a:xfrm>
              <a:off x="2045" y="1162"/>
              <a:ext cx="1695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100" b="1">
                  <a:solidFill>
                    <a:srgbClr val="FF0000"/>
                  </a:solidFill>
                </a:rPr>
                <a:t>IVCDV</a:t>
              </a: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098" y="1259"/>
              <a:ext cx="71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100" b="1"/>
                <a:t>The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975" y="1107"/>
              <a:ext cx="1180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100" b="1"/>
                <a:t>chart</a:t>
              </a:r>
              <a:r>
                <a:rPr lang="en-US" sz="6100" b="1">
                  <a:solidFill>
                    <a:schemeClr val="hlink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49263" y="520700"/>
            <a:ext cx="8385175" cy="5978525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60400" y="522288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692900" y="522288"/>
            <a:ext cx="1157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122613" y="528638"/>
            <a:ext cx="196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constants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443163" y="517525"/>
            <a:ext cx="0" cy="5988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5789613" y="511175"/>
            <a:ext cx="0" cy="599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38150" y="1074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fertilizer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535238" y="1204913"/>
            <a:ext cx="6221412" cy="140176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 variable (factor) that you will change is the </a:t>
            </a:r>
            <a:r>
              <a:rPr lang="en-US" sz="2800" b="1">
                <a:solidFill>
                  <a:srgbClr val="FF0000"/>
                </a:solidFill>
              </a:rPr>
              <a:t>i</a:t>
            </a:r>
            <a:r>
              <a:rPr lang="en-US" sz="2800" b="1"/>
              <a:t>ndependent </a:t>
            </a:r>
            <a:r>
              <a:rPr lang="en-US" sz="2800" b="1">
                <a:solidFill>
                  <a:srgbClr val="FF0000"/>
                </a:solidFill>
              </a:rPr>
              <a:t>v</a:t>
            </a:r>
            <a:r>
              <a:rPr lang="en-US" sz="2800" b="1"/>
              <a:t>ariable.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-5400000">
            <a:off x="1103312" y="1881188"/>
            <a:ext cx="676275" cy="533400"/>
          </a:xfrm>
          <a:custGeom>
            <a:avLst/>
            <a:gdLst>
              <a:gd name="T0" fmla="*/ 15880125 w 21600"/>
              <a:gd name="T1" fmla="*/ 0 h 21600"/>
              <a:gd name="T2" fmla="*/ 0 w 21600"/>
              <a:gd name="T3" fmla="*/ 6586009 h 21600"/>
              <a:gd name="T4" fmla="*/ 15880125 w 21600"/>
              <a:gd name="T5" fmla="*/ 13172018 h 21600"/>
              <a:gd name="T6" fmla="*/ 21173513 w 21600"/>
              <a:gd name="T7" fmla="*/ 65860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bg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rot="5400000" flipV="1">
            <a:off x="1104900" y="2647951"/>
            <a:ext cx="676275" cy="533400"/>
          </a:xfrm>
          <a:custGeom>
            <a:avLst/>
            <a:gdLst>
              <a:gd name="T0" fmla="*/ 15880125 w 21600"/>
              <a:gd name="T1" fmla="*/ 0 h 21600"/>
              <a:gd name="T2" fmla="*/ 0 w 21600"/>
              <a:gd name="T3" fmla="*/ 6586009 h 21600"/>
              <a:gd name="T4" fmla="*/ 15880125 w 21600"/>
              <a:gd name="T5" fmla="*/ 13172018 h 21600"/>
              <a:gd name="T6" fmla="*/ 21173513 w 21600"/>
              <a:gd name="T7" fmla="*/ 65860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535238" y="3405188"/>
            <a:ext cx="6221412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These are the fertilizer amounts varied by the experimenter.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04825" y="33813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0 drops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04825" y="4057650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2 drops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04825" y="4735513"/>
            <a:ext cx="1858963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4 drops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04825" y="54133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6 drops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43175" y="4486275"/>
            <a:ext cx="6164263" cy="974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Plants with no fertilizer make up the </a:t>
            </a:r>
            <a:r>
              <a:rPr lang="en-US" sz="2800" b="1">
                <a:solidFill>
                  <a:srgbClr val="FF0000"/>
                </a:solidFill>
              </a:rPr>
              <a:t>control</a:t>
            </a:r>
            <a:r>
              <a:rPr lang="en-US" sz="2800" b="1"/>
              <a:t> or control group.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01650" y="33813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</a:rPr>
              <a:t>0 drops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496888" y="3381375"/>
            <a:ext cx="1858962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</a:rPr>
              <a:t>0 drops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8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 autoUpdateAnimBg="0"/>
      <p:bldP spid="47114" grpId="0" animBg="1" autoUpdateAnimBg="0"/>
      <p:bldP spid="47115" grpId="0" animBg="1"/>
      <p:bldP spid="47116" grpId="0" animBg="1"/>
      <p:bldP spid="47117" grpId="0" animBg="1" autoUpdateAnimBg="0"/>
      <p:bldP spid="47118" grpId="0" animBg="1" autoUpdateAnimBg="0"/>
      <p:bldP spid="47119" grpId="0" animBg="1" autoUpdateAnimBg="0"/>
      <p:bldP spid="47120" grpId="0" animBg="1" autoUpdateAnimBg="0"/>
      <p:bldP spid="47121" grpId="0" animBg="1" autoUpdateAnimBg="0"/>
      <p:bldP spid="47122" grpId="0" animBg="1" autoUpdateAnimBg="0"/>
      <p:bldP spid="47123" grpId="0" animBg="1" autoUpdateAnimBg="0"/>
      <p:bldP spid="4712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49263" y="520700"/>
            <a:ext cx="8385175" cy="5978525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60400" y="522288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692900" y="522288"/>
            <a:ext cx="1157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122613" y="528638"/>
            <a:ext cx="196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constants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443163" y="517525"/>
            <a:ext cx="0" cy="5988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5789613" y="511175"/>
            <a:ext cx="0" cy="599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38150" y="1074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867400" y="1223963"/>
            <a:ext cx="2865438" cy="4889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fertilizer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0 drops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2 drops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4 drops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6 drops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552700" y="2597150"/>
            <a:ext cx="6183313" cy="14017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The variable (factor) resulting from the </a:t>
            </a:r>
            <a:r>
              <a:rPr lang="en-US" sz="2800" b="1">
                <a:solidFill>
                  <a:srgbClr val="FF0000"/>
                </a:solidFill>
              </a:rPr>
              <a:t>i</a:t>
            </a:r>
            <a:r>
              <a:rPr lang="en-US" sz="2800" b="1"/>
              <a:t>ndependent </a:t>
            </a:r>
            <a:r>
              <a:rPr lang="en-US" sz="2800" b="1">
                <a:solidFill>
                  <a:srgbClr val="FF0000"/>
                </a:solidFill>
              </a:rPr>
              <a:t>v</a:t>
            </a:r>
            <a:r>
              <a:rPr lang="en-US" sz="2800" b="1"/>
              <a:t>ariable is the </a:t>
            </a:r>
            <a:r>
              <a:rPr lang="en-US" sz="2800" b="1">
                <a:solidFill>
                  <a:srgbClr val="FF0000"/>
                </a:solidFill>
              </a:rPr>
              <a:t>d</a:t>
            </a:r>
            <a:r>
              <a:rPr lang="en-US" sz="2800" b="1"/>
              <a:t>ependent </a:t>
            </a:r>
            <a:r>
              <a:rPr lang="en-US" sz="2800" b="1">
                <a:solidFill>
                  <a:srgbClr val="FF0000"/>
                </a:solidFill>
              </a:rPr>
              <a:t>v</a:t>
            </a:r>
            <a:r>
              <a:rPr lang="en-US" sz="2800" b="1"/>
              <a:t>ariable.</a:t>
            </a: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-5400000">
            <a:off x="6958012" y="1912938"/>
            <a:ext cx="676275" cy="533400"/>
          </a:xfrm>
          <a:custGeom>
            <a:avLst/>
            <a:gdLst>
              <a:gd name="T0" fmla="*/ 15880125 w 21600"/>
              <a:gd name="T1" fmla="*/ 0 h 21600"/>
              <a:gd name="T2" fmla="*/ 0 w 21600"/>
              <a:gd name="T3" fmla="*/ 6586009 h 21600"/>
              <a:gd name="T4" fmla="*/ 15880125 w 21600"/>
              <a:gd name="T5" fmla="*/ 13172018 h 21600"/>
              <a:gd name="T6" fmla="*/ 21173513 w 21600"/>
              <a:gd name="T7" fmla="*/ 65860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bg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 autoUpdateAnimBg="0"/>
      <p:bldP spid="48143" grpId="0" animBg="1" autoUpdateAnimBg="0"/>
      <p:bldP spid="48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49263" y="520700"/>
            <a:ext cx="8385175" cy="5978525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60400" y="522288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iv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692900" y="522288"/>
            <a:ext cx="1157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dv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22613" y="528638"/>
            <a:ext cx="196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constants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443163" y="530225"/>
            <a:ext cx="0" cy="5988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5789613" y="511175"/>
            <a:ext cx="0" cy="599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38150" y="1074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867400" y="1223963"/>
            <a:ext cx="2865438" cy="4889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/>
              <a:t>plant growth</a:t>
            </a:r>
            <a:endParaRPr lang="en-US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fertilizer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667000" y="1193800"/>
            <a:ext cx="2862263" cy="5318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amt. of water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667000" y="1863725"/>
            <a:ext cx="2862263" cy="531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type of soil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667000" y="3189288"/>
            <a:ext cx="2860675" cy="5619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type of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plant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667000" y="3875088"/>
            <a:ext cx="2860675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planter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667000" y="4541838"/>
            <a:ext cx="2860675" cy="531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size of planter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667000" y="2536825"/>
            <a:ext cx="2860675" cy="531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amt. of soil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667000" y="5210175"/>
            <a:ext cx="2860675" cy="531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light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667000" y="5868988"/>
            <a:ext cx="2860675" cy="531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</a:rPr>
              <a:t>location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0 drops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2 drops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4 drops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/>
              <a:t>6 drops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508000" y="1855788"/>
            <a:ext cx="8240713" cy="16589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800" b="1"/>
              <a:t>These are the factors that must </a:t>
            </a:r>
            <a:r>
              <a:rPr lang="en-US" sz="2800" b="1">
                <a:solidFill>
                  <a:srgbClr val="FF0000"/>
                </a:solidFill>
              </a:rPr>
              <a:t>NOT</a:t>
            </a:r>
            <a:r>
              <a:rPr lang="en-US" sz="2800" b="1"/>
              <a:t> change during experimentation. They must remain </a:t>
            </a:r>
            <a:r>
              <a:rPr lang="en-US" sz="2800" b="1">
                <a:solidFill>
                  <a:srgbClr val="FF0000"/>
                </a:solidFill>
              </a:rPr>
              <a:t>constant</a:t>
            </a:r>
            <a:r>
              <a:rPr lang="en-US" sz="28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 autoUpdateAnimBg="0"/>
      <p:bldP spid="49164" grpId="0" animBg="1" autoUpdateAnimBg="0"/>
      <p:bldP spid="49165" grpId="0" animBg="1" autoUpdateAnimBg="0"/>
      <p:bldP spid="49166" grpId="0" animBg="1" autoUpdateAnimBg="0"/>
      <p:bldP spid="49167" grpId="0" animBg="1" autoUpdateAnimBg="0"/>
      <p:bldP spid="49168" grpId="0" animBg="1" autoUpdateAnimBg="0"/>
      <p:bldP spid="49169" grpId="0" animBg="1" autoUpdateAnimBg="0"/>
      <p:bldP spid="49170" grpId="0" animBg="1" autoUpdateAnimBg="0"/>
      <p:bldP spid="4917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3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3" imgW="11881398" imgH="8971408" progId="Photoshop.Image.5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86525" y="3433763"/>
            <a:ext cx="1401763" cy="3384550"/>
            <a:chOff x="1476" y="2019"/>
            <a:chExt cx="393" cy="903"/>
          </a:xfrm>
        </p:grpSpPr>
        <p:grpSp>
          <p:nvGrpSpPr>
            <p:cNvPr id="1492" name="Group 4"/>
            <p:cNvGrpSpPr>
              <a:grpSpLocks/>
            </p:cNvGrpSpPr>
            <p:nvPr/>
          </p:nvGrpSpPr>
          <p:grpSpPr bwMode="auto">
            <a:xfrm>
              <a:off x="1477" y="2019"/>
              <a:ext cx="392" cy="769"/>
              <a:chOff x="1103" y="1261"/>
              <a:chExt cx="550" cy="899"/>
            </a:xfrm>
          </p:grpSpPr>
          <p:grpSp>
            <p:nvGrpSpPr>
              <p:cNvPr id="1515" name="Group 5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1557" name="Freeform 6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Freeform 7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Freeform 8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6" name="Group 9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1517" name="Group 10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1555" name="Freeform 11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" name="Freeform 12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8" name="Group 13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1553" name="Freeform 14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4" name="Freeform 15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9" name="Group 16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1551" name="Freeform 17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2" name="Freeform 18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0" name="Group 19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1549" name="Freeform 20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0" name="Freeform 21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1" name="Group 22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1547" name="Freeform 23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8" name="Freeform 24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" name="Group 25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1545" name="Freeform 26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" name="Freeform 27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3" name="Group 28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1524" name="Arc 29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25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1526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7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2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4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5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3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4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493" name="Group 50"/>
            <p:cNvGrpSpPr>
              <a:grpSpLocks/>
            </p:cNvGrpSpPr>
            <p:nvPr/>
          </p:nvGrpSpPr>
          <p:grpSpPr bwMode="auto">
            <a:xfrm>
              <a:off x="1476" y="2656"/>
              <a:ext cx="326" cy="266"/>
              <a:chOff x="2733" y="2881"/>
              <a:chExt cx="326" cy="266"/>
            </a:xfrm>
          </p:grpSpPr>
          <p:sp>
            <p:nvSpPr>
              <p:cNvPr id="1494" name="Freeform 51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52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53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54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55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56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57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58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59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60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61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62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63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64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65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Rectangle 66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67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68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69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70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71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4449763" y="3441700"/>
            <a:ext cx="1401762" cy="3384550"/>
            <a:chOff x="1476" y="2019"/>
            <a:chExt cx="393" cy="903"/>
          </a:xfrm>
        </p:grpSpPr>
        <p:grpSp>
          <p:nvGrpSpPr>
            <p:cNvPr id="1424" name="Group 73"/>
            <p:cNvGrpSpPr>
              <a:grpSpLocks/>
            </p:cNvGrpSpPr>
            <p:nvPr/>
          </p:nvGrpSpPr>
          <p:grpSpPr bwMode="auto">
            <a:xfrm>
              <a:off x="1477" y="2019"/>
              <a:ext cx="392" cy="769"/>
              <a:chOff x="1103" y="1261"/>
              <a:chExt cx="550" cy="899"/>
            </a:xfrm>
          </p:grpSpPr>
          <p:grpSp>
            <p:nvGrpSpPr>
              <p:cNvPr id="1447" name="Group 74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1489" name="Freeform 75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Freeform 76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Freeform 77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8" name="Group 78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1449" name="Group 79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1487" name="Freeform 80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8" name="Freeform 81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0" name="Group 82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1485" name="Freeform 83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6" name="Freeform 84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1" name="Group 85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1483" name="Freeform 86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4" name="Freeform 87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2" name="Group 88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1481" name="Freeform 89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2" name="Freeform 90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3" name="Group 91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1479" name="Freeform 92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0" name="Freeform 93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" name="Group 94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1477" name="Freeform 95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8" name="Freeform 96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5" name="Group 97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1456" name="Arc 98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5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145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4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5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425" name="Group 119"/>
            <p:cNvGrpSpPr>
              <a:grpSpLocks/>
            </p:cNvGrpSpPr>
            <p:nvPr/>
          </p:nvGrpSpPr>
          <p:grpSpPr bwMode="auto">
            <a:xfrm>
              <a:off x="1476" y="2656"/>
              <a:ext cx="326" cy="266"/>
              <a:chOff x="2733" y="2881"/>
              <a:chExt cx="326" cy="266"/>
            </a:xfrm>
          </p:grpSpPr>
          <p:sp>
            <p:nvSpPr>
              <p:cNvPr id="1426" name="Freeform 120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121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122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123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124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125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126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127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128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129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130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131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132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133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134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Rectangle 135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136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137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138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139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140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41"/>
          <p:cNvGrpSpPr>
            <a:grpSpLocks/>
          </p:cNvGrpSpPr>
          <p:nvPr/>
        </p:nvGrpSpPr>
        <p:grpSpPr bwMode="auto">
          <a:xfrm>
            <a:off x="2540000" y="3433763"/>
            <a:ext cx="1401763" cy="3384550"/>
            <a:chOff x="1476" y="2019"/>
            <a:chExt cx="393" cy="903"/>
          </a:xfrm>
        </p:grpSpPr>
        <p:grpSp>
          <p:nvGrpSpPr>
            <p:cNvPr id="1356" name="Group 142"/>
            <p:cNvGrpSpPr>
              <a:grpSpLocks/>
            </p:cNvGrpSpPr>
            <p:nvPr/>
          </p:nvGrpSpPr>
          <p:grpSpPr bwMode="auto">
            <a:xfrm>
              <a:off x="1477" y="2019"/>
              <a:ext cx="392" cy="769"/>
              <a:chOff x="1103" y="1261"/>
              <a:chExt cx="550" cy="899"/>
            </a:xfrm>
          </p:grpSpPr>
          <p:grpSp>
            <p:nvGrpSpPr>
              <p:cNvPr id="1379" name="Group 143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1421" name="Freeform 144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Freeform 145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Freeform 146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0" name="Group 147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1381" name="Group 148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1419" name="Freeform 149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0" name="Freeform 150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2" name="Group 151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1417" name="Freeform 152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8" name="Freeform 153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3" name="Group 154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1415" name="Freeform 155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6" name="Freeform 156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4" name="Group 157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1413" name="Freeform 158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4" name="Freeform 159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5" name="Group 160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1411" name="Freeform 161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2" name="Freeform 162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6" name="Group 163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1409" name="Freeform 164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0" name="Freeform 165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7" name="Group 166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1388" name="Arc 167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9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1390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1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2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4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5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6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7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2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5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6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7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8" name="Oval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57" name="Group 188"/>
            <p:cNvGrpSpPr>
              <a:grpSpLocks/>
            </p:cNvGrpSpPr>
            <p:nvPr/>
          </p:nvGrpSpPr>
          <p:grpSpPr bwMode="auto">
            <a:xfrm>
              <a:off x="1476" y="2656"/>
              <a:ext cx="326" cy="266"/>
              <a:chOff x="2733" y="2881"/>
              <a:chExt cx="326" cy="266"/>
            </a:xfrm>
          </p:grpSpPr>
          <p:sp>
            <p:nvSpPr>
              <p:cNvPr id="1358" name="Freeform 189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190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191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192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193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194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195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196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197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198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199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200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201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202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203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Rectangle 204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205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206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207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208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209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22" name="Group 210"/>
          <p:cNvGrpSpPr>
            <a:grpSpLocks/>
          </p:cNvGrpSpPr>
          <p:nvPr/>
        </p:nvGrpSpPr>
        <p:grpSpPr bwMode="auto">
          <a:xfrm>
            <a:off x="498475" y="3433763"/>
            <a:ext cx="1401763" cy="3384550"/>
            <a:chOff x="1476" y="2019"/>
            <a:chExt cx="393" cy="903"/>
          </a:xfrm>
        </p:grpSpPr>
        <p:grpSp>
          <p:nvGrpSpPr>
            <p:cNvPr id="1288" name="Group 211"/>
            <p:cNvGrpSpPr>
              <a:grpSpLocks/>
            </p:cNvGrpSpPr>
            <p:nvPr/>
          </p:nvGrpSpPr>
          <p:grpSpPr bwMode="auto">
            <a:xfrm>
              <a:off x="1477" y="2019"/>
              <a:ext cx="392" cy="769"/>
              <a:chOff x="1103" y="1261"/>
              <a:chExt cx="550" cy="899"/>
            </a:xfrm>
          </p:grpSpPr>
          <p:grpSp>
            <p:nvGrpSpPr>
              <p:cNvPr id="1311" name="Group 212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1353" name="Freeform 213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Freeform 214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Freeform 215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2" name="Group 216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1313" name="Group 217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1351" name="Freeform 218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" name="Freeform 219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4" name="Group 220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1349" name="Freeform 221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" name="Freeform 222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5" name="Group 223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1347" name="Freeform 224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" name="Freeform 225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6" name="Group 226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1345" name="Freeform 227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" name="Freeform 228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7" name="Group 229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1343" name="Freeform 230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" name="Freeform 231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8" name="Group 232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1341" name="Freeform 233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" name="Freeform 234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9" name="Group 235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1320" name="Arc 236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21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1322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4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5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6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7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8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9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0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1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" name="Oval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89" name="Group 257"/>
            <p:cNvGrpSpPr>
              <a:grpSpLocks/>
            </p:cNvGrpSpPr>
            <p:nvPr/>
          </p:nvGrpSpPr>
          <p:grpSpPr bwMode="auto">
            <a:xfrm>
              <a:off x="1476" y="2656"/>
              <a:ext cx="326" cy="266"/>
              <a:chOff x="2733" y="2881"/>
              <a:chExt cx="326" cy="266"/>
            </a:xfrm>
          </p:grpSpPr>
          <p:sp>
            <p:nvSpPr>
              <p:cNvPr id="1290" name="Freeform 258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259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260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261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262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263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264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265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266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267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268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269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270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271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272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Rectangle 273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274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275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276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277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278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8" name="Rectangle 279"/>
          <p:cNvSpPr>
            <a:spLocks noChangeArrowheads="1"/>
          </p:cNvSpPr>
          <p:nvPr/>
        </p:nvSpPr>
        <p:spPr bwMode="auto">
          <a:xfrm>
            <a:off x="0" y="0"/>
            <a:ext cx="45497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98" name="Group 280"/>
          <p:cNvGrpSpPr>
            <a:grpSpLocks/>
          </p:cNvGrpSpPr>
          <p:nvPr/>
        </p:nvGrpSpPr>
        <p:grpSpPr bwMode="auto">
          <a:xfrm>
            <a:off x="863600" y="2755900"/>
            <a:ext cx="636588" cy="1212850"/>
            <a:chOff x="558" y="1717"/>
            <a:chExt cx="401" cy="764"/>
          </a:xfrm>
        </p:grpSpPr>
        <p:sp>
          <p:nvSpPr>
            <p:cNvPr id="24857" name="Line 281"/>
            <p:cNvSpPr>
              <a:spLocks noChangeShapeType="1"/>
            </p:cNvSpPr>
            <p:nvPr/>
          </p:nvSpPr>
          <p:spPr bwMode="auto">
            <a:xfrm flipH="1">
              <a:off x="558" y="2103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58" name="Line 282"/>
            <p:cNvSpPr>
              <a:spLocks noChangeShapeType="1"/>
            </p:cNvSpPr>
            <p:nvPr/>
          </p:nvSpPr>
          <p:spPr bwMode="auto">
            <a:xfrm flipH="1">
              <a:off x="720" y="2163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59" name="Line 283"/>
            <p:cNvSpPr>
              <a:spLocks noChangeShapeType="1"/>
            </p:cNvSpPr>
            <p:nvPr/>
          </p:nvSpPr>
          <p:spPr bwMode="auto">
            <a:xfrm flipH="1">
              <a:off x="664" y="1823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0" name="Line 284"/>
            <p:cNvSpPr>
              <a:spLocks noChangeShapeType="1"/>
            </p:cNvSpPr>
            <p:nvPr/>
          </p:nvSpPr>
          <p:spPr bwMode="auto">
            <a:xfrm flipH="1">
              <a:off x="568" y="1717"/>
              <a:ext cx="95" cy="12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17088" dir="19163922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099" name="Group 285"/>
          <p:cNvGrpSpPr>
            <a:grpSpLocks/>
          </p:cNvGrpSpPr>
          <p:nvPr/>
        </p:nvGrpSpPr>
        <p:grpSpPr bwMode="auto">
          <a:xfrm>
            <a:off x="712788" y="2951163"/>
            <a:ext cx="811212" cy="1216025"/>
            <a:chOff x="406" y="1589"/>
            <a:chExt cx="511" cy="766"/>
          </a:xfrm>
        </p:grpSpPr>
        <p:sp>
          <p:nvSpPr>
            <p:cNvPr id="24862" name="Line 286"/>
            <p:cNvSpPr>
              <a:spLocks noChangeShapeType="1"/>
            </p:cNvSpPr>
            <p:nvPr/>
          </p:nvSpPr>
          <p:spPr bwMode="auto">
            <a:xfrm flipH="1">
              <a:off x="496" y="1944"/>
              <a:ext cx="239" cy="31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3" name="Line 287"/>
            <p:cNvSpPr>
              <a:spLocks noChangeShapeType="1"/>
            </p:cNvSpPr>
            <p:nvPr/>
          </p:nvSpPr>
          <p:spPr bwMode="auto">
            <a:xfrm flipH="1">
              <a:off x="673" y="1925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4" name="Line 288"/>
            <p:cNvSpPr>
              <a:spLocks noChangeShapeType="1"/>
            </p:cNvSpPr>
            <p:nvPr/>
          </p:nvSpPr>
          <p:spPr bwMode="auto">
            <a:xfrm flipH="1">
              <a:off x="746" y="2244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5" name="Line 289"/>
            <p:cNvSpPr>
              <a:spLocks noChangeShapeType="1"/>
            </p:cNvSpPr>
            <p:nvPr/>
          </p:nvSpPr>
          <p:spPr bwMode="auto">
            <a:xfrm flipH="1">
              <a:off x="774" y="1589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6" name="Line 290"/>
            <p:cNvSpPr>
              <a:spLocks noChangeShapeType="1"/>
            </p:cNvSpPr>
            <p:nvPr/>
          </p:nvSpPr>
          <p:spPr bwMode="auto">
            <a:xfrm flipH="1">
              <a:off x="406" y="1918"/>
              <a:ext cx="105" cy="14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9515" dir="6078596" algn="ctr" rotWithShape="0">
                <a:srgbClr val="33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0" name="Group 291"/>
          <p:cNvGrpSpPr>
            <a:grpSpLocks/>
          </p:cNvGrpSpPr>
          <p:nvPr/>
        </p:nvGrpSpPr>
        <p:grpSpPr bwMode="auto">
          <a:xfrm>
            <a:off x="584200" y="2552700"/>
            <a:ext cx="825500" cy="1165225"/>
            <a:chOff x="410" y="1559"/>
            <a:chExt cx="520" cy="734"/>
          </a:xfrm>
        </p:grpSpPr>
        <p:sp>
          <p:nvSpPr>
            <p:cNvPr id="24868" name="Line 292"/>
            <p:cNvSpPr>
              <a:spLocks noChangeShapeType="1"/>
            </p:cNvSpPr>
            <p:nvPr/>
          </p:nvSpPr>
          <p:spPr bwMode="auto">
            <a:xfrm flipH="1">
              <a:off x="781" y="1863"/>
              <a:ext cx="105" cy="140"/>
            </a:xfrm>
            <a:prstGeom prst="line">
              <a:avLst/>
            </a:prstGeom>
            <a:noFill/>
            <a:ln w="38100" cap="rnd">
              <a:solidFill>
                <a:srgbClr val="3333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69" name="Line 293"/>
            <p:cNvSpPr>
              <a:spLocks noChangeShapeType="1"/>
            </p:cNvSpPr>
            <p:nvPr/>
          </p:nvSpPr>
          <p:spPr bwMode="auto">
            <a:xfrm flipH="1">
              <a:off x="718" y="2047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0" name="Line 294"/>
            <p:cNvSpPr>
              <a:spLocks noChangeShapeType="1"/>
            </p:cNvSpPr>
            <p:nvPr/>
          </p:nvSpPr>
          <p:spPr bwMode="auto">
            <a:xfrm flipH="1">
              <a:off x="835" y="1692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1" name="Line 295"/>
            <p:cNvSpPr>
              <a:spLocks noChangeShapeType="1"/>
            </p:cNvSpPr>
            <p:nvPr/>
          </p:nvSpPr>
          <p:spPr bwMode="auto">
            <a:xfrm flipH="1">
              <a:off x="410" y="1995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2" name="Line 296"/>
            <p:cNvSpPr>
              <a:spLocks noChangeShapeType="1"/>
            </p:cNvSpPr>
            <p:nvPr/>
          </p:nvSpPr>
          <p:spPr bwMode="auto">
            <a:xfrm flipH="1">
              <a:off x="621" y="1559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1" name="Group 297"/>
          <p:cNvGrpSpPr>
            <a:grpSpLocks/>
          </p:cNvGrpSpPr>
          <p:nvPr/>
        </p:nvGrpSpPr>
        <p:grpSpPr bwMode="auto">
          <a:xfrm>
            <a:off x="3000375" y="2498725"/>
            <a:ext cx="636588" cy="1212850"/>
            <a:chOff x="558" y="1717"/>
            <a:chExt cx="401" cy="764"/>
          </a:xfrm>
        </p:grpSpPr>
        <p:sp>
          <p:nvSpPr>
            <p:cNvPr id="24874" name="Line 298"/>
            <p:cNvSpPr>
              <a:spLocks noChangeShapeType="1"/>
            </p:cNvSpPr>
            <p:nvPr/>
          </p:nvSpPr>
          <p:spPr bwMode="auto">
            <a:xfrm flipH="1">
              <a:off x="558" y="2103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5" name="Line 299"/>
            <p:cNvSpPr>
              <a:spLocks noChangeShapeType="1"/>
            </p:cNvSpPr>
            <p:nvPr/>
          </p:nvSpPr>
          <p:spPr bwMode="auto">
            <a:xfrm flipH="1">
              <a:off x="720" y="2163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6" name="Line 300"/>
            <p:cNvSpPr>
              <a:spLocks noChangeShapeType="1"/>
            </p:cNvSpPr>
            <p:nvPr/>
          </p:nvSpPr>
          <p:spPr bwMode="auto">
            <a:xfrm flipH="1">
              <a:off x="664" y="1823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77" name="Line 301"/>
            <p:cNvSpPr>
              <a:spLocks noChangeShapeType="1"/>
            </p:cNvSpPr>
            <p:nvPr/>
          </p:nvSpPr>
          <p:spPr bwMode="auto">
            <a:xfrm flipH="1">
              <a:off x="568" y="1717"/>
              <a:ext cx="95" cy="12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17088" dir="19163922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2" name="Group 302"/>
          <p:cNvGrpSpPr>
            <a:grpSpLocks/>
          </p:cNvGrpSpPr>
          <p:nvPr/>
        </p:nvGrpSpPr>
        <p:grpSpPr bwMode="auto">
          <a:xfrm>
            <a:off x="2697163" y="2965450"/>
            <a:ext cx="811212" cy="1216025"/>
            <a:chOff x="406" y="1589"/>
            <a:chExt cx="511" cy="766"/>
          </a:xfrm>
        </p:grpSpPr>
        <p:sp>
          <p:nvSpPr>
            <p:cNvPr id="24879" name="Line 303"/>
            <p:cNvSpPr>
              <a:spLocks noChangeShapeType="1"/>
            </p:cNvSpPr>
            <p:nvPr/>
          </p:nvSpPr>
          <p:spPr bwMode="auto">
            <a:xfrm flipH="1">
              <a:off x="496" y="1944"/>
              <a:ext cx="239" cy="31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0" name="Line 304"/>
            <p:cNvSpPr>
              <a:spLocks noChangeShapeType="1"/>
            </p:cNvSpPr>
            <p:nvPr/>
          </p:nvSpPr>
          <p:spPr bwMode="auto">
            <a:xfrm flipH="1">
              <a:off x="673" y="1925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1" name="Line 305"/>
            <p:cNvSpPr>
              <a:spLocks noChangeShapeType="1"/>
            </p:cNvSpPr>
            <p:nvPr/>
          </p:nvSpPr>
          <p:spPr bwMode="auto">
            <a:xfrm flipH="1">
              <a:off x="746" y="2244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2" name="Line 306"/>
            <p:cNvSpPr>
              <a:spLocks noChangeShapeType="1"/>
            </p:cNvSpPr>
            <p:nvPr/>
          </p:nvSpPr>
          <p:spPr bwMode="auto">
            <a:xfrm flipH="1">
              <a:off x="774" y="1589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3" name="Line 307"/>
            <p:cNvSpPr>
              <a:spLocks noChangeShapeType="1"/>
            </p:cNvSpPr>
            <p:nvPr/>
          </p:nvSpPr>
          <p:spPr bwMode="auto">
            <a:xfrm flipH="1">
              <a:off x="406" y="1918"/>
              <a:ext cx="105" cy="14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9515" dir="6078596" algn="ctr" rotWithShape="0">
                <a:srgbClr val="33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3" name="Group 308"/>
          <p:cNvGrpSpPr>
            <a:grpSpLocks/>
          </p:cNvGrpSpPr>
          <p:nvPr/>
        </p:nvGrpSpPr>
        <p:grpSpPr bwMode="auto">
          <a:xfrm>
            <a:off x="2420938" y="2949575"/>
            <a:ext cx="825500" cy="1165225"/>
            <a:chOff x="410" y="1559"/>
            <a:chExt cx="520" cy="734"/>
          </a:xfrm>
        </p:grpSpPr>
        <p:sp>
          <p:nvSpPr>
            <p:cNvPr id="24885" name="Line 309"/>
            <p:cNvSpPr>
              <a:spLocks noChangeShapeType="1"/>
            </p:cNvSpPr>
            <p:nvPr/>
          </p:nvSpPr>
          <p:spPr bwMode="auto">
            <a:xfrm flipH="1">
              <a:off x="781" y="1863"/>
              <a:ext cx="105" cy="140"/>
            </a:xfrm>
            <a:prstGeom prst="line">
              <a:avLst/>
            </a:prstGeom>
            <a:noFill/>
            <a:ln w="38100" cap="rnd">
              <a:solidFill>
                <a:srgbClr val="3333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6" name="Line 310"/>
            <p:cNvSpPr>
              <a:spLocks noChangeShapeType="1"/>
            </p:cNvSpPr>
            <p:nvPr/>
          </p:nvSpPr>
          <p:spPr bwMode="auto">
            <a:xfrm flipH="1">
              <a:off x="718" y="2047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7" name="Line 311"/>
            <p:cNvSpPr>
              <a:spLocks noChangeShapeType="1"/>
            </p:cNvSpPr>
            <p:nvPr/>
          </p:nvSpPr>
          <p:spPr bwMode="auto">
            <a:xfrm flipH="1">
              <a:off x="835" y="1692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8" name="Line 312"/>
            <p:cNvSpPr>
              <a:spLocks noChangeShapeType="1"/>
            </p:cNvSpPr>
            <p:nvPr/>
          </p:nvSpPr>
          <p:spPr bwMode="auto">
            <a:xfrm flipH="1">
              <a:off x="410" y="1995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9" name="Line 313"/>
            <p:cNvSpPr>
              <a:spLocks noChangeShapeType="1"/>
            </p:cNvSpPr>
            <p:nvPr/>
          </p:nvSpPr>
          <p:spPr bwMode="auto">
            <a:xfrm flipH="1">
              <a:off x="621" y="1559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8" name="Group 314"/>
          <p:cNvGrpSpPr>
            <a:grpSpLocks/>
          </p:cNvGrpSpPr>
          <p:nvPr/>
        </p:nvGrpSpPr>
        <p:grpSpPr bwMode="auto">
          <a:xfrm>
            <a:off x="4686300" y="2833688"/>
            <a:ext cx="636588" cy="1212850"/>
            <a:chOff x="558" y="1717"/>
            <a:chExt cx="401" cy="764"/>
          </a:xfrm>
        </p:grpSpPr>
        <p:sp>
          <p:nvSpPr>
            <p:cNvPr id="24891" name="Line 315"/>
            <p:cNvSpPr>
              <a:spLocks noChangeShapeType="1"/>
            </p:cNvSpPr>
            <p:nvPr/>
          </p:nvSpPr>
          <p:spPr bwMode="auto">
            <a:xfrm flipH="1">
              <a:off x="558" y="2103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2" name="Line 316"/>
            <p:cNvSpPr>
              <a:spLocks noChangeShapeType="1"/>
            </p:cNvSpPr>
            <p:nvPr/>
          </p:nvSpPr>
          <p:spPr bwMode="auto">
            <a:xfrm flipH="1">
              <a:off x="720" y="2163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3" name="Line 317"/>
            <p:cNvSpPr>
              <a:spLocks noChangeShapeType="1"/>
            </p:cNvSpPr>
            <p:nvPr/>
          </p:nvSpPr>
          <p:spPr bwMode="auto">
            <a:xfrm flipH="1">
              <a:off x="664" y="1823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4" name="Line 318"/>
            <p:cNvSpPr>
              <a:spLocks noChangeShapeType="1"/>
            </p:cNvSpPr>
            <p:nvPr/>
          </p:nvSpPr>
          <p:spPr bwMode="auto">
            <a:xfrm flipH="1">
              <a:off x="568" y="1717"/>
              <a:ext cx="95" cy="12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17088" dir="19163922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09" name="Group 319"/>
          <p:cNvGrpSpPr>
            <a:grpSpLocks/>
          </p:cNvGrpSpPr>
          <p:nvPr/>
        </p:nvGrpSpPr>
        <p:grpSpPr bwMode="auto">
          <a:xfrm>
            <a:off x="4659313" y="2954338"/>
            <a:ext cx="811212" cy="1216025"/>
            <a:chOff x="406" y="1589"/>
            <a:chExt cx="511" cy="766"/>
          </a:xfrm>
        </p:grpSpPr>
        <p:sp>
          <p:nvSpPr>
            <p:cNvPr id="24896" name="Line 320"/>
            <p:cNvSpPr>
              <a:spLocks noChangeShapeType="1"/>
            </p:cNvSpPr>
            <p:nvPr/>
          </p:nvSpPr>
          <p:spPr bwMode="auto">
            <a:xfrm flipH="1">
              <a:off x="496" y="1944"/>
              <a:ext cx="239" cy="31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7" name="Line 321"/>
            <p:cNvSpPr>
              <a:spLocks noChangeShapeType="1"/>
            </p:cNvSpPr>
            <p:nvPr/>
          </p:nvSpPr>
          <p:spPr bwMode="auto">
            <a:xfrm flipH="1">
              <a:off x="673" y="1925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8" name="Line 322"/>
            <p:cNvSpPr>
              <a:spLocks noChangeShapeType="1"/>
            </p:cNvSpPr>
            <p:nvPr/>
          </p:nvSpPr>
          <p:spPr bwMode="auto">
            <a:xfrm flipH="1">
              <a:off x="746" y="2244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99" name="Line 323"/>
            <p:cNvSpPr>
              <a:spLocks noChangeShapeType="1"/>
            </p:cNvSpPr>
            <p:nvPr/>
          </p:nvSpPr>
          <p:spPr bwMode="auto">
            <a:xfrm flipH="1">
              <a:off x="774" y="1589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0" name="Line 324"/>
            <p:cNvSpPr>
              <a:spLocks noChangeShapeType="1"/>
            </p:cNvSpPr>
            <p:nvPr/>
          </p:nvSpPr>
          <p:spPr bwMode="auto">
            <a:xfrm flipH="1">
              <a:off x="406" y="1918"/>
              <a:ext cx="105" cy="14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9515" dir="6078596" algn="ctr" rotWithShape="0">
                <a:srgbClr val="33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10" name="Group 325"/>
          <p:cNvGrpSpPr>
            <a:grpSpLocks/>
          </p:cNvGrpSpPr>
          <p:nvPr/>
        </p:nvGrpSpPr>
        <p:grpSpPr bwMode="auto">
          <a:xfrm>
            <a:off x="4465638" y="2527300"/>
            <a:ext cx="825500" cy="1165225"/>
            <a:chOff x="410" y="1559"/>
            <a:chExt cx="520" cy="734"/>
          </a:xfrm>
        </p:grpSpPr>
        <p:sp>
          <p:nvSpPr>
            <p:cNvPr id="24902" name="Line 326"/>
            <p:cNvSpPr>
              <a:spLocks noChangeShapeType="1"/>
            </p:cNvSpPr>
            <p:nvPr/>
          </p:nvSpPr>
          <p:spPr bwMode="auto">
            <a:xfrm flipH="1">
              <a:off x="781" y="1863"/>
              <a:ext cx="105" cy="140"/>
            </a:xfrm>
            <a:prstGeom prst="line">
              <a:avLst/>
            </a:prstGeom>
            <a:noFill/>
            <a:ln w="38100" cap="rnd">
              <a:solidFill>
                <a:srgbClr val="3333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3" name="Line 327"/>
            <p:cNvSpPr>
              <a:spLocks noChangeShapeType="1"/>
            </p:cNvSpPr>
            <p:nvPr/>
          </p:nvSpPr>
          <p:spPr bwMode="auto">
            <a:xfrm flipH="1">
              <a:off x="718" y="2047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4" name="Line 328"/>
            <p:cNvSpPr>
              <a:spLocks noChangeShapeType="1"/>
            </p:cNvSpPr>
            <p:nvPr/>
          </p:nvSpPr>
          <p:spPr bwMode="auto">
            <a:xfrm flipH="1">
              <a:off x="835" y="1692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5" name="Line 329"/>
            <p:cNvSpPr>
              <a:spLocks noChangeShapeType="1"/>
            </p:cNvSpPr>
            <p:nvPr/>
          </p:nvSpPr>
          <p:spPr bwMode="auto">
            <a:xfrm flipH="1">
              <a:off x="410" y="1995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6" name="Line 330"/>
            <p:cNvSpPr>
              <a:spLocks noChangeShapeType="1"/>
            </p:cNvSpPr>
            <p:nvPr/>
          </p:nvSpPr>
          <p:spPr bwMode="auto">
            <a:xfrm flipH="1">
              <a:off x="621" y="1559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11" name="Group 331"/>
          <p:cNvGrpSpPr>
            <a:grpSpLocks/>
          </p:cNvGrpSpPr>
          <p:nvPr/>
        </p:nvGrpSpPr>
        <p:grpSpPr bwMode="auto">
          <a:xfrm>
            <a:off x="6737350" y="2881313"/>
            <a:ext cx="636588" cy="1212850"/>
            <a:chOff x="558" y="1717"/>
            <a:chExt cx="401" cy="764"/>
          </a:xfrm>
        </p:grpSpPr>
        <p:sp>
          <p:nvSpPr>
            <p:cNvPr id="24908" name="Line 332"/>
            <p:cNvSpPr>
              <a:spLocks noChangeShapeType="1"/>
            </p:cNvSpPr>
            <p:nvPr/>
          </p:nvSpPr>
          <p:spPr bwMode="auto">
            <a:xfrm flipH="1">
              <a:off x="558" y="2103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09" name="Line 333"/>
            <p:cNvSpPr>
              <a:spLocks noChangeShapeType="1"/>
            </p:cNvSpPr>
            <p:nvPr/>
          </p:nvSpPr>
          <p:spPr bwMode="auto">
            <a:xfrm flipH="1">
              <a:off x="720" y="2163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0" name="Line 334"/>
            <p:cNvSpPr>
              <a:spLocks noChangeShapeType="1"/>
            </p:cNvSpPr>
            <p:nvPr/>
          </p:nvSpPr>
          <p:spPr bwMode="auto">
            <a:xfrm flipH="1">
              <a:off x="664" y="1823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1" name="Line 335"/>
            <p:cNvSpPr>
              <a:spLocks noChangeShapeType="1"/>
            </p:cNvSpPr>
            <p:nvPr/>
          </p:nvSpPr>
          <p:spPr bwMode="auto">
            <a:xfrm flipH="1">
              <a:off x="568" y="1717"/>
              <a:ext cx="95" cy="12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17088" dir="19163922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12" name="Group 336"/>
          <p:cNvGrpSpPr>
            <a:grpSpLocks/>
          </p:cNvGrpSpPr>
          <p:nvPr/>
        </p:nvGrpSpPr>
        <p:grpSpPr bwMode="auto">
          <a:xfrm>
            <a:off x="6688138" y="2981325"/>
            <a:ext cx="811212" cy="1216025"/>
            <a:chOff x="406" y="1589"/>
            <a:chExt cx="511" cy="766"/>
          </a:xfrm>
        </p:grpSpPr>
        <p:sp>
          <p:nvSpPr>
            <p:cNvPr id="24913" name="Line 337"/>
            <p:cNvSpPr>
              <a:spLocks noChangeShapeType="1"/>
            </p:cNvSpPr>
            <p:nvPr/>
          </p:nvSpPr>
          <p:spPr bwMode="auto">
            <a:xfrm flipH="1">
              <a:off x="496" y="1944"/>
              <a:ext cx="239" cy="31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4" name="Line 338"/>
            <p:cNvSpPr>
              <a:spLocks noChangeShapeType="1"/>
            </p:cNvSpPr>
            <p:nvPr/>
          </p:nvSpPr>
          <p:spPr bwMode="auto">
            <a:xfrm flipH="1">
              <a:off x="673" y="1925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5" name="Line 339"/>
            <p:cNvSpPr>
              <a:spLocks noChangeShapeType="1"/>
            </p:cNvSpPr>
            <p:nvPr/>
          </p:nvSpPr>
          <p:spPr bwMode="auto">
            <a:xfrm flipH="1">
              <a:off x="746" y="2244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6" name="Line 340"/>
            <p:cNvSpPr>
              <a:spLocks noChangeShapeType="1"/>
            </p:cNvSpPr>
            <p:nvPr/>
          </p:nvSpPr>
          <p:spPr bwMode="auto">
            <a:xfrm flipH="1">
              <a:off x="774" y="1589"/>
              <a:ext cx="143" cy="18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17" name="Line 341"/>
            <p:cNvSpPr>
              <a:spLocks noChangeShapeType="1"/>
            </p:cNvSpPr>
            <p:nvPr/>
          </p:nvSpPr>
          <p:spPr bwMode="auto">
            <a:xfrm flipH="1">
              <a:off x="406" y="1918"/>
              <a:ext cx="105" cy="14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29515" dir="6078596" algn="ctr" rotWithShape="0">
                <a:srgbClr val="33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13" name="Group 342"/>
          <p:cNvGrpSpPr>
            <a:grpSpLocks/>
          </p:cNvGrpSpPr>
          <p:nvPr/>
        </p:nvGrpSpPr>
        <p:grpSpPr bwMode="auto">
          <a:xfrm>
            <a:off x="6516688" y="2574925"/>
            <a:ext cx="825500" cy="1165225"/>
            <a:chOff x="410" y="1559"/>
            <a:chExt cx="520" cy="734"/>
          </a:xfrm>
        </p:grpSpPr>
        <p:sp>
          <p:nvSpPr>
            <p:cNvPr id="24919" name="Line 343"/>
            <p:cNvSpPr>
              <a:spLocks noChangeShapeType="1"/>
            </p:cNvSpPr>
            <p:nvPr/>
          </p:nvSpPr>
          <p:spPr bwMode="auto">
            <a:xfrm flipH="1">
              <a:off x="781" y="1863"/>
              <a:ext cx="105" cy="140"/>
            </a:xfrm>
            <a:prstGeom prst="line">
              <a:avLst/>
            </a:prstGeom>
            <a:noFill/>
            <a:ln w="38100" cap="rnd">
              <a:solidFill>
                <a:srgbClr val="3333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20" name="Line 344"/>
            <p:cNvSpPr>
              <a:spLocks noChangeShapeType="1"/>
            </p:cNvSpPr>
            <p:nvPr/>
          </p:nvSpPr>
          <p:spPr bwMode="auto">
            <a:xfrm flipH="1">
              <a:off x="718" y="2047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21" name="Line 345"/>
            <p:cNvSpPr>
              <a:spLocks noChangeShapeType="1"/>
            </p:cNvSpPr>
            <p:nvPr/>
          </p:nvSpPr>
          <p:spPr bwMode="auto">
            <a:xfrm flipH="1">
              <a:off x="835" y="1692"/>
              <a:ext cx="95" cy="111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22" name="Line 346"/>
            <p:cNvSpPr>
              <a:spLocks noChangeShapeType="1"/>
            </p:cNvSpPr>
            <p:nvPr/>
          </p:nvSpPr>
          <p:spPr bwMode="auto">
            <a:xfrm flipH="1">
              <a:off x="410" y="1995"/>
              <a:ext cx="182" cy="246"/>
            </a:xfrm>
            <a:prstGeom prst="line">
              <a:avLst/>
            </a:prstGeom>
            <a:noFill/>
            <a:ln w="38100" cap="rnd">
              <a:solidFill>
                <a:srgbClr val="FFFFCC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23" name="Line 347"/>
            <p:cNvSpPr>
              <a:spLocks noChangeShapeType="1"/>
            </p:cNvSpPr>
            <p:nvPr/>
          </p:nvSpPr>
          <p:spPr bwMode="auto">
            <a:xfrm flipH="1">
              <a:off x="621" y="1559"/>
              <a:ext cx="239" cy="318"/>
            </a:xfrm>
            <a:prstGeom prst="line">
              <a:avLst/>
            </a:prstGeom>
            <a:noFill/>
            <a:ln w="38100" cap="rnd">
              <a:solidFill>
                <a:srgbClr val="66CCFF"/>
              </a:solidFill>
              <a:prstDash val="sysDot"/>
              <a:round/>
              <a:headEnd/>
              <a:tailEnd/>
            </a:ln>
            <a:effectLst>
              <a:outerShdw dist="127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114" name="Group 348"/>
          <p:cNvGrpSpPr>
            <a:grpSpLocks/>
          </p:cNvGrpSpPr>
          <p:nvPr/>
        </p:nvGrpSpPr>
        <p:grpSpPr bwMode="auto">
          <a:xfrm>
            <a:off x="6919913" y="5840413"/>
            <a:ext cx="255587" cy="895350"/>
            <a:chOff x="4595" y="1704"/>
            <a:chExt cx="1284" cy="5041"/>
          </a:xfrm>
        </p:grpSpPr>
        <p:sp>
          <p:nvSpPr>
            <p:cNvPr id="1193" name="Freeform 349"/>
            <p:cNvSpPr>
              <a:spLocks/>
            </p:cNvSpPr>
            <p:nvPr/>
          </p:nvSpPr>
          <p:spPr bwMode="auto">
            <a:xfrm>
              <a:off x="4595" y="1704"/>
              <a:ext cx="1284" cy="5041"/>
            </a:xfrm>
            <a:custGeom>
              <a:avLst/>
              <a:gdLst>
                <a:gd name="T0" fmla="*/ 1284 w 1284"/>
                <a:gd name="T1" fmla="*/ 4979 h 5041"/>
                <a:gd name="T2" fmla="*/ 322 w 1284"/>
                <a:gd name="T3" fmla="*/ 5041 h 5041"/>
                <a:gd name="T4" fmla="*/ 0 w 1284"/>
                <a:gd name="T5" fmla="*/ 0 h 5041"/>
                <a:gd name="T6" fmla="*/ 1203 w 1284"/>
                <a:gd name="T7" fmla="*/ 90 h 5041"/>
                <a:gd name="T8" fmla="*/ 1284 w 1284"/>
                <a:gd name="T9" fmla="*/ 4979 h 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"/>
                <a:gd name="T16" fmla="*/ 0 h 5041"/>
                <a:gd name="T17" fmla="*/ 1284 w 1284"/>
                <a:gd name="T18" fmla="*/ 5041 h 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" h="5041">
                  <a:moveTo>
                    <a:pt x="1284" y="4979"/>
                  </a:moveTo>
                  <a:lnTo>
                    <a:pt x="322" y="5041"/>
                  </a:lnTo>
                  <a:lnTo>
                    <a:pt x="0" y="0"/>
                  </a:lnTo>
                  <a:lnTo>
                    <a:pt x="1203" y="90"/>
                  </a:lnTo>
                  <a:lnTo>
                    <a:pt x="1284" y="4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350"/>
            <p:cNvSpPr>
              <a:spLocks/>
            </p:cNvSpPr>
            <p:nvPr/>
          </p:nvSpPr>
          <p:spPr bwMode="auto">
            <a:xfrm>
              <a:off x="4751" y="1846"/>
              <a:ext cx="1047" cy="4776"/>
            </a:xfrm>
            <a:custGeom>
              <a:avLst/>
              <a:gdLst>
                <a:gd name="T0" fmla="*/ 938 w 1047"/>
                <a:gd name="T1" fmla="*/ 48 h 4776"/>
                <a:gd name="T2" fmla="*/ 0 w 1047"/>
                <a:gd name="T3" fmla="*/ 0 h 4776"/>
                <a:gd name="T4" fmla="*/ 308 w 1047"/>
                <a:gd name="T5" fmla="*/ 4776 h 4776"/>
                <a:gd name="T6" fmla="*/ 1047 w 1047"/>
                <a:gd name="T7" fmla="*/ 4738 h 4776"/>
                <a:gd name="T8" fmla="*/ 938 w 1047"/>
                <a:gd name="T9" fmla="*/ 48 h 4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7"/>
                <a:gd name="T16" fmla="*/ 0 h 4776"/>
                <a:gd name="T17" fmla="*/ 1047 w 1047"/>
                <a:gd name="T18" fmla="*/ 4776 h 4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7" h="4776">
                  <a:moveTo>
                    <a:pt x="938" y="48"/>
                  </a:moveTo>
                  <a:lnTo>
                    <a:pt x="0" y="0"/>
                  </a:lnTo>
                  <a:lnTo>
                    <a:pt x="308" y="4776"/>
                  </a:lnTo>
                  <a:lnTo>
                    <a:pt x="1047" y="4738"/>
                  </a:lnTo>
                  <a:lnTo>
                    <a:pt x="93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351"/>
            <p:cNvSpPr>
              <a:spLocks/>
            </p:cNvSpPr>
            <p:nvPr/>
          </p:nvSpPr>
          <p:spPr bwMode="auto">
            <a:xfrm>
              <a:off x="5594" y="6119"/>
              <a:ext cx="43" cy="43"/>
            </a:xfrm>
            <a:custGeom>
              <a:avLst/>
              <a:gdLst>
                <a:gd name="T0" fmla="*/ 19 w 43"/>
                <a:gd name="T1" fmla="*/ 9 h 43"/>
                <a:gd name="T2" fmla="*/ 15 w 43"/>
                <a:gd name="T3" fmla="*/ 9 h 43"/>
                <a:gd name="T4" fmla="*/ 15 w 43"/>
                <a:gd name="T5" fmla="*/ 14 h 43"/>
                <a:gd name="T6" fmla="*/ 10 w 43"/>
                <a:gd name="T7" fmla="*/ 14 h 43"/>
                <a:gd name="T8" fmla="*/ 10 w 43"/>
                <a:gd name="T9" fmla="*/ 19 h 43"/>
                <a:gd name="T10" fmla="*/ 10 w 43"/>
                <a:gd name="T11" fmla="*/ 24 h 43"/>
                <a:gd name="T12" fmla="*/ 15 w 43"/>
                <a:gd name="T13" fmla="*/ 24 h 43"/>
                <a:gd name="T14" fmla="*/ 15 w 43"/>
                <a:gd name="T15" fmla="*/ 28 h 43"/>
                <a:gd name="T16" fmla="*/ 19 w 43"/>
                <a:gd name="T17" fmla="*/ 28 h 43"/>
                <a:gd name="T18" fmla="*/ 24 w 43"/>
                <a:gd name="T19" fmla="*/ 28 h 43"/>
                <a:gd name="T20" fmla="*/ 24 w 43"/>
                <a:gd name="T21" fmla="*/ 24 h 43"/>
                <a:gd name="T22" fmla="*/ 29 w 43"/>
                <a:gd name="T23" fmla="*/ 24 h 43"/>
                <a:gd name="T24" fmla="*/ 29 w 43"/>
                <a:gd name="T25" fmla="*/ 19 h 43"/>
                <a:gd name="T26" fmla="*/ 29 w 43"/>
                <a:gd name="T27" fmla="*/ 14 h 43"/>
                <a:gd name="T28" fmla="*/ 24 w 43"/>
                <a:gd name="T29" fmla="*/ 14 h 43"/>
                <a:gd name="T30" fmla="*/ 24 w 43"/>
                <a:gd name="T31" fmla="*/ 9 h 43"/>
                <a:gd name="T32" fmla="*/ 19 w 43"/>
                <a:gd name="T33" fmla="*/ 9 h 43"/>
                <a:gd name="T34" fmla="*/ 19 w 43"/>
                <a:gd name="T35" fmla="*/ 0 h 43"/>
                <a:gd name="T36" fmla="*/ 24 w 43"/>
                <a:gd name="T37" fmla="*/ 0 h 43"/>
                <a:gd name="T38" fmla="*/ 34 w 43"/>
                <a:gd name="T39" fmla="*/ 5 h 43"/>
                <a:gd name="T40" fmla="*/ 38 w 43"/>
                <a:gd name="T41" fmla="*/ 14 h 43"/>
                <a:gd name="T42" fmla="*/ 43 w 43"/>
                <a:gd name="T43" fmla="*/ 19 h 43"/>
                <a:gd name="T44" fmla="*/ 43 w 43"/>
                <a:gd name="T45" fmla="*/ 28 h 43"/>
                <a:gd name="T46" fmla="*/ 38 w 43"/>
                <a:gd name="T47" fmla="*/ 33 h 43"/>
                <a:gd name="T48" fmla="*/ 29 w 43"/>
                <a:gd name="T49" fmla="*/ 38 h 43"/>
                <a:gd name="T50" fmla="*/ 19 w 43"/>
                <a:gd name="T51" fmla="*/ 43 h 43"/>
                <a:gd name="T52" fmla="*/ 15 w 43"/>
                <a:gd name="T53" fmla="*/ 43 h 43"/>
                <a:gd name="T54" fmla="*/ 5 w 43"/>
                <a:gd name="T55" fmla="*/ 38 h 43"/>
                <a:gd name="T56" fmla="*/ 0 w 43"/>
                <a:gd name="T57" fmla="*/ 28 h 43"/>
                <a:gd name="T58" fmla="*/ 0 w 43"/>
                <a:gd name="T59" fmla="*/ 19 h 43"/>
                <a:gd name="T60" fmla="*/ 0 w 43"/>
                <a:gd name="T61" fmla="*/ 14 h 43"/>
                <a:gd name="T62" fmla="*/ 5 w 43"/>
                <a:gd name="T63" fmla="*/ 5 h 43"/>
                <a:gd name="T64" fmla="*/ 10 w 43"/>
                <a:gd name="T65" fmla="*/ 0 h 43"/>
                <a:gd name="T66" fmla="*/ 19 w 43"/>
                <a:gd name="T67" fmla="*/ 0 h 43"/>
                <a:gd name="T68" fmla="*/ 19 w 43"/>
                <a:gd name="T69" fmla="*/ 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43"/>
                <a:gd name="T107" fmla="*/ 43 w 43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43">
                  <a:moveTo>
                    <a:pt x="19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43" y="28"/>
                  </a:lnTo>
                  <a:lnTo>
                    <a:pt x="38" y="33"/>
                  </a:lnTo>
                  <a:lnTo>
                    <a:pt x="29" y="38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352"/>
            <p:cNvSpPr>
              <a:spLocks/>
            </p:cNvSpPr>
            <p:nvPr/>
          </p:nvSpPr>
          <p:spPr bwMode="auto">
            <a:xfrm>
              <a:off x="5656" y="6133"/>
              <a:ext cx="76" cy="143"/>
            </a:xfrm>
            <a:custGeom>
              <a:avLst/>
              <a:gdLst>
                <a:gd name="T0" fmla="*/ 5 w 76"/>
                <a:gd name="T1" fmla="*/ 143 h 143"/>
                <a:gd name="T2" fmla="*/ 0 w 76"/>
                <a:gd name="T3" fmla="*/ 5 h 143"/>
                <a:gd name="T4" fmla="*/ 76 w 76"/>
                <a:gd name="T5" fmla="*/ 0 h 143"/>
                <a:gd name="T6" fmla="*/ 76 w 76"/>
                <a:gd name="T7" fmla="*/ 29 h 143"/>
                <a:gd name="T8" fmla="*/ 33 w 76"/>
                <a:gd name="T9" fmla="*/ 29 h 143"/>
                <a:gd name="T10" fmla="*/ 33 w 76"/>
                <a:gd name="T11" fmla="*/ 57 h 143"/>
                <a:gd name="T12" fmla="*/ 76 w 76"/>
                <a:gd name="T13" fmla="*/ 52 h 143"/>
                <a:gd name="T14" fmla="*/ 76 w 76"/>
                <a:gd name="T15" fmla="*/ 81 h 143"/>
                <a:gd name="T16" fmla="*/ 38 w 76"/>
                <a:gd name="T17" fmla="*/ 81 h 143"/>
                <a:gd name="T18" fmla="*/ 38 w 76"/>
                <a:gd name="T19" fmla="*/ 143 h 143"/>
                <a:gd name="T20" fmla="*/ 5 w 76"/>
                <a:gd name="T21" fmla="*/ 143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43"/>
                <a:gd name="T35" fmla="*/ 76 w 76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43">
                  <a:moveTo>
                    <a:pt x="5" y="143"/>
                  </a:moveTo>
                  <a:lnTo>
                    <a:pt x="0" y="5"/>
                  </a:lnTo>
                  <a:lnTo>
                    <a:pt x="76" y="0"/>
                  </a:lnTo>
                  <a:lnTo>
                    <a:pt x="76" y="29"/>
                  </a:lnTo>
                  <a:lnTo>
                    <a:pt x="33" y="29"/>
                  </a:lnTo>
                  <a:lnTo>
                    <a:pt x="33" y="57"/>
                  </a:lnTo>
                  <a:lnTo>
                    <a:pt x="76" y="52"/>
                  </a:lnTo>
                  <a:lnTo>
                    <a:pt x="76" y="81"/>
                  </a:lnTo>
                  <a:lnTo>
                    <a:pt x="38" y="81"/>
                  </a:lnTo>
                  <a:lnTo>
                    <a:pt x="38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353"/>
            <p:cNvSpPr>
              <a:spLocks/>
            </p:cNvSpPr>
            <p:nvPr/>
          </p:nvSpPr>
          <p:spPr bwMode="auto">
            <a:xfrm>
              <a:off x="5064" y="6133"/>
              <a:ext cx="47" cy="48"/>
            </a:xfrm>
            <a:custGeom>
              <a:avLst/>
              <a:gdLst>
                <a:gd name="T0" fmla="*/ 23 w 47"/>
                <a:gd name="T1" fmla="*/ 14 h 48"/>
                <a:gd name="T2" fmla="*/ 19 w 47"/>
                <a:gd name="T3" fmla="*/ 14 h 48"/>
                <a:gd name="T4" fmla="*/ 19 w 47"/>
                <a:gd name="T5" fmla="*/ 19 h 48"/>
                <a:gd name="T6" fmla="*/ 14 w 47"/>
                <a:gd name="T7" fmla="*/ 19 h 48"/>
                <a:gd name="T8" fmla="*/ 14 w 47"/>
                <a:gd name="T9" fmla="*/ 24 h 48"/>
                <a:gd name="T10" fmla="*/ 14 w 47"/>
                <a:gd name="T11" fmla="*/ 29 h 48"/>
                <a:gd name="T12" fmla="*/ 19 w 47"/>
                <a:gd name="T13" fmla="*/ 29 h 48"/>
                <a:gd name="T14" fmla="*/ 19 w 47"/>
                <a:gd name="T15" fmla="*/ 33 h 48"/>
                <a:gd name="T16" fmla="*/ 23 w 47"/>
                <a:gd name="T17" fmla="*/ 33 h 48"/>
                <a:gd name="T18" fmla="*/ 28 w 47"/>
                <a:gd name="T19" fmla="*/ 33 h 48"/>
                <a:gd name="T20" fmla="*/ 33 w 47"/>
                <a:gd name="T21" fmla="*/ 29 h 48"/>
                <a:gd name="T22" fmla="*/ 33 w 47"/>
                <a:gd name="T23" fmla="*/ 29 h 48"/>
                <a:gd name="T24" fmla="*/ 33 w 47"/>
                <a:gd name="T25" fmla="*/ 24 h 48"/>
                <a:gd name="T26" fmla="*/ 33 w 47"/>
                <a:gd name="T27" fmla="*/ 19 h 48"/>
                <a:gd name="T28" fmla="*/ 28 w 47"/>
                <a:gd name="T29" fmla="*/ 19 h 48"/>
                <a:gd name="T30" fmla="*/ 28 w 47"/>
                <a:gd name="T31" fmla="*/ 14 h 48"/>
                <a:gd name="T32" fmla="*/ 23 w 47"/>
                <a:gd name="T33" fmla="*/ 14 h 48"/>
                <a:gd name="T34" fmla="*/ 23 w 47"/>
                <a:gd name="T35" fmla="*/ 0 h 48"/>
                <a:gd name="T36" fmla="*/ 33 w 47"/>
                <a:gd name="T37" fmla="*/ 0 h 48"/>
                <a:gd name="T38" fmla="*/ 42 w 47"/>
                <a:gd name="T39" fmla="*/ 5 h 48"/>
                <a:gd name="T40" fmla="*/ 47 w 47"/>
                <a:gd name="T41" fmla="*/ 14 h 48"/>
                <a:gd name="T42" fmla="*/ 47 w 47"/>
                <a:gd name="T43" fmla="*/ 24 h 48"/>
                <a:gd name="T44" fmla="*/ 47 w 47"/>
                <a:gd name="T45" fmla="*/ 33 h 48"/>
                <a:gd name="T46" fmla="*/ 42 w 47"/>
                <a:gd name="T47" fmla="*/ 38 h 48"/>
                <a:gd name="T48" fmla="*/ 33 w 47"/>
                <a:gd name="T49" fmla="*/ 43 h 48"/>
                <a:gd name="T50" fmla="*/ 28 w 47"/>
                <a:gd name="T51" fmla="*/ 48 h 48"/>
                <a:gd name="T52" fmla="*/ 19 w 47"/>
                <a:gd name="T53" fmla="*/ 48 h 48"/>
                <a:gd name="T54" fmla="*/ 9 w 47"/>
                <a:gd name="T55" fmla="*/ 43 h 48"/>
                <a:gd name="T56" fmla="*/ 4 w 47"/>
                <a:gd name="T57" fmla="*/ 33 h 48"/>
                <a:gd name="T58" fmla="*/ 0 w 47"/>
                <a:gd name="T59" fmla="*/ 24 h 48"/>
                <a:gd name="T60" fmla="*/ 0 w 47"/>
                <a:gd name="T61" fmla="*/ 14 h 48"/>
                <a:gd name="T62" fmla="*/ 4 w 47"/>
                <a:gd name="T63" fmla="*/ 10 h 48"/>
                <a:gd name="T64" fmla="*/ 14 w 47"/>
                <a:gd name="T65" fmla="*/ 0 h 48"/>
                <a:gd name="T66" fmla="*/ 23 w 47"/>
                <a:gd name="T67" fmla="*/ 0 h 48"/>
                <a:gd name="T68" fmla="*/ 23 w 47"/>
                <a:gd name="T69" fmla="*/ 1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48"/>
                <a:gd name="T107" fmla="*/ 47 w 47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48">
                  <a:moveTo>
                    <a:pt x="23" y="14"/>
                  </a:move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19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2" y="5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7" y="33"/>
                  </a:lnTo>
                  <a:lnTo>
                    <a:pt x="42" y="38"/>
                  </a:lnTo>
                  <a:lnTo>
                    <a:pt x="33" y="43"/>
                  </a:lnTo>
                  <a:lnTo>
                    <a:pt x="28" y="48"/>
                  </a:lnTo>
                  <a:lnTo>
                    <a:pt x="19" y="48"/>
                  </a:lnTo>
                  <a:lnTo>
                    <a:pt x="9" y="43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354"/>
            <p:cNvSpPr>
              <a:spLocks/>
            </p:cNvSpPr>
            <p:nvPr/>
          </p:nvSpPr>
          <p:spPr bwMode="auto">
            <a:xfrm>
              <a:off x="5130" y="6147"/>
              <a:ext cx="100" cy="157"/>
            </a:xfrm>
            <a:custGeom>
              <a:avLst/>
              <a:gdLst>
                <a:gd name="T0" fmla="*/ 57 w 100"/>
                <a:gd name="T1" fmla="*/ 57 h 157"/>
                <a:gd name="T2" fmla="*/ 57 w 100"/>
                <a:gd name="T3" fmla="*/ 48 h 157"/>
                <a:gd name="T4" fmla="*/ 57 w 100"/>
                <a:gd name="T5" fmla="*/ 38 h 157"/>
                <a:gd name="T6" fmla="*/ 57 w 100"/>
                <a:gd name="T7" fmla="*/ 34 h 157"/>
                <a:gd name="T8" fmla="*/ 52 w 100"/>
                <a:gd name="T9" fmla="*/ 29 h 157"/>
                <a:gd name="T10" fmla="*/ 52 w 100"/>
                <a:gd name="T11" fmla="*/ 29 h 157"/>
                <a:gd name="T12" fmla="*/ 43 w 100"/>
                <a:gd name="T13" fmla="*/ 29 h 157"/>
                <a:gd name="T14" fmla="*/ 38 w 100"/>
                <a:gd name="T15" fmla="*/ 34 h 157"/>
                <a:gd name="T16" fmla="*/ 38 w 100"/>
                <a:gd name="T17" fmla="*/ 38 h 157"/>
                <a:gd name="T18" fmla="*/ 38 w 100"/>
                <a:gd name="T19" fmla="*/ 43 h 157"/>
                <a:gd name="T20" fmla="*/ 43 w 100"/>
                <a:gd name="T21" fmla="*/ 119 h 157"/>
                <a:gd name="T22" fmla="*/ 43 w 100"/>
                <a:gd name="T23" fmla="*/ 124 h 157"/>
                <a:gd name="T24" fmla="*/ 47 w 100"/>
                <a:gd name="T25" fmla="*/ 129 h 157"/>
                <a:gd name="T26" fmla="*/ 47 w 100"/>
                <a:gd name="T27" fmla="*/ 129 h 157"/>
                <a:gd name="T28" fmla="*/ 52 w 100"/>
                <a:gd name="T29" fmla="*/ 129 h 157"/>
                <a:gd name="T30" fmla="*/ 57 w 100"/>
                <a:gd name="T31" fmla="*/ 129 h 157"/>
                <a:gd name="T32" fmla="*/ 62 w 100"/>
                <a:gd name="T33" fmla="*/ 124 h 157"/>
                <a:gd name="T34" fmla="*/ 62 w 100"/>
                <a:gd name="T35" fmla="*/ 114 h 157"/>
                <a:gd name="T36" fmla="*/ 62 w 100"/>
                <a:gd name="T37" fmla="*/ 110 h 157"/>
                <a:gd name="T38" fmla="*/ 62 w 100"/>
                <a:gd name="T39" fmla="*/ 95 h 157"/>
                <a:gd name="T40" fmla="*/ 95 w 100"/>
                <a:gd name="T41" fmla="*/ 91 h 157"/>
                <a:gd name="T42" fmla="*/ 100 w 100"/>
                <a:gd name="T43" fmla="*/ 110 h 157"/>
                <a:gd name="T44" fmla="*/ 95 w 100"/>
                <a:gd name="T45" fmla="*/ 129 h 157"/>
                <a:gd name="T46" fmla="*/ 90 w 100"/>
                <a:gd name="T47" fmla="*/ 143 h 157"/>
                <a:gd name="T48" fmla="*/ 76 w 100"/>
                <a:gd name="T49" fmla="*/ 152 h 157"/>
                <a:gd name="T50" fmla="*/ 52 w 100"/>
                <a:gd name="T51" fmla="*/ 157 h 157"/>
                <a:gd name="T52" fmla="*/ 33 w 100"/>
                <a:gd name="T53" fmla="*/ 157 h 157"/>
                <a:gd name="T54" fmla="*/ 19 w 100"/>
                <a:gd name="T55" fmla="*/ 147 h 157"/>
                <a:gd name="T56" fmla="*/ 10 w 100"/>
                <a:gd name="T57" fmla="*/ 133 h 157"/>
                <a:gd name="T58" fmla="*/ 5 w 100"/>
                <a:gd name="T59" fmla="*/ 114 h 157"/>
                <a:gd name="T60" fmla="*/ 0 w 100"/>
                <a:gd name="T61" fmla="*/ 53 h 157"/>
                <a:gd name="T62" fmla="*/ 5 w 100"/>
                <a:gd name="T63" fmla="*/ 29 h 157"/>
                <a:gd name="T64" fmla="*/ 10 w 100"/>
                <a:gd name="T65" fmla="*/ 15 h 157"/>
                <a:gd name="T66" fmla="*/ 24 w 100"/>
                <a:gd name="T67" fmla="*/ 5 h 157"/>
                <a:gd name="T68" fmla="*/ 47 w 100"/>
                <a:gd name="T69" fmla="*/ 0 h 157"/>
                <a:gd name="T70" fmla="*/ 66 w 100"/>
                <a:gd name="T71" fmla="*/ 0 h 157"/>
                <a:gd name="T72" fmla="*/ 81 w 100"/>
                <a:gd name="T73" fmla="*/ 10 h 157"/>
                <a:gd name="T74" fmla="*/ 90 w 100"/>
                <a:gd name="T75" fmla="*/ 19 h 157"/>
                <a:gd name="T76" fmla="*/ 95 w 100"/>
                <a:gd name="T77" fmla="*/ 38 h 157"/>
                <a:gd name="T78" fmla="*/ 95 w 100"/>
                <a:gd name="T79" fmla="*/ 53 h 157"/>
                <a:gd name="T80" fmla="*/ 57 w 100"/>
                <a:gd name="T81" fmla="*/ 57 h 1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57"/>
                <a:gd name="T125" fmla="*/ 100 w 100"/>
                <a:gd name="T126" fmla="*/ 157 h 1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57">
                  <a:moveTo>
                    <a:pt x="57" y="57"/>
                  </a:moveTo>
                  <a:lnTo>
                    <a:pt x="57" y="4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2" y="29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3"/>
                  </a:lnTo>
                  <a:lnTo>
                    <a:pt x="43" y="119"/>
                  </a:lnTo>
                  <a:lnTo>
                    <a:pt x="43" y="124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2" y="95"/>
                  </a:lnTo>
                  <a:lnTo>
                    <a:pt x="95" y="91"/>
                  </a:lnTo>
                  <a:lnTo>
                    <a:pt x="100" y="110"/>
                  </a:lnTo>
                  <a:lnTo>
                    <a:pt x="95" y="129"/>
                  </a:lnTo>
                  <a:lnTo>
                    <a:pt x="90" y="143"/>
                  </a:lnTo>
                  <a:lnTo>
                    <a:pt x="76" y="152"/>
                  </a:lnTo>
                  <a:lnTo>
                    <a:pt x="52" y="157"/>
                  </a:lnTo>
                  <a:lnTo>
                    <a:pt x="33" y="157"/>
                  </a:lnTo>
                  <a:lnTo>
                    <a:pt x="19" y="147"/>
                  </a:lnTo>
                  <a:lnTo>
                    <a:pt x="10" y="133"/>
                  </a:lnTo>
                  <a:lnTo>
                    <a:pt x="5" y="114"/>
                  </a:lnTo>
                  <a:lnTo>
                    <a:pt x="0" y="53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24" y="5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1" y="10"/>
                  </a:lnTo>
                  <a:lnTo>
                    <a:pt x="90" y="19"/>
                  </a:lnTo>
                  <a:lnTo>
                    <a:pt x="95" y="38"/>
                  </a:lnTo>
                  <a:lnTo>
                    <a:pt x="95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355"/>
            <p:cNvSpPr>
              <a:spLocks/>
            </p:cNvSpPr>
            <p:nvPr/>
          </p:nvSpPr>
          <p:spPr bwMode="auto">
            <a:xfrm>
              <a:off x="5471" y="5659"/>
              <a:ext cx="285" cy="38"/>
            </a:xfrm>
            <a:custGeom>
              <a:avLst/>
              <a:gdLst>
                <a:gd name="T0" fmla="*/ 0 w 285"/>
                <a:gd name="T1" fmla="*/ 38 h 38"/>
                <a:gd name="T2" fmla="*/ 0 w 285"/>
                <a:gd name="T3" fmla="*/ 9 h 38"/>
                <a:gd name="T4" fmla="*/ 285 w 285"/>
                <a:gd name="T5" fmla="*/ 0 h 38"/>
                <a:gd name="T6" fmla="*/ 285 w 285"/>
                <a:gd name="T7" fmla="*/ 28 h 38"/>
                <a:gd name="T8" fmla="*/ 0 w 285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8"/>
                <a:gd name="T17" fmla="*/ 285 w 28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8">
                  <a:moveTo>
                    <a:pt x="0" y="38"/>
                  </a:moveTo>
                  <a:lnTo>
                    <a:pt x="0" y="9"/>
                  </a:lnTo>
                  <a:lnTo>
                    <a:pt x="285" y="0"/>
                  </a:lnTo>
                  <a:lnTo>
                    <a:pt x="285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356"/>
            <p:cNvSpPr>
              <a:spLocks/>
            </p:cNvSpPr>
            <p:nvPr/>
          </p:nvSpPr>
          <p:spPr bwMode="auto">
            <a:xfrm>
              <a:off x="5230" y="3003"/>
              <a:ext cx="341" cy="3410"/>
            </a:xfrm>
            <a:custGeom>
              <a:avLst/>
              <a:gdLst>
                <a:gd name="T0" fmla="*/ 341 w 341"/>
                <a:gd name="T1" fmla="*/ 3396 h 3410"/>
                <a:gd name="T2" fmla="*/ 71 w 341"/>
                <a:gd name="T3" fmla="*/ 3410 h 3410"/>
                <a:gd name="T4" fmla="*/ 52 w 341"/>
                <a:gd name="T5" fmla="*/ 3050 h 3410"/>
                <a:gd name="T6" fmla="*/ 137 w 341"/>
                <a:gd name="T7" fmla="*/ 3050 h 3410"/>
                <a:gd name="T8" fmla="*/ 132 w 341"/>
                <a:gd name="T9" fmla="*/ 2988 h 3410"/>
                <a:gd name="T10" fmla="*/ 132 w 341"/>
                <a:gd name="T11" fmla="*/ 2964 h 3410"/>
                <a:gd name="T12" fmla="*/ 118 w 341"/>
                <a:gd name="T13" fmla="*/ 2675 h 3410"/>
                <a:gd name="T14" fmla="*/ 118 w 341"/>
                <a:gd name="T15" fmla="*/ 2647 h 3410"/>
                <a:gd name="T16" fmla="*/ 104 w 341"/>
                <a:gd name="T17" fmla="*/ 2348 h 3410"/>
                <a:gd name="T18" fmla="*/ 104 w 341"/>
                <a:gd name="T19" fmla="*/ 2319 h 3410"/>
                <a:gd name="T20" fmla="*/ 90 w 341"/>
                <a:gd name="T21" fmla="*/ 2021 h 3410"/>
                <a:gd name="T22" fmla="*/ 90 w 341"/>
                <a:gd name="T23" fmla="*/ 1992 h 3410"/>
                <a:gd name="T24" fmla="*/ 75 w 341"/>
                <a:gd name="T25" fmla="*/ 1684 h 3410"/>
                <a:gd name="T26" fmla="*/ 75 w 341"/>
                <a:gd name="T27" fmla="*/ 1655 h 3410"/>
                <a:gd name="T28" fmla="*/ 61 w 341"/>
                <a:gd name="T29" fmla="*/ 1347 h 3410"/>
                <a:gd name="T30" fmla="*/ 61 w 341"/>
                <a:gd name="T31" fmla="*/ 1319 h 3410"/>
                <a:gd name="T32" fmla="*/ 47 w 341"/>
                <a:gd name="T33" fmla="*/ 996 h 3410"/>
                <a:gd name="T34" fmla="*/ 42 w 341"/>
                <a:gd name="T35" fmla="*/ 968 h 3410"/>
                <a:gd name="T36" fmla="*/ 28 w 341"/>
                <a:gd name="T37" fmla="*/ 641 h 3410"/>
                <a:gd name="T38" fmla="*/ 28 w 341"/>
                <a:gd name="T39" fmla="*/ 617 h 3410"/>
                <a:gd name="T40" fmla="*/ 14 w 341"/>
                <a:gd name="T41" fmla="*/ 280 h 3410"/>
                <a:gd name="T42" fmla="*/ 9 w 341"/>
                <a:gd name="T43" fmla="*/ 252 h 3410"/>
                <a:gd name="T44" fmla="*/ 0 w 341"/>
                <a:gd name="T45" fmla="*/ 0 h 3410"/>
                <a:gd name="T46" fmla="*/ 137 w 341"/>
                <a:gd name="T47" fmla="*/ 5 h 3410"/>
                <a:gd name="T48" fmla="*/ 146 w 341"/>
                <a:gd name="T49" fmla="*/ 242 h 3410"/>
                <a:gd name="T50" fmla="*/ 151 w 341"/>
                <a:gd name="T51" fmla="*/ 271 h 3410"/>
                <a:gd name="T52" fmla="*/ 161 w 341"/>
                <a:gd name="T53" fmla="*/ 560 h 3410"/>
                <a:gd name="T54" fmla="*/ 161 w 341"/>
                <a:gd name="T55" fmla="*/ 588 h 3410"/>
                <a:gd name="T56" fmla="*/ 175 w 341"/>
                <a:gd name="T57" fmla="*/ 878 h 3410"/>
                <a:gd name="T58" fmla="*/ 175 w 341"/>
                <a:gd name="T59" fmla="*/ 906 h 3410"/>
                <a:gd name="T60" fmla="*/ 184 w 341"/>
                <a:gd name="T61" fmla="*/ 1191 h 3410"/>
                <a:gd name="T62" fmla="*/ 184 w 341"/>
                <a:gd name="T63" fmla="*/ 1219 h 3410"/>
                <a:gd name="T64" fmla="*/ 199 w 341"/>
                <a:gd name="T65" fmla="*/ 1494 h 3410"/>
                <a:gd name="T66" fmla="*/ 199 w 341"/>
                <a:gd name="T67" fmla="*/ 1523 h 3410"/>
                <a:gd name="T68" fmla="*/ 208 w 341"/>
                <a:gd name="T69" fmla="*/ 1807 h 3410"/>
                <a:gd name="T70" fmla="*/ 208 w 341"/>
                <a:gd name="T71" fmla="*/ 1836 h 3410"/>
                <a:gd name="T72" fmla="*/ 222 w 341"/>
                <a:gd name="T73" fmla="*/ 2092 h 3410"/>
                <a:gd name="T74" fmla="*/ 222 w 341"/>
                <a:gd name="T75" fmla="*/ 2120 h 3410"/>
                <a:gd name="T76" fmla="*/ 232 w 341"/>
                <a:gd name="T77" fmla="*/ 2390 h 3410"/>
                <a:gd name="T78" fmla="*/ 232 w 341"/>
                <a:gd name="T79" fmla="*/ 2419 h 3410"/>
                <a:gd name="T80" fmla="*/ 241 w 341"/>
                <a:gd name="T81" fmla="*/ 2665 h 3410"/>
                <a:gd name="T82" fmla="*/ 241 w 341"/>
                <a:gd name="T83" fmla="*/ 2694 h 3410"/>
                <a:gd name="T84" fmla="*/ 255 w 341"/>
                <a:gd name="T85" fmla="*/ 2960 h 3410"/>
                <a:gd name="T86" fmla="*/ 255 w 341"/>
                <a:gd name="T87" fmla="*/ 2988 h 3410"/>
                <a:gd name="T88" fmla="*/ 255 w 341"/>
                <a:gd name="T89" fmla="*/ 3045 h 3410"/>
                <a:gd name="T90" fmla="*/ 336 w 341"/>
                <a:gd name="T91" fmla="*/ 3045 h 3410"/>
                <a:gd name="T92" fmla="*/ 341 w 341"/>
                <a:gd name="T93" fmla="*/ 3396 h 34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1"/>
                <a:gd name="T142" fmla="*/ 0 h 3410"/>
                <a:gd name="T143" fmla="*/ 341 w 341"/>
                <a:gd name="T144" fmla="*/ 3410 h 34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1" h="3410">
                  <a:moveTo>
                    <a:pt x="341" y="3396"/>
                  </a:moveTo>
                  <a:lnTo>
                    <a:pt x="71" y="3410"/>
                  </a:lnTo>
                  <a:lnTo>
                    <a:pt x="52" y="3050"/>
                  </a:lnTo>
                  <a:lnTo>
                    <a:pt x="137" y="3050"/>
                  </a:lnTo>
                  <a:lnTo>
                    <a:pt x="132" y="2988"/>
                  </a:lnTo>
                  <a:lnTo>
                    <a:pt x="132" y="2964"/>
                  </a:lnTo>
                  <a:lnTo>
                    <a:pt x="118" y="2675"/>
                  </a:lnTo>
                  <a:lnTo>
                    <a:pt x="118" y="2647"/>
                  </a:lnTo>
                  <a:lnTo>
                    <a:pt x="104" y="2348"/>
                  </a:lnTo>
                  <a:lnTo>
                    <a:pt x="104" y="2319"/>
                  </a:lnTo>
                  <a:lnTo>
                    <a:pt x="90" y="2021"/>
                  </a:lnTo>
                  <a:lnTo>
                    <a:pt x="90" y="1992"/>
                  </a:lnTo>
                  <a:lnTo>
                    <a:pt x="75" y="1684"/>
                  </a:lnTo>
                  <a:lnTo>
                    <a:pt x="75" y="1655"/>
                  </a:lnTo>
                  <a:lnTo>
                    <a:pt x="61" y="1347"/>
                  </a:lnTo>
                  <a:lnTo>
                    <a:pt x="61" y="1319"/>
                  </a:lnTo>
                  <a:lnTo>
                    <a:pt x="47" y="996"/>
                  </a:lnTo>
                  <a:lnTo>
                    <a:pt x="42" y="968"/>
                  </a:lnTo>
                  <a:lnTo>
                    <a:pt x="28" y="641"/>
                  </a:lnTo>
                  <a:lnTo>
                    <a:pt x="28" y="617"/>
                  </a:lnTo>
                  <a:lnTo>
                    <a:pt x="14" y="280"/>
                  </a:lnTo>
                  <a:lnTo>
                    <a:pt x="9" y="252"/>
                  </a:lnTo>
                  <a:lnTo>
                    <a:pt x="0" y="0"/>
                  </a:lnTo>
                  <a:lnTo>
                    <a:pt x="137" y="5"/>
                  </a:lnTo>
                  <a:lnTo>
                    <a:pt x="146" y="242"/>
                  </a:lnTo>
                  <a:lnTo>
                    <a:pt x="151" y="271"/>
                  </a:lnTo>
                  <a:lnTo>
                    <a:pt x="161" y="560"/>
                  </a:lnTo>
                  <a:lnTo>
                    <a:pt x="161" y="588"/>
                  </a:lnTo>
                  <a:lnTo>
                    <a:pt x="175" y="878"/>
                  </a:lnTo>
                  <a:lnTo>
                    <a:pt x="175" y="906"/>
                  </a:lnTo>
                  <a:lnTo>
                    <a:pt x="184" y="1191"/>
                  </a:lnTo>
                  <a:lnTo>
                    <a:pt x="184" y="1219"/>
                  </a:lnTo>
                  <a:lnTo>
                    <a:pt x="199" y="1494"/>
                  </a:lnTo>
                  <a:lnTo>
                    <a:pt x="199" y="1523"/>
                  </a:lnTo>
                  <a:lnTo>
                    <a:pt x="208" y="1807"/>
                  </a:lnTo>
                  <a:lnTo>
                    <a:pt x="208" y="1836"/>
                  </a:lnTo>
                  <a:lnTo>
                    <a:pt x="222" y="2092"/>
                  </a:lnTo>
                  <a:lnTo>
                    <a:pt x="222" y="2120"/>
                  </a:lnTo>
                  <a:lnTo>
                    <a:pt x="232" y="2390"/>
                  </a:lnTo>
                  <a:lnTo>
                    <a:pt x="232" y="2419"/>
                  </a:lnTo>
                  <a:lnTo>
                    <a:pt x="241" y="2665"/>
                  </a:lnTo>
                  <a:lnTo>
                    <a:pt x="241" y="2694"/>
                  </a:lnTo>
                  <a:lnTo>
                    <a:pt x="255" y="2960"/>
                  </a:lnTo>
                  <a:lnTo>
                    <a:pt x="255" y="2988"/>
                  </a:lnTo>
                  <a:lnTo>
                    <a:pt x="255" y="3045"/>
                  </a:lnTo>
                  <a:lnTo>
                    <a:pt x="336" y="3045"/>
                  </a:lnTo>
                  <a:lnTo>
                    <a:pt x="341" y="33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357"/>
            <p:cNvSpPr>
              <a:spLocks/>
            </p:cNvSpPr>
            <p:nvPr/>
          </p:nvSpPr>
          <p:spPr bwMode="auto">
            <a:xfrm>
              <a:off x="5035" y="5650"/>
              <a:ext cx="313" cy="37"/>
            </a:xfrm>
            <a:custGeom>
              <a:avLst/>
              <a:gdLst>
                <a:gd name="T0" fmla="*/ 313 w 313"/>
                <a:gd name="T1" fmla="*/ 28 h 37"/>
                <a:gd name="T2" fmla="*/ 313 w 313"/>
                <a:gd name="T3" fmla="*/ 0 h 37"/>
                <a:gd name="T4" fmla="*/ 0 w 313"/>
                <a:gd name="T5" fmla="*/ 9 h 37"/>
                <a:gd name="T6" fmla="*/ 0 w 313"/>
                <a:gd name="T7" fmla="*/ 37 h 37"/>
                <a:gd name="T8" fmla="*/ 313 w 313"/>
                <a:gd name="T9" fmla="*/ 2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37"/>
                <a:gd name="T17" fmla="*/ 313 w 3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37">
                  <a:moveTo>
                    <a:pt x="313" y="28"/>
                  </a:moveTo>
                  <a:lnTo>
                    <a:pt x="313" y="0"/>
                  </a:lnTo>
                  <a:lnTo>
                    <a:pt x="0" y="9"/>
                  </a:lnTo>
                  <a:lnTo>
                    <a:pt x="0" y="37"/>
                  </a:lnTo>
                  <a:lnTo>
                    <a:pt x="3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358"/>
            <p:cNvSpPr>
              <a:spLocks/>
            </p:cNvSpPr>
            <p:nvPr/>
          </p:nvSpPr>
          <p:spPr bwMode="auto">
            <a:xfrm>
              <a:off x="4993" y="4995"/>
              <a:ext cx="327" cy="33"/>
            </a:xfrm>
            <a:custGeom>
              <a:avLst/>
              <a:gdLst>
                <a:gd name="T0" fmla="*/ 327 w 327"/>
                <a:gd name="T1" fmla="*/ 29 h 33"/>
                <a:gd name="T2" fmla="*/ 327 w 327"/>
                <a:gd name="T3" fmla="*/ 0 h 33"/>
                <a:gd name="T4" fmla="*/ 0 w 327"/>
                <a:gd name="T5" fmla="*/ 5 h 33"/>
                <a:gd name="T6" fmla="*/ 0 w 327"/>
                <a:gd name="T7" fmla="*/ 33 h 33"/>
                <a:gd name="T8" fmla="*/ 14 w 327"/>
                <a:gd name="T9" fmla="*/ 33 h 33"/>
                <a:gd name="T10" fmla="*/ 52 w 327"/>
                <a:gd name="T11" fmla="*/ 33 h 33"/>
                <a:gd name="T12" fmla="*/ 104 w 327"/>
                <a:gd name="T13" fmla="*/ 33 h 33"/>
                <a:gd name="T14" fmla="*/ 161 w 327"/>
                <a:gd name="T15" fmla="*/ 29 h 33"/>
                <a:gd name="T16" fmla="*/ 222 w 327"/>
                <a:gd name="T17" fmla="*/ 29 h 33"/>
                <a:gd name="T18" fmla="*/ 274 w 327"/>
                <a:gd name="T19" fmla="*/ 29 h 33"/>
                <a:gd name="T20" fmla="*/ 312 w 327"/>
                <a:gd name="T21" fmla="*/ 29 h 33"/>
                <a:gd name="T22" fmla="*/ 327 w 327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33"/>
                <a:gd name="T38" fmla="*/ 327 w 32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33">
                  <a:moveTo>
                    <a:pt x="327" y="29"/>
                  </a:moveTo>
                  <a:lnTo>
                    <a:pt x="327" y="0"/>
                  </a:lnTo>
                  <a:lnTo>
                    <a:pt x="0" y="5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52" y="33"/>
                  </a:lnTo>
                  <a:lnTo>
                    <a:pt x="104" y="33"/>
                  </a:lnTo>
                  <a:lnTo>
                    <a:pt x="161" y="29"/>
                  </a:lnTo>
                  <a:lnTo>
                    <a:pt x="222" y="29"/>
                  </a:lnTo>
                  <a:lnTo>
                    <a:pt x="274" y="29"/>
                  </a:lnTo>
                  <a:lnTo>
                    <a:pt x="312" y="29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359"/>
            <p:cNvSpPr>
              <a:spLocks/>
            </p:cNvSpPr>
            <p:nvPr/>
          </p:nvSpPr>
          <p:spPr bwMode="auto">
            <a:xfrm>
              <a:off x="5452" y="5090"/>
              <a:ext cx="289" cy="33"/>
            </a:xfrm>
            <a:custGeom>
              <a:avLst/>
              <a:gdLst>
                <a:gd name="T0" fmla="*/ 0 w 289"/>
                <a:gd name="T1" fmla="*/ 5 h 33"/>
                <a:gd name="T2" fmla="*/ 0 w 289"/>
                <a:gd name="T3" fmla="*/ 33 h 33"/>
                <a:gd name="T4" fmla="*/ 289 w 289"/>
                <a:gd name="T5" fmla="*/ 28 h 33"/>
                <a:gd name="T6" fmla="*/ 289 w 289"/>
                <a:gd name="T7" fmla="*/ 0 h 33"/>
                <a:gd name="T8" fmla="*/ 0 w 289"/>
                <a:gd name="T9" fmla="*/ 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3"/>
                <a:gd name="T17" fmla="*/ 289 w 2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3">
                  <a:moveTo>
                    <a:pt x="0" y="5"/>
                  </a:moveTo>
                  <a:lnTo>
                    <a:pt x="0" y="33"/>
                  </a:lnTo>
                  <a:lnTo>
                    <a:pt x="289" y="28"/>
                  </a:lnTo>
                  <a:lnTo>
                    <a:pt x="2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360"/>
            <p:cNvSpPr>
              <a:spLocks/>
            </p:cNvSpPr>
            <p:nvPr/>
          </p:nvSpPr>
          <p:spPr bwMode="auto">
            <a:xfrm>
              <a:off x="5462" y="5384"/>
              <a:ext cx="289" cy="38"/>
            </a:xfrm>
            <a:custGeom>
              <a:avLst/>
              <a:gdLst>
                <a:gd name="T0" fmla="*/ 0 w 289"/>
                <a:gd name="T1" fmla="*/ 38 h 38"/>
                <a:gd name="T2" fmla="*/ 0 w 289"/>
                <a:gd name="T3" fmla="*/ 9 h 38"/>
                <a:gd name="T4" fmla="*/ 284 w 289"/>
                <a:gd name="T5" fmla="*/ 0 h 38"/>
                <a:gd name="T6" fmla="*/ 289 w 289"/>
                <a:gd name="T7" fmla="*/ 28 h 38"/>
                <a:gd name="T8" fmla="*/ 0 w 289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8"/>
                <a:gd name="T17" fmla="*/ 289 w 28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8">
                  <a:moveTo>
                    <a:pt x="0" y="38"/>
                  </a:moveTo>
                  <a:lnTo>
                    <a:pt x="0" y="9"/>
                  </a:lnTo>
                  <a:lnTo>
                    <a:pt x="284" y="0"/>
                  </a:lnTo>
                  <a:lnTo>
                    <a:pt x="289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361"/>
            <p:cNvSpPr>
              <a:spLocks/>
            </p:cNvSpPr>
            <p:nvPr/>
          </p:nvSpPr>
          <p:spPr bwMode="auto">
            <a:xfrm>
              <a:off x="5016" y="5322"/>
              <a:ext cx="318" cy="34"/>
            </a:xfrm>
            <a:custGeom>
              <a:avLst/>
              <a:gdLst>
                <a:gd name="T0" fmla="*/ 318 w 318"/>
                <a:gd name="T1" fmla="*/ 29 h 34"/>
                <a:gd name="T2" fmla="*/ 318 w 318"/>
                <a:gd name="T3" fmla="*/ 0 h 34"/>
                <a:gd name="T4" fmla="*/ 0 w 318"/>
                <a:gd name="T5" fmla="*/ 5 h 34"/>
                <a:gd name="T6" fmla="*/ 0 w 318"/>
                <a:gd name="T7" fmla="*/ 34 h 34"/>
                <a:gd name="T8" fmla="*/ 318 w 318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4"/>
                <a:gd name="T17" fmla="*/ 318 w 31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4">
                  <a:moveTo>
                    <a:pt x="318" y="29"/>
                  </a:moveTo>
                  <a:lnTo>
                    <a:pt x="318" y="0"/>
                  </a:lnTo>
                  <a:lnTo>
                    <a:pt x="0" y="5"/>
                  </a:lnTo>
                  <a:lnTo>
                    <a:pt x="0" y="34"/>
                  </a:lnTo>
                  <a:lnTo>
                    <a:pt x="31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362"/>
            <p:cNvSpPr>
              <a:spLocks/>
            </p:cNvSpPr>
            <p:nvPr/>
          </p:nvSpPr>
          <p:spPr bwMode="auto">
            <a:xfrm>
              <a:off x="5391" y="3563"/>
              <a:ext cx="317" cy="33"/>
            </a:xfrm>
            <a:custGeom>
              <a:avLst/>
              <a:gdLst>
                <a:gd name="T0" fmla="*/ 0 w 317"/>
                <a:gd name="T1" fmla="*/ 28 h 33"/>
                <a:gd name="T2" fmla="*/ 0 w 317"/>
                <a:gd name="T3" fmla="*/ 0 h 33"/>
                <a:gd name="T4" fmla="*/ 317 w 317"/>
                <a:gd name="T5" fmla="*/ 9 h 33"/>
                <a:gd name="T6" fmla="*/ 317 w 317"/>
                <a:gd name="T7" fmla="*/ 33 h 33"/>
                <a:gd name="T8" fmla="*/ 0 w 317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3"/>
                <a:gd name="T17" fmla="*/ 317 w 3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3">
                  <a:moveTo>
                    <a:pt x="0" y="28"/>
                  </a:moveTo>
                  <a:lnTo>
                    <a:pt x="0" y="0"/>
                  </a:lnTo>
                  <a:lnTo>
                    <a:pt x="317" y="9"/>
                  </a:lnTo>
                  <a:lnTo>
                    <a:pt x="31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363"/>
            <p:cNvSpPr>
              <a:spLocks/>
            </p:cNvSpPr>
            <p:nvPr/>
          </p:nvSpPr>
          <p:spPr bwMode="auto">
            <a:xfrm>
              <a:off x="4903" y="3610"/>
              <a:ext cx="355" cy="34"/>
            </a:xfrm>
            <a:custGeom>
              <a:avLst/>
              <a:gdLst>
                <a:gd name="T0" fmla="*/ 355 w 355"/>
                <a:gd name="T1" fmla="*/ 34 h 34"/>
                <a:gd name="T2" fmla="*/ 355 w 355"/>
                <a:gd name="T3" fmla="*/ 10 h 34"/>
                <a:gd name="T4" fmla="*/ 0 w 355"/>
                <a:gd name="T5" fmla="*/ 0 h 34"/>
                <a:gd name="T6" fmla="*/ 0 w 355"/>
                <a:gd name="T7" fmla="*/ 29 h 34"/>
                <a:gd name="T8" fmla="*/ 355 w 3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34"/>
                <a:gd name="T17" fmla="*/ 355 w 3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34">
                  <a:moveTo>
                    <a:pt x="355" y="34"/>
                  </a:moveTo>
                  <a:lnTo>
                    <a:pt x="355" y="1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5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364"/>
            <p:cNvSpPr>
              <a:spLocks/>
            </p:cNvSpPr>
            <p:nvPr/>
          </p:nvSpPr>
          <p:spPr bwMode="auto">
            <a:xfrm>
              <a:off x="5405" y="3881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365"/>
            <p:cNvSpPr>
              <a:spLocks/>
            </p:cNvSpPr>
            <p:nvPr/>
          </p:nvSpPr>
          <p:spPr bwMode="auto">
            <a:xfrm>
              <a:off x="5376" y="3245"/>
              <a:ext cx="323" cy="33"/>
            </a:xfrm>
            <a:custGeom>
              <a:avLst/>
              <a:gdLst>
                <a:gd name="T0" fmla="*/ 0 w 323"/>
                <a:gd name="T1" fmla="*/ 0 h 33"/>
                <a:gd name="T2" fmla="*/ 5 w 323"/>
                <a:gd name="T3" fmla="*/ 29 h 33"/>
                <a:gd name="T4" fmla="*/ 323 w 323"/>
                <a:gd name="T5" fmla="*/ 33 h 33"/>
                <a:gd name="T6" fmla="*/ 323 w 323"/>
                <a:gd name="T7" fmla="*/ 5 h 33"/>
                <a:gd name="T8" fmla="*/ 0 w 3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3"/>
                <a:gd name="T17" fmla="*/ 323 w 3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3">
                  <a:moveTo>
                    <a:pt x="0" y="0"/>
                  </a:moveTo>
                  <a:lnTo>
                    <a:pt x="5" y="29"/>
                  </a:lnTo>
                  <a:lnTo>
                    <a:pt x="323" y="33"/>
                  </a:lnTo>
                  <a:lnTo>
                    <a:pt x="32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366"/>
            <p:cNvSpPr>
              <a:spLocks/>
            </p:cNvSpPr>
            <p:nvPr/>
          </p:nvSpPr>
          <p:spPr bwMode="auto">
            <a:xfrm>
              <a:off x="4879" y="3245"/>
              <a:ext cx="365" cy="38"/>
            </a:xfrm>
            <a:custGeom>
              <a:avLst/>
              <a:gdLst>
                <a:gd name="T0" fmla="*/ 360 w 365"/>
                <a:gd name="T1" fmla="*/ 10 h 38"/>
                <a:gd name="T2" fmla="*/ 365 w 365"/>
                <a:gd name="T3" fmla="*/ 38 h 38"/>
                <a:gd name="T4" fmla="*/ 5 w 365"/>
                <a:gd name="T5" fmla="*/ 29 h 38"/>
                <a:gd name="T6" fmla="*/ 0 w 365"/>
                <a:gd name="T7" fmla="*/ 0 h 38"/>
                <a:gd name="T8" fmla="*/ 360 w 365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8"/>
                <a:gd name="T17" fmla="*/ 365 w 36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8">
                  <a:moveTo>
                    <a:pt x="360" y="10"/>
                  </a:moveTo>
                  <a:lnTo>
                    <a:pt x="365" y="38"/>
                  </a:lnTo>
                  <a:lnTo>
                    <a:pt x="5" y="29"/>
                  </a:lnTo>
                  <a:lnTo>
                    <a:pt x="0" y="0"/>
                  </a:lnTo>
                  <a:lnTo>
                    <a:pt x="36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367"/>
            <p:cNvSpPr>
              <a:spLocks/>
            </p:cNvSpPr>
            <p:nvPr/>
          </p:nvSpPr>
          <p:spPr bwMode="auto">
            <a:xfrm>
              <a:off x="5059" y="5967"/>
              <a:ext cx="303" cy="38"/>
            </a:xfrm>
            <a:custGeom>
              <a:avLst/>
              <a:gdLst>
                <a:gd name="T0" fmla="*/ 303 w 303"/>
                <a:gd name="T1" fmla="*/ 24 h 38"/>
                <a:gd name="T2" fmla="*/ 0 w 303"/>
                <a:gd name="T3" fmla="*/ 38 h 38"/>
                <a:gd name="T4" fmla="*/ 0 w 303"/>
                <a:gd name="T5" fmla="*/ 10 h 38"/>
                <a:gd name="T6" fmla="*/ 303 w 303"/>
                <a:gd name="T7" fmla="*/ 0 h 38"/>
                <a:gd name="T8" fmla="*/ 303 w 303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38"/>
                <a:gd name="T17" fmla="*/ 303 w 30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38">
                  <a:moveTo>
                    <a:pt x="303" y="24"/>
                  </a:moveTo>
                  <a:lnTo>
                    <a:pt x="0" y="38"/>
                  </a:lnTo>
                  <a:lnTo>
                    <a:pt x="0" y="10"/>
                  </a:lnTo>
                  <a:lnTo>
                    <a:pt x="303" y="0"/>
                  </a:lnTo>
                  <a:lnTo>
                    <a:pt x="3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368"/>
            <p:cNvSpPr>
              <a:spLocks/>
            </p:cNvSpPr>
            <p:nvPr/>
          </p:nvSpPr>
          <p:spPr bwMode="auto">
            <a:xfrm>
              <a:off x="5485" y="5948"/>
              <a:ext cx="275" cy="43"/>
            </a:xfrm>
            <a:custGeom>
              <a:avLst/>
              <a:gdLst>
                <a:gd name="T0" fmla="*/ 0 w 275"/>
                <a:gd name="T1" fmla="*/ 43 h 43"/>
                <a:gd name="T2" fmla="*/ 10 w 275"/>
                <a:gd name="T3" fmla="*/ 43 h 43"/>
                <a:gd name="T4" fmla="*/ 43 w 275"/>
                <a:gd name="T5" fmla="*/ 43 h 43"/>
                <a:gd name="T6" fmla="*/ 86 w 275"/>
                <a:gd name="T7" fmla="*/ 38 h 43"/>
                <a:gd name="T8" fmla="*/ 138 w 275"/>
                <a:gd name="T9" fmla="*/ 33 h 43"/>
                <a:gd name="T10" fmla="*/ 185 w 275"/>
                <a:gd name="T11" fmla="*/ 33 h 43"/>
                <a:gd name="T12" fmla="*/ 233 w 275"/>
                <a:gd name="T13" fmla="*/ 29 h 43"/>
                <a:gd name="T14" fmla="*/ 261 w 275"/>
                <a:gd name="T15" fmla="*/ 29 h 43"/>
                <a:gd name="T16" fmla="*/ 275 w 275"/>
                <a:gd name="T17" fmla="*/ 29 h 43"/>
                <a:gd name="T18" fmla="*/ 275 w 275"/>
                <a:gd name="T19" fmla="*/ 0 h 43"/>
                <a:gd name="T20" fmla="*/ 261 w 275"/>
                <a:gd name="T21" fmla="*/ 0 h 43"/>
                <a:gd name="T22" fmla="*/ 233 w 275"/>
                <a:gd name="T23" fmla="*/ 0 h 43"/>
                <a:gd name="T24" fmla="*/ 185 w 275"/>
                <a:gd name="T25" fmla="*/ 5 h 43"/>
                <a:gd name="T26" fmla="*/ 138 w 275"/>
                <a:gd name="T27" fmla="*/ 5 h 43"/>
                <a:gd name="T28" fmla="*/ 86 w 275"/>
                <a:gd name="T29" fmla="*/ 10 h 43"/>
                <a:gd name="T30" fmla="*/ 43 w 275"/>
                <a:gd name="T31" fmla="*/ 15 h 43"/>
                <a:gd name="T32" fmla="*/ 10 w 275"/>
                <a:gd name="T33" fmla="*/ 15 h 43"/>
                <a:gd name="T34" fmla="*/ 0 w 275"/>
                <a:gd name="T35" fmla="*/ 15 h 43"/>
                <a:gd name="T36" fmla="*/ 0 w 275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"/>
                <a:gd name="T58" fmla="*/ 0 h 43"/>
                <a:gd name="T59" fmla="*/ 275 w 27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" h="43">
                  <a:moveTo>
                    <a:pt x="0" y="43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86" y="38"/>
                  </a:lnTo>
                  <a:lnTo>
                    <a:pt x="138" y="33"/>
                  </a:lnTo>
                  <a:lnTo>
                    <a:pt x="185" y="33"/>
                  </a:lnTo>
                  <a:lnTo>
                    <a:pt x="233" y="29"/>
                  </a:lnTo>
                  <a:lnTo>
                    <a:pt x="261" y="29"/>
                  </a:lnTo>
                  <a:lnTo>
                    <a:pt x="275" y="29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33" y="0"/>
                  </a:lnTo>
                  <a:lnTo>
                    <a:pt x="185" y="5"/>
                  </a:lnTo>
                  <a:lnTo>
                    <a:pt x="138" y="5"/>
                  </a:lnTo>
                  <a:lnTo>
                    <a:pt x="86" y="10"/>
                  </a:lnTo>
                  <a:lnTo>
                    <a:pt x="43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369"/>
            <p:cNvSpPr>
              <a:spLocks/>
            </p:cNvSpPr>
            <p:nvPr/>
          </p:nvSpPr>
          <p:spPr bwMode="auto">
            <a:xfrm>
              <a:off x="4926" y="3966"/>
              <a:ext cx="351" cy="33"/>
            </a:xfrm>
            <a:custGeom>
              <a:avLst/>
              <a:gdLst>
                <a:gd name="T0" fmla="*/ 351 w 351"/>
                <a:gd name="T1" fmla="*/ 33 h 33"/>
                <a:gd name="T2" fmla="*/ 346 w 351"/>
                <a:gd name="T3" fmla="*/ 5 h 33"/>
                <a:gd name="T4" fmla="*/ 0 w 351"/>
                <a:gd name="T5" fmla="*/ 0 h 33"/>
                <a:gd name="T6" fmla="*/ 0 w 351"/>
                <a:gd name="T7" fmla="*/ 28 h 33"/>
                <a:gd name="T8" fmla="*/ 351 w 35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33"/>
                <a:gd name="T17" fmla="*/ 351 w 3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33">
                  <a:moveTo>
                    <a:pt x="351" y="33"/>
                  </a:moveTo>
                  <a:lnTo>
                    <a:pt x="346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5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370"/>
            <p:cNvSpPr>
              <a:spLocks/>
            </p:cNvSpPr>
            <p:nvPr/>
          </p:nvSpPr>
          <p:spPr bwMode="auto">
            <a:xfrm>
              <a:off x="5414" y="4194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371"/>
            <p:cNvSpPr>
              <a:spLocks/>
            </p:cNvSpPr>
            <p:nvPr/>
          </p:nvSpPr>
          <p:spPr bwMode="auto">
            <a:xfrm>
              <a:off x="4950" y="4317"/>
              <a:ext cx="341" cy="33"/>
            </a:xfrm>
            <a:custGeom>
              <a:avLst/>
              <a:gdLst>
                <a:gd name="T0" fmla="*/ 341 w 341"/>
                <a:gd name="T1" fmla="*/ 33 h 33"/>
                <a:gd name="T2" fmla="*/ 341 w 341"/>
                <a:gd name="T3" fmla="*/ 5 h 33"/>
                <a:gd name="T4" fmla="*/ 0 w 341"/>
                <a:gd name="T5" fmla="*/ 0 h 33"/>
                <a:gd name="T6" fmla="*/ 0 w 341"/>
                <a:gd name="T7" fmla="*/ 28 h 33"/>
                <a:gd name="T8" fmla="*/ 341 w 34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33"/>
                <a:gd name="T17" fmla="*/ 341 w 34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33">
                  <a:moveTo>
                    <a:pt x="341" y="33"/>
                  </a:moveTo>
                  <a:lnTo>
                    <a:pt x="341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Rectangle 372"/>
            <p:cNvSpPr>
              <a:spLocks noChangeArrowheads="1"/>
            </p:cNvSpPr>
            <p:nvPr/>
          </p:nvSpPr>
          <p:spPr bwMode="auto">
            <a:xfrm>
              <a:off x="5429" y="4497"/>
              <a:ext cx="29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373"/>
            <p:cNvSpPr>
              <a:spLocks/>
            </p:cNvSpPr>
            <p:nvPr/>
          </p:nvSpPr>
          <p:spPr bwMode="auto">
            <a:xfrm>
              <a:off x="4969" y="4658"/>
              <a:ext cx="336" cy="34"/>
            </a:xfrm>
            <a:custGeom>
              <a:avLst/>
              <a:gdLst>
                <a:gd name="T0" fmla="*/ 336 w 336"/>
                <a:gd name="T1" fmla="*/ 29 h 34"/>
                <a:gd name="T2" fmla="*/ 336 w 336"/>
                <a:gd name="T3" fmla="*/ 0 h 34"/>
                <a:gd name="T4" fmla="*/ 0 w 336"/>
                <a:gd name="T5" fmla="*/ 5 h 34"/>
                <a:gd name="T6" fmla="*/ 5 w 336"/>
                <a:gd name="T7" fmla="*/ 34 h 34"/>
                <a:gd name="T8" fmla="*/ 336 w 336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4"/>
                <a:gd name="T17" fmla="*/ 336 w 33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4">
                  <a:moveTo>
                    <a:pt x="336" y="29"/>
                  </a:moveTo>
                  <a:lnTo>
                    <a:pt x="336" y="0"/>
                  </a:lnTo>
                  <a:lnTo>
                    <a:pt x="0" y="5"/>
                  </a:lnTo>
                  <a:lnTo>
                    <a:pt x="5" y="34"/>
                  </a:lnTo>
                  <a:lnTo>
                    <a:pt x="3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374"/>
            <p:cNvSpPr>
              <a:spLocks/>
            </p:cNvSpPr>
            <p:nvPr/>
          </p:nvSpPr>
          <p:spPr bwMode="auto">
            <a:xfrm>
              <a:off x="5438" y="4810"/>
              <a:ext cx="299" cy="29"/>
            </a:xfrm>
            <a:custGeom>
              <a:avLst/>
              <a:gdLst>
                <a:gd name="T0" fmla="*/ 0 w 299"/>
                <a:gd name="T1" fmla="*/ 29 h 29"/>
                <a:gd name="T2" fmla="*/ 0 w 299"/>
                <a:gd name="T3" fmla="*/ 0 h 29"/>
                <a:gd name="T4" fmla="*/ 299 w 299"/>
                <a:gd name="T5" fmla="*/ 0 h 29"/>
                <a:gd name="T6" fmla="*/ 299 w 299"/>
                <a:gd name="T7" fmla="*/ 24 h 29"/>
                <a:gd name="T8" fmla="*/ 0 w 29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29"/>
                <a:gd name="T17" fmla="*/ 299 w 29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29">
                  <a:moveTo>
                    <a:pt x="0" y="29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375"/>
            <p:cNvSpPr>
              <a:spLocks/>
            </p:cNvSpPr>
            <p:nvPr/>
          </p:nvSpPr>
          <p:spPr bwMode="auto">
            <a:xfrm>
              <a:off x="5277" y="3055"/>
              <a:ext cx="265" cy="3292"/>
            </a:xfrm>
            <a:custGeom>
              <a:avLst/>
              <a:gdLst>
                <a:gd name="T0" fmla="*/ 66 w 265"/>
                <a:gd name="T1" fmla="*/ 404 h 3292"/>
                <a:gd name="T2" fmla="*/ 52 w 265"/>
                <a:gd name="T3" fmla="*/ 24 h 3292"/>
                <a:gd name="T4" fmla="*/ 47 w 265"/>
                <a:gd name="T5" fmla="*/ 15 h 3292"/>
                <a:gd name="T6" fmla="*/ 43 w 265"/>
                <a:gd name="T7" fmla="*/ 5 h 3292"/>
                <a:gd name="T8" fmla="*/ 33 w 265"/>
                <a:gd name="T9" fmla="*/ 0 h 3292"/>
                <a:gd name="T10" fmla="*/ 24 w 265"/>
                <a:gd name="T11" fmla="*/ 0 h 3292"/>
                <a:gd name="T12" fmla="*/ 14 w 265"/>
                <a:gd name="T13" fmla="*/ 0 h 3292"/>
                <a:gd name="T14" fmla="*/ 5 w 265"/>
                <a:gd name="T15" fmla="*/ 5 h 3292"/>
                <a:gd name="T16" fmla="*/ 0 w 265"/>
                <a:gd name="T17" fmla="*/ 15 h 3292"/>
                <a:gd name="T18" fmla="*/ 0 w 265"/>
                <a:gd name="T19" fmla="*/ 24 h 3292"/>
                <a:gd name="T20" fmla="*/ 19 w 265"/>
                <a:gd name="T21" fmla="*/ 399 h 3292"/>
                <a:gd name="T22" fmla="*/ 137 w 265"/>
                <a:gd name="T23" fmla="*/ 3083 h 3292"/>
                <a:gd name="T24" fmla="*/ 109 w 265"/>
                <a:gd name="T25" fmla="*/ 3097 h 3292"/>
                <a:gd name="T26" fmla="*/ 85 w 265"/>
                <a:gd name="T27" fmla="*/ 3116 h 3292"/>
                <a:gd name="T28" fmla="*/ 71 w 265"/>
                <a:gd name="T29" fmla="*/ 3149 h 3292"/>
                <a:gd name="T30" fmla="*/ 66 w 265"/>
                <a:gd name="T31" fmla="*/ 3183 h 3292"/>
                <a:gd name="T32" fmla="*/ 76 w 265"/>
                <a:gd name="T33" fmla="*/ 3225 h 3292"/>
                <a:gd name="T34" fmla="*/ 95 w 265"/>
                <a:gd name="T35" fmla="*/ 3258 h 3292"/>
                <a:gd name="T36" fmla="*/ 123 w 265"/>
                <a:gd name="T37" fmla="*/ 3282 h 3292"/>
                <a:gd name="T38" fmla="*/ 161 w 265"/>
                <a:gd name="T39" fmla="*/ 3292 h 3292"/>
                <a:gd name="T40" fmla="*/ 204 w 265"/>
                <a:gd name="T41" fmla="*/ 3282 h 3292"/>
                <a:gd name="T42" fmla="*/ 237 w 265"/>
                <a:gd name="T43" fmla="*/ 3258 h 3292"/>
                <a:gd name="T44" fmla="*/ 256 w 265"/>
                <a:gd name="T45" fmla="*/ 3225 h 3292"/>
                <a:gd name="T46" fmla="*/ 265 w 265"/>
                <a:gd name="T47" fmla="*/ 3183 h 3292"/>
                <a:gd name="T48" fmla="*/ 261 w 265"/>
                <a:gd name="T49" fmla="*/ 3149 h 3292"/>
                <a:gd name="T50" fmla="*/ 242 w 265"/>
                <a:gd name="T51" fmla="*/ 3116 h 3292"/>
                <a:gd name="T52" fmla="*/ 213 w 265"/>
                <a:gd name="T53" fmla="*/ 3097 h 3292"/>
                <a:gd name="T54" fmla="*/ 180 w 265"/>
                <a:gd name="T55" fmla="*/ 3083 h 3292"/>
                <a:gd name="T56" fmla="*/ 66 w 265"/>
                <a:gd name="T57" fmla="*/ 404 h 32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5"/>
                <a:gd name="T88" fmla="*/ 0 h 3292"/>
                <a:gd name="T89" fmla="*/ 265 w 265"/>
                <a:gd name="T90" fmla="*/ 3292 h 32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5" h="3292">
                  <a:moveTo>
                    <a:pt x="66" y="404"/>
                  </a:moveTo>
                  <a:lnTo>
                    <a:pt x="52" y="24"/>
                  </a:lnTo>
                  <a:lnTo>
                    <a:pt x="47" y="15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9" y="399"/>
                  </a:lnTo>
                  <a:lnTo>
                    <a:pt x="137" y="3083"/>
                  </a:lnTo>
                  <a:lnTo>
                    <a:pt x="109" y="3097"/>
                  </a:lnTo>
                  <a:lnTo>
                    <a:pt x="85" y="3116"/>
                  </a:lnTo>
                  <a:lnTo>
                    <a:pt x="71" y="3149"/>
                  </a:lnTo>
                  <a:lnTo>
                    <a:pt x="66" y="3183"/>
                  </a:lnTo>
                  <a:lnTo>
                    <a:pt x="76" y="3225"/>
                  </a:lnTo>
                  <a:lnTo>
                    <a:pt x="95" y="3258"/>
                  </a:lnTo>
                  <a:lnTo>
                    <a:pt x="123" y="3282"/>
                  </a:lnTo>
                  <a:lnTo>
                    <a:pt x="161" y="3292"/>
                  </a:lnTo>
                  <a:lnTo>
                    <a:pt x="204" y="3282"/>
                  </a:lnTo>
                  <a:lnTo>
                    <a:pt x="237" y="3258"/>
                  </a:lnTo>
                  <a:lnTo>
                    <a:pt x="256" y="3225"/>
                  </a:lnTo>
                  <a:lnTo>
                    <a:pt x="265" y="3183"/>
                  </a:lnTo>
                  <a:lnTo>
                    <a:pt x="261" y="3149"/>
                  </a:lnTo>
                  <a:lnTo>
                    <a:pt x="242" y="3116"/>
                  </a:lnTo>
                  <a:lnTo>
                    <a:pt x="213" y="3097"/>
                  </a:lnTo>
                  <a:lnTo>
                    <a:pt x="180" y="3083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376"/>
            <p:cNvSpPr>
              <a:spLocks/>
            </p:cNvSpPr>
            <p:nvPr/>
          </p:nvSpPr>
          <p:spPr bwMode="auto">
            <a:xfrm>
              <a:off x="4976" y="2126"/>
              <a:ext cx="283" cy="103"/>
            </a:xfrm>
            <a:custGeom>
              <a:avLst/>
              <a:gdLst>
                <a:gd name="T0" fmla="*/ 3 w 283"/>
                <a:gd name="T1" fmla="*/ 103 h 103"/>
                <a:gd name="T2" fmla="*/ 0 w 283"/>
                <a:gd name="T3" fmla="*/ 96 h 103"/>
                <a:gd name="T4" fmla="*/ 0 w 283"/>
                <a:gd name="T5" fmla="*/ 86 h 103"/>
                <a:gd name="T6" fmla="*/ 5 w 283"/>
                <a:gd name="T7" fmla="*/ 76 h 103"/>
                <a:gd name="T8" fmla="*/ 13 w 283"/>
                <a:gd name="T9" fmla="*/ 63 h 103"/>
                <a:gd name="T10" fmla="*/ 29 w 283"/>
                <a:gd name="T11" fmla="*/ 50 h 103"/>
                <a:gd name="T12" fmla="*/ 49 w 283"/>
                <a:gd name="T13" fmla="*/ 36 h 103"/>
                <a:gd name="T14" fmla="*/ 78 w 283"/>
                <a:gd name="T15" fmla="*/ 21 h 103"/>
                <a:gd name="T16" fmla="*/ 114 w 283"/>
                <a:gd name="T17" fmla="*/ 8 h 103"/>
                <a:gd name="T18" fmla="*/ 147 w 283"/>
                <a:gd name="T19" fmla="*/ 1 h 103"/>
                <a:gd name="T20" fmla="*/ 179 w 283"/>
                <a:gd name="T21" fmla="*/ 0 h 103"/>
                <a:gd name="T22" fmla="*/ 208 w 283"/>
                <a:gd name="T23" fmla="*/ 4 h 103"/>
                <a:gd name="T24" fmla="*/ 234 w 283"/>
                <a:gd name="T25" fmla="*/ 11 h 103"/>
                <a:gd name="T26" fmla="*/ 255 w 283"/>
                <a:gd name="T27" fmla="*/ 21 h 103"/>
                <a:gd name="T28" fmla="*/ 271 w 283"/>
                <a:gd name="T29" fmla="*/ 34 h 103"/>
                <a:gd name="T30" fmla="*/ 281 w 283"/>
                <a:gd name="T31" fmla="*/ 47 h 103"/>
                <a:gd name="T32" fmla="*/ 283 w 283"/>
                <a:gd name="T33" fmla="*/ 62 h 103"/>
                <a:gd name="T34" fmla="*/ 277 w 283"/>
                <a:gd name="T35" fmla="*/ 76 h 103"/>
                <a:gd name="T36" fmla="*/ 265 w 283"/>
                <a:gd name="T37" fmla="*/ 83 h 103"/>
                <a:gd name="T38" fmla="*/ 251 w 283"/>
                <a:gd name="T39" fmla="*/ 85 h 103"/>
                <a:gd name="T40" fmla="*/ 234 w 283"/>
                <a:gd name="T41" fmla="*/ 82 h 103"/>
                <a:gd name="T42" fmla="*/ 214 w 283"/>
                <a:gd name="T43" fmla="*/ 76 h 103"/>
                <a:gd name="T44" fmla="*/ 193 w 283"/>
                <a:gd name="T45" fmla="*/ 69 h 103"/>
                <a:gd name="T46" fmla="*/ 172 w 283"/>
                <a:gd name="T47" fmla="*/ 62 h 103"/>
                <a:gd name="T48" fmla="*/ 152 w 283"/>
                <a:gd name="T49" fmla="*/ 56 h 103"/>
                <a:gd name="T50" fmla="*/ 131 w 283"/>
                <a:gd name="T51" fmla="*/ 53 h 103"/>
                <a:gd name="T52" fmla="*/ 111 w 283"/>
                <a:gd name="T53" fmla="*/ 53 h 103"/>
                <a:gd name="T54" fmla="*/ 91 w 283"/>
                <a:gd name="T55" fmla="*/ 56 h 103"/>
                <a:gd name="T56" fmla="*/ 71 w 283"/>
                <a:gd name="T57" fmla="*/ 62 h 103"/>
                <a:gd name="T58" fmla="*/ 51 w 283"/>
                <a:gd name="T59" fmla="*/ 69 h 103"/>
                <a:gd name="T60" fmla="*/ 34 w 283"/>
                <a:gd name="T61" fmla="*/ 79 h 103"/>
                <a:gd name="T62" fmla="*/ 18 w 283"/>
                <a:gd name="T63" fmla="*/ 90 h 103"/>
                <a:gd name="T64" fmla="*/ 3 w 283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03"/>
                <a:gd name="T101" fmla="*/ 283 w 283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03">
                  <a:moveTo>
                    <a:pt x="3" y="103"/>
                  </a:moveTo>
                  <a:lnTo>
                    <a:pt x="0" y="96"/>
                  </a:lnTo>
                  <a:lnTo>
                    <a:pt x="0" y="86"/>
                  </a:lnTo>
                  <a:lnTo>
                    <a:pt x="5" y="76"/>
                  </a:lnTo>
                  <a:lnTo>
                    <a:pt x="13" y="63"/>
                  </a:lnTo>
                  <a:lnTo>
                    <a:pt x="29" y="50"/>
                  </a:lnTo>
                  <a:lnTo>
                    <a:pt x="49" y="36"/>
                  </a:lnTo>
                  <a:lnTo>
                    <a:pt x="78" y="21"/>
                  </a:lnTo>
                  <a:lnTo>
                    <a:pt x="114" y="8"/>
                  </a:lnTo>
                  <a:lnTo>
                    <a:pt x="147" y="1"/>
                  </a:lnTo>
                  <a:lnTo>
                    <a:pt x="179" y="0"/>
                  </a:lnTo>
                  <a:lnTo>
                    <a:pt x="208" y="4"/>
                  </a:lnTo>
                  <a:lnTo>
                    <a:pt x="234" y="11"/>
                  </a:lnTo>
                  <a:lnTo>
                    <a:pt x="255" y="21"/>
                  </a:lnTo>
                  <a:lnTo>
                    <a:pt x="271" y="34"/>
                  </a:lnTo>
                  <a:lnTo>
                    <a:pt x="281" y="47"/>
                  </a:lnTo>
                  <a:lnTo>
                    <a:pt x="283" y="62"/>
                  </a:lnTo>
                  <a:lnTo>
                    <a:pt x="277" y="76"/>
                  </a:lnTo>
                  <a:lnTo>
                    <a:pt x="265" y="83"/>
                  </a:lnTo>
                  <a:lnTo>
                    <a:pt x="251" y="85"/>
                  </a:lnTo>
                  <a:lnTo>
                    <a:pt x="234" y="82"/>
                  </a:lnTo>
                  <a:lnTo>
                    <a:pt x="214" y="76"/>
                  </a:lnTo>
                  <a:lnTo>
                    <a:pt x="193" y="69"/>
                  </a:lnTo>
                  <a:lnTo>
                    <a:pt x="172" y="62"/>
                  </a:lnTo>
                  <a:lnTo>
                    <a:pt x="152" y="56"/>
                  </a:lnTo>
                  <a:lnTo>
                    <a:pt x="131" y="53"/>
                  </a:lnTo>
                  <a:lnTo>
                    <a:pt x="111" y="53"/>
                  </a:lnTo>
                  <a:lnTo>
                    <a:pt x="91" y="56"/>
                  </a:lnTo>
                  <a:lnTo>
                    <a:pt x="71" y="62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8" y="90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377"/>
            <p:cNvSpPr>
              <a:spLocks/>
            </p:cNvSpPr>
            <p:nvPr/>
          </p:nvSpPr>
          <p:spPr bwMode="auto">
            <a:xfrm>
              <a:off x="5277" y="2136"/>
              <a:ext cx="399" cy="472"/>
            </a:xfrm>
            <a:custGeom>
              <a:avLst/>
              <a:gdLst>
                <a:gd name="T0" fmla="*/ 399 w 399"/>
                <a:gd name="T1" fmla="*/ 93 h 472"/>
                <a:gd name="T2" fmla="*/ 386 w 399"/>
                <a:gd name="T3" fmla="*/ 66 h 472"/>
                <a:gd name="T4" fmla="*/ 356 w 399"/>
                <a:gd name="T5" fmla="*/ 33 h 472"/>
                <a:gd name="T6" fmla="*/ 308 w 399"/>
                <a:gd name="T7" fmla="*/ 7 h 472"/>
                <a:gd name="T8" fmla="*/ 254 w 399"/>
                <a:gd name="T9" fmla="*/ 0 h 472"/>
                <a:gd name="T10" fmla="*/ 203 w 399"/>
                <a:gd name="T11" fmla="*/ 3 h 472"/>
                <a:gd name="T12" fmla="*/ 159 w 399"/>
                <a:gd name="T13" fmla="*/ 20 h 472"/>
                <a:gd name="T14" fmla="*/ 118 w 399"/>
                <a:gd name="T15" fmla="*/ 57 h 472"/>
                <a:gd name="T16" fmla="*/ 85 w 399"/>
                <a:gd name="T17" fmla="*/ 121 h 472"/>
                <a:gd name="T18" fmla="*/ 81 w 399"/>
                <a:gd name="T19" fmla="*/ 208 h 472"/>
                <a:gd name="T20" fmla="*/ 95 w 399"/>
                <a:gd name="T21" fmla="*/ 301 h 472"/>
                <a:gd name="T22" fmla="*/ 111 w 399"/>
                <a:gd name="T23" fmla="*/ 368 h 472"/>
                <a:gd name="T24" fmla="*/ 113 w 399"/>
                <a:gd name="T25" fmla="*/ 397 h 472"/>
                <a:gd name="T26" fmla="*/ 103 w 399"/>
                <a:gd name="T27" fmla="*/ 419 h 472"/>
                <a:gd name="T28" fmla="*/ 77 w 399"/>
                <a:gd name="T29" fmla="*/ 437 h 472"/>
                <a:gd name="T30" fmla="*/ 31 w 399"/>
                <a:gd name="T31" fmla="*/ 446 h 472"/>
                <a:gd name="T32" fmla="*/ 0 w 399"/>
                <a:gd name="T33" fmla="*/ 455 h 472"/>
                <a:gd name="T34" fmla="*/ 13 w 399"/>
                <a:gd name="T35" fmla="*/ 466 h 472"/>
                <a:gd name="T36" fmla="*/ 39 w 399"/>
                <a:gd name="T37" fmla="*/ 472 h 472"/>
                <a:gd name="T38" fmla="*/ 74 w 399"/>
                <a:gd name="T39" fmla="*/ 472 h 472"/>
                <a:gd name="T40" fmla="*/ 105 w 399"/>
                <a:gd name="T41" fmla="*/ 465 h 472"/>
                <a:gd name="T42" fmla="*/ 127 w 399"/>
                <a:gd name="T43" fmla="*/ 447 h 472"/>
                <a:gd name="T44" fmla="*/ 143 w 399"/>
                <a:gd name="T45" fmla="*/ 421 h 472"/>
                <a:gd name="T46" fmla="*/ 152 w 399"/>
                <a:gd name="T47" fmla="*/ 394 h 472"/>
                <a:gd name="T48" fmla="*/ 149 w 399"/>
                <a:gd name="T49" fmla="*/ 362 h 472"/>
                <a:gd name="T50" fmla="*/ 133 w 399"/>
                <a:gd name="T51" fmla="*/ 308 h 472"/>
                <a:gd name="T52" fmla="*/ 113 w 399"/>
                <a:gd name="T53" fmla="*/ 243 h 472"/>
                <a:gd name="T54" fmla="*/ 103 w 399"/>
                <a:gd name="T55" fmla="*/ 183 h 472"/>
                <a:gd name="T56" fmla="*/ 110 w 399"/>
                <a:gd name="T57" fmla="*/ 137 h 472"/>
                <a:gd name="T58" fmla="*/ 126 w 399"/>
                <a:gd name="T59" fmla="*/ 99 h 472"/>
                <a:gd name="T60" fmla="*/ 154 w 399"/>
                <a:gd name="T61" fmla="*/ 73 h 472"/>
                <a:gd name="T62" fmla="*/ 203 w 399"/>
                <a:gd name="T63" fmla="*/ 57 h 472"/>
                <a:gd name="T64" fmla="*/ 267 w 399"/>
                <a:gd name="T65" fmla="*/ 55 h 472"/>
                <a:gd name="T66" fmla="*/ 320 w 399"/>
                <a:gd name="T67" fmla="*/ 69 h 472"/>
                <a:gd name="T68" fmla="*/ 362 w 399"/>
                <a:gd name="T69" fmla="*/ 89 h 472"/>
                <a:gd name="T70" fmla="*/ 389 w 399"/>
                <a:gd name="T71" fmla="*/ 101 h 4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472"/>
                <a:gd name="T110" fmla="*/ 399 w 399"/>
                <a:gd name="T111" fmla="*/ 472 h 4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472">
                  <a:moveTo>
                    <a:pt x="396" y="101"/>
                  </a:moveTo>
                  <a:lnTo>
                    <a:pt x="399" y="93"/>
                  </a:lnTo>
                  <a:lnTo>
                    <a:pt x="395" y="82"/>
                  </a:lnTo>
                  <a:lnTo>
                    <a:pt x="386" y="66"/>
                  </a:lnTo>
                  <a:lnTo>
                    <a:pt x="373" y="50"/>
                  </a:lnTo>
                  <a:lnTo>
                    <a:pt x="356" y="33"/>
                  </a:lnTo>
                  <a:lnTo>
                    <a:pt x="334" y="19"/>
                  </a:lnTo>
                  <a:lnTo>
                    <a:pt x="308" y="7"/>
                  </a:lnTo>
                  <a:lnTo>
                    <a:pt x="281" y="1"/>
                  </a:lnTo>
                  <a:lnTo>
                    <a:pt x="254" y="0"/>
                  </a:lnTo>
                  <a:lnTo>
                    <a:pt x="226" y="0"/>
                  </a:lnTo>
                  <a:lnTo>
                    <a:pt x="203" y="3"/>
                  </a:lnTo>
                  <a:lnTo>
                    <a:pt x="180" y="8"/>
                  </a:lnTo>
                  <a:lnTo>
                    <a:pt x="159" y="20"/>
                  </a:lnTo>
                  <a:lnTo>
                    <a:pt x="139" y="36"/>
                  </a:lnTo>
                  <a:lnTo>
                    <a:pt x="118" y="57"/>
                  </a:lnTo>
                  <a:lnTo>
                    <a:pt x="100" y="85"/>
                  </a:lnTo>
                  <a:lnTo>
                    <a:pt x="85" y="121"/>
                  </a:lnTo>
                  <a:lnTo>
                    <a:pt x="80" y="162"/>
                  </a:lnTo>
                  <a:lnTo>
                    <a:pt x="81" y="208"/>
                  </a:lnTo>
                  <a:lnTo>
                    <a:pt x="88" y="256"/>
                  </a:lnTo>
                  <a:lnTo>
                    <a:pt x="95" y="301"/>
                  </a:lnTo>
                  <a:lnTo>
                    <a:pt x="104" y="338"/>
                  </a:lnTo>
                  <a:lnTo>
                    <a:pt x="111" y="368"/>
                  </a:lnTo>
                  <a:lnTo>
                    <a:pt x="114" y="385"/>
                  </a:lnTo>
                  <a:lnTo>
                    <a:pt x="113" y="397"/>
                  </a:lnTo>
                  <a:lnTo>
                    <a:pt x="110" y="407"/>
                  </a:lnTo>
                  <a:lnTo>
                    <a:pt x="103" y="419"/>
                  </a:lnTo>
                  <a:lnTo>
                    <a:pt x="91" y="429"/>
                  </a:lnTo>
                  <a:lnTo>
                    <a:pt x="77" y="437"/>
                  </a:lnTo>
                  <a:lnTo>
                    <a:pt x="57" y="443"/>
                  </a:lnTo>
                  <a:lnTo>
                    <a:pt x="31" y="446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5" y="462"/>
                  </a:lnTo>
                  <a:lnTo>
                    <a:pt x="13" y="466"/>
                  </a:lnTo>
                  <a:lnTo>
                    <a:pt x="25" y="470"/>
                  </a:lnTo>
                  <a:lnTo>
                    <a:pt x="39" y="472"/>
                  </a:lnTo>
                  <a:lnTo>
                    <a:pt x="55" y="472"/>
                  </a:lnTo>
                  <a:lnTo>
                    <a:pt x="74" y="472"/>
                  </a:lnTo>
                  <a:lnTo>
                    <a:pt x="94" y="469"/>
                  </a:lnTo>
                  <a:lnTo>
                    <a:pt x="105" y="465"/>
                  </a:lnTo>
                  <a:lnTo>
                    <a:pt x="117" y="457"/>
                  </a:lnTo>
                  <a:lnTo>
                    <a:pt x="127" y="447"/>
                  </a:lnTo>
                  <a:lnTo>
                    <a:pt x="136" y="434"/>
                  </a:lnTo>
                  <a:lnTo>
                    <a:pt x="143" y="421"/>
                  </a:lnTo>
                  <a:lnTo>
                    <a:pt x="149" y="407"/>
                  </a:lnTo>
                  <a:lnTo>
                    <a:pt x="152" y="394"/>
                  </a:lnTo>
                  <a:lnTo>
                    <a:pt x="152" y="381"/>
                  </a:lnTo>
                  <a:lnTo>
                    <a:pt x="149" y="362"/>
                  </a:lnTo>
                  <a:lnTo>
                    <a:pt x="141" y="338"/>
                  </a:lnTo>
                  <a:lnTo>
                    <a:pt x="133" y="308"/>
                  </a:lnTo>
                  <a:lnTo>
                    <a:pt x="123" y="276"/>
                  </a:lnTo>
                  <a:lnTo>
                    <a:pt x="113" y="243"/>
                  </a:lnTo>
                  <a:lnTo>
                    <a:pt x="107" y="211"/>
                  </a:lnTo>
                  <a:lnTo>
                    <a:pt x="103" y="183"/>
                  </a:lnTo>
                  <a:lnTo>
                    <a:pt x="104" y="160"/>
                  </a:lnTo>
                  <a:lnTo>
                    <a:pt x="110" y="137"/>
                  </a:lnTo>
                  <a:lnTo>
                    <a:pt x="117" y="116"/>
                  </a:lnTo>
                  <a:lnTo>
                    <a:pt x="126" y="99"/>
                  </a:lnTo>
                  <a:lnTo>
                    <a:pt x="139" y="85"/>
                  </a:lnTo>
                  <a:lnTo>
                    <a:pt x="154" y="73"/>
                  </a:lnTo>
                  <a:lnTo>
                    <a:pt x="176" y="63"/>
                  </a:lnTo>
                  <a:lnTo>
                    <a:pt x="203" y="57"/>
                  </a:lnTo>
                  <a:lnTo>
                    <a:pt x="236" y="53"/>
                  </a:lnTo>
                  <a:lnTo>
                    <a:pt x="267" y="55"/>
                  </a:lnTo>
                  <a:lnTo>
                    <a:pt x="294" y="60"/>
                  </a:lnTo>
                  <a:lnTo>
                    <a:pt x="320" y="69"/>
                  </a:lnTo>
                  <a:lnTo>
                    <a:pt x="343" y="79"/>
                  </a:lnTo>
                  <a:lnTo>
                    <a:pt x="362" y="89"/>
                  </a:lnTo>
                  <a:lnTo>
                    <a:pt x="378" y="96"/>
                  </a:lnTo>
                  <a:lnTo>
                    <a:pt x="389" y="101"/>
                  </a:lnTo>
                  <a:lnTo>
                    <a:pt x="396" y="10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378"/>
            <p:cNvSpPr>
              <a:spLocks/>
            </p:cNvSpPr>
            <p:nvPr/>
          </p:nvSpPr>
          <p:spPr bwMode="auto">
            <a:xfrm>
              <a:off x="5044" y="2268"/>
              <a:ext cx="220" cy="102"/>
            </a:xfrm>
            <a:custGeom>
              <a:avLst/>
              <a:gdLst>
                <a:gd name="T0" fmla="*/ 146 w 220"/>
                <a:gd name="T1" fmla="*/ 29 h 102"/>
                <a:gd name="T2" fmla="*/ 154 w 220"/>
                <a:gd name="T3" fmla="*/ 30 h 102"/>
                <a:gd name="T4" fmla="*/ 164 w 220"/>
                <a:gd name="T5" fmla="*/ 32 h 102"/>
                <a:gd name="T6" fmla="*/ 173 w 220"/>
                <a:gd name="T7" fmla="*/ 35 h 102"/>
                <a:gd name="T8" fmla="*/ 183 w 220"/>
                <a:gd name="T9" fmla="*/ 39 h 102"/>
                <a:gd name="T10" fmla="*/ 193 w 220"/>
                <a:gd name="T11" fmla="*/ 43 h 102"/>
                <a:gd name="T12" fmla="*/ 202 w 220"/>
                <a:gd name="T13" fmla="*/ 48 h 102"/>
                <a:gd name="T14" fmla="*/ 210 w 220"/>
                <a:gd name="T15" fmla="*/ 51 h 102"/>
                <a:gd name="T16" fmla="*/ 218 w 220"/>
                <a:gd name="T17" fmla="*/ 53 h 102"/>
                <a:gd name="T18" fmla="*/ 220 w 220"/>
                <a:gd name="T19" fmla="*/ 48 h 102"/>
                <a:gd name="T20" fmla="*/ 220 w 220"/>
                <a:gd name="T21" fmla="*/ 41 h 102"/>
                <a:gd name="T22" fmla="*/ 213 w 220"/>
                <a:gd name="T23" fmla="*/ 32 h 102"/>
                <a:gd name="T24" fmla="*/ 203 w 220"/>
                <a:gd name="T25" fmla="*/ 22 h 102"/>
                <a:gd name="T26" fmla="*/ 189 w 220"/>
                <a:gd name="T27" fmla="*/ 15 h 102"/>
                <a:gd name="T28" fmla="*/ 170 w 220"/>
                <a:gd name="T29" fmla="*/ 7 h 102"/>
                <a:gd name="T30" fmla="*/ 148 w 220"/>
                <a:gd name="T31" fmla="*/ 2 h 102"/>
                <a:gd name="T32" fmla="*/ 122 w 220"/>
                <a:gd name="T33" fmla="*/ 0 h 102"/>
                <a:gd name="T34" fmla="*/ 94 w 220"/>
                <a:gd name="T35" fmla="*/ 3 h 102"/>
                <a:gd name="T36" fmla="*/ 66 w 220"/>
                <a:gd name="T37" fmla="*/ 10 h 102"/>
                <a:gd name="T38" fmla="*/ 43 w 220"/>
                <a:gd name="T39" fmla="*/ 22 h 102"/>
                <a:gd name="T40" fmla="*/ 25 w 220"/>
                <a:gd name="T41" fmla="*/ 35 h 102"/>
                <a:gd name="T42" fmla="*/ 10 w 220"/>
                <a:gd name="T43" fmla="*/ 48 h 102"/>
                <a:gd name="T44" fmla="*/ 2 w 220"/>
                <a:gd name="T45" fmla="*/ 58 h 102"/>
                <a:gd name="T46" fmla="*/ 0 w 220"/>
                <a:gd name="T47" fmla="*/ 66 h 102"/>
                <a:gd name="T48" fmla="*/ 4 w 220"/>
                <a:gd name="T49" fmla="*/ 69 h 102"/>
                <a:gd name="T50" fmla="*/ 7 w 220"/>
                <a:gd name="T51" fmla="*/ 68 h 102"/>
                <a:gd name="T52" fmla="*/ 15 w 220"/>
                <a:gd name="T53" fmla="*/ 64 h 102"/>
                <a:gd name="T54" fmla="*/ 22 w 220"/>
                <a:gd name="T55" fmla="*/ 58 h 102"/>
                <a:gd name="T56" fmla="*/ 32 w 220"/>
                <a:gd name="T57" fmla="*/ 51 h 102"/>
                <a:gd name="T58" fmla="*/ 43 w 220"/>
                <a:gd name="T59" fmla="*/ 45 h 102"/>
                <a:gd name="T60" fmla="*/ 55 w 220"/>
                <a:gd name="T61" fmla="*/ 39 h 102"/>
                <a:gd name="T62" fmla="*/ 68 w 220"/>
                <a:gd name="T63" fmla="*/ 35 h 102"/>
                <a:gd name="T64" fmla="*/ 79 w 220"/>
                <a:gd name="T65" fmla="*/ 35 h 102"/>
                <a:gd name="T66" fmla="*/ 79 w 220"/>
                <a:gd name="T67" fmla="*/ 35 h 102"/>
                <a:gd name="T68" fmla="*/ 79 w 220"/>
                <a:gd name="T69" fmla="*/ 35 h 102"/>
                <a:gd name="T70" fmla="*/ 79 w 220"/>
                <a:gd name="T71" fmla="*/ 35 h 102"/>
                <a:gd name="T72" fmla="*/ 79 w 220"/>
                <a:gd name="T73" fmla="*/ 35 h 102"/>
                <a:gd name="T74" fmla="*/ 76 w 220"/>
                <a:gd name="T75" fmla="*/ 46 h 102"/>
                <a:gd name="T76" fmla="*/ 75 w 220"/>
                <a:gd name="T77" fmla="*/ 58 h 102"/>
                <a:gd name="T78" fmla="*/ 78 w 220"/>
                <a:gd name="T79" fmla="*/ 69 h 102"/>
                <a:gd name="T80" fmla="*/ 82 w 220"/>
                <a:gd name="T81" fmla="*/ 79 h 102"/>
                <a:gd name="T82" fmla="*/ 88 w 220"/>
                <a:gd name="T83" fmla="*/ 89 h 102"/>
                <a:gd name="T84" fmla="*/ 97 w 220"/>
                <a:gd name="T85" fmla="*/ 97 h 102"/>
                <a:gd name="T86" fmla="*/ 108 w 220"/>
                <a:gd name="T87" fmla="*/ 101 h 102"/>
                <a:gd name="T88" fmla="*/ 122 w 220"/>
                <a:gd name="T89" fmla="*/ 102 h 102"/>
                <a:gd name="T90" fmla="*/ 135 w 220"/>
                <a:gd name="T91" fmla="*/ 101 h 102"/>
                <a:gd name="T92" fmla="*/ 147 w 220"/>
                <a:gd name="T93" fmla="*/ 100 h 102"/>
                <a:gd name="T94" fmla="*/ 158 w 220"/>
                <a:gd name="T95" fmla="*/ 97 h 102"/>
                <a:gd name="T96" fmla="*/ 167 w 220"/>
                <a:gd name="T97" fmla="*/ 92 h 102"/>
                <a:gd name="T98" fmla="*/ 174 w 220"/>
                <a:gd name="T99" fmla="*/ 87 h 102"/>
                <a:gd name="T100" fmla="*/ 179 w 220"/>
                <a:gd name="T101" fmla="*/ 79 h 102"/>
                <a:gd name="T102" fmla="*/ 179 w 220"/>
                <a:gd name="T103" fmla="*/ 69 h 102"/>
                <a:gd name="T104" fmla="*/ 174 w 220"/>
                <a:gd name="T105" fmla="*/ 56 h 102"/>
                <a:gd name="T106" fmla="*/ 163 w 220"/>
                <a:gd name="T107" fmla="*/ 68 h 102"/>
                <a:gd name="T108" fmla="*/ 151 w 220"/>
                <a:gd name="T109" fmla="*/ 72 h 102"/>
                <a:gd name="T110" fmla="*/ 141 w 220"/>
                <a:gd name="T111" fmla="*/ 69 h 102"/>
                <a:gd name="T112" fmla="*/ 134 w 220"/>
                <a:gd name="T113" fmla="*/ 64 h 102"/>
                <a:gd name="T114" fmla="*/ 128 w 220"/>
                <a:gd name="T115" fmla="*/ 55 h 102"/>
                <a:gd name="T116" fmla="*/ 128 w 220"/>
                <a:gd name="T117" fmla="*/ 45 h 102"/>
                <a:gd name="T118" fmla="*/ 134 w 220"/>
                <a:gd name="T119" fmla="*/ 36 h 102"/>
                <a:gd name="T120" fmla="*/ 146 w 220"/>
                <a:gd name="T121" fmla="*/ 29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"/>
                <a:gd name="T184" fmla="*/ 0 h 102"/>
                <a:gd name="T185" fmla="*/ 220 w 220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" h="102">
                  <a:moveTo>
                    <a:pt x="146" y="29"/>
                  </a:moveTo>
                  <a:lnTo>
                    <a:pt x="154" y="30"/>
                  </a:lnTo>
                  <a:lnTo>
                    <a:pt x="164" y="32"/>
                  </a:lnTo>
                  <a:lnTo>
                    <a:pt x="173" y="35"/>
                  </a:lnTo>
                  <a:lnTo>
                    <a:pt x="183" y="39"/>
                  </a:lnTo>
                  <a:lnTo>
                    <a:pt x="193" y="43"/>
                  </a:lnTo>
                  <a:lnTo>
                    <a:pt x="202" y="48"/>
                  </a:lnTo>
                  <a:lnTo>
                    <a:pt x="210" y="51"/>
                  </a:lnTo>
                  <a:lnTo>
                    <a:pt x="218" y="53"/>
                  </a:lnTo>
                  <a:lnTo>
                    <a:pt x="220" y="48"/>
                  </a:lnTo>
                  <a:lnTo>
                    <a:pt x="220" y="41"/>
                  </a:lnTo>
                  <a:lnTo>
                    <a:pt x="213" y="32"/>
                  </a:lnTo>
                  <a:lnTo>
                    <a:pt x="203" y="22"/>
                  </a:lnTo>
                  <a:lnTo>
                    <a:pt x="189" y="15"/>
                  </a:lnTo>
                  <a:lnTo>
                    <a:pt x="170" y="7"/>
                  </a:lnTo>
                  <a:lnTo>
                    <a:pt x="148" y="2"/>
                  </a:lnTo>
                  <a:lnTo>
                    <a:pt x="122" y="0"/>
                  </a:lnTo>
                  <a:lnTo>
                    <a:pt x="94" y="3"/>
                  </a:lnTo>
                  <a:lnTo>
                    <a:pt x="66" y="10"/>
                  </a:lnTo>
                  <a:lnTo>
                    <a:pt x="43" y="22"/>
                  </a:lnTo>
                  <a:lnTo>
                    <a:pt x="25" y="35"/>
                  </a:lnTo>
                  <a:lnTo>
                    <a:pt x="10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4" y="69"/>
                  </a:lnTo>
                  <a:lnTo>
                    <a:pt x="7" y="68"/>
                  </a:lnTo>
                  <a:lnTo>
                    <a:pt x="15" y="64"/>
                  </a:lnTo>
                  <a:lnTo>
                    <a:pt x="22" y="58"/>
                  </a:lnTo>
                  <a:lnTo>
                    <a:pt x="32" y="51"/>
                  </a:lnTo>
                  <a:lnTo>
                    <a:pt x="43" y="45"/>
                  </a:lnTo>
                  <a:lnTo>
                    <a:pt x="55" y="39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76" y="46"/>
                  </a:lnTo>
                  <a:lnTo>
                    <a:pt x="75" y="58"/>
                  </a:lnTo>
                  <a:lnTo>
                    <a:pt x="78" y="69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7" y="97"/>
                  </a:lnTo>
                  <a:lnTo>
                    <a:pt x="108" y="101"/>
                  </a:lnTo>
                  <a:lnTo>
                    <a:pt x="122" y="102"/>
                  </a:lnTo>
                  <a:lnTo>
                    <a:pt x="135" y="101"/>
                  </a:lnTo>
                  <a:lnTo>
                    <a:pt x="147" y="100"/>
                  </a:lnTo>
                  <a:lnTo>
                    <a:pt x="158" y="97"/>
                  </a:lnTo>
                  <a:lnTo>
                    <a:pt x="167" y="92"/>
                  </a:lnTo>
                  <a:lnTo>
                    <a:pt x="174" y="87"/>
                  </a:lnTo>
                  <a:lnTo>
                    <a:pt x="179" y="79"/>
                  </a:lnTo>
                  <a:lnTo>
                    <a:pt x="179" y="69"/>
                  </a:lnTo>
                  <a:lnTo>
                    <a:pt x="174" y="56"/>
                  </a:lnTo>
                  <a:lnTo>
                    <a:pt x="163" y="68"/>
                  </a:lnTo>
                  <a:lnTo>
                    <a:pt x="151" y="72"/>
                  </a:lnTo>
                  <a:lnTo>
                    <a:pt x="141" y="69"/>
                  </a:lnTo>
                  <a:lnTo>
                    <a:pt x="134" y="64"/>
                  </a:lnTo>
                  <a:lnTo>
                    <a:pt x="128" y="55"/>
                  </a:lnTo>
                  <a:lnTo>
                    <a:pt x="128" y="45"/>
                  </a:lnTo>
                  <a:lnTo>
                    <a:pt x="134" y="36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379"/>
            <p:cNvSpPr>
              <a:spLocks/>
            </p:cNvSpPr>
            <p:nvPr/>
          </p:nvSpPr>
          <p:spPr bwMode="auto">
            <a:xfrm>
              <a:off x="5429" y="2271"/>
              <a:ext cx="208" cy="107"/>
            </a:xfrm>
            <a:custGeom>
              <a:avLst/>
              <a:gdLst>
                <a:gd name="T0" fmla="*/ 138 w 208"/>
                <a:gd name="T1" fmla="*/ 35 h 107"/>
                <a:gd name="T2" fmla="*/ 152 w 208"/>
                <a:gd name="T3" fmla="*/ 38 h 107"/>
                <a:gd name="T4" fmla="*/ 165 w 208"/>
                <a:gd name="T5" fmla="*/ 42 h 107"/>
                <a:gd name="T6" fmla="*/ 177 w 208"/>
                <a:gd name="T7" fmla="*/ 46 h 107"/>
                <a:gd name="T8" fmla="*/ 188 w 208"/>
                <a:gd name="T9" fmla="*/ 50 h 107"/>
                <a:gd name="T10" fmla="*/ 197 w 208"/>
                <a:gd name="T11" fmla="*/ 55 h 107"/>
                <a:gd name="T12" fmla="*/ 203 w 208"/>
                <a:gd name="T13" fmla="*/ 58 h 107"/>
                <a:gd name="T14" fmla="*/ 207 w 208"/>
                <a:gd name="T15" fmla="*/ 59 h 107"/>
                <a:gd name="T16" fmla="*/ 208 w 208"/>
                <a:gd name="T17" fmla="*/ 59 h 107"/>
                <a:gd name="T18" fmla="*/ 207 w 208"/>
                <a:gd name="T19" fmla="*/ 52 h 107"/>
                <a:gd name="T20" fmla="*/ 203 w 208"/>
                <a:gd name="T21" fmla="*/ 43 h 107"/>
                <a:gd name="T22" fmla="*/ 195 w 208"/>
                <a:gd name="T23" fmla="*/ 33 h 107"/>
                <a:gd name="T24" fmla="*/ 185 w 208"/>
                <a:gd name="T25" fmla="*/ 23 h 107"/>
                <a:gd name="T26" fmla="*/ 172 w 208"/>
                <a:gd name="T27" fmla="*/ 14 h 107"/>
                <a:gd name="T28" fmla="*/ 155 w 208"/>
                <a:gd name="T29" fmla="*/ 7 h 107"/>
                <a:gd name="T30" fmla="*/ 135 w 208"/>
                <a:gd name="T31" fmla="*/ 2 h 107"/>
                <a:gd name="T32" fmla="*/ 109 w 208"/>
                <a:gd name="T33" fmla="*/ 0 h 107"/>
                <a:gd name="T34" fmla="*/ 83 w 208"/>
                <a:gd name="T35" fmla="*/ 2 h 107"/>
                <a:gd name="T36" fmla="*/ 59 w 208"/>
                <a:gd name="T37" fmla="*/ 7 h 107"/>
                <a:gd name="T38" fmla="*/ 38 w 208"/>
                <a:gd name="T39" fmla="*/ 16 h 107"/>
                <a:gd name="T40" fmla="*/ 21 w 208"/>
                <a:gd name="T41" fmla="*/ 26 h 107"/>
                <a:gd name="T42" fmla="*/ 8 w 208"/>
                <a:gd name="T43" fmla="*/ 36 h 107"/>
                <a:gd name="T44" fmla="*/ 1 w 208"/>
                <a:gd name="T45" fmla="*/ 46 h 107"/>
                <a:gd name="T46" fmla="*/ 0 w 208"/>
                <a:gd name="T47" fmla="*/ 55 h 107"/>
                <a:gd name="T48" fmla="*/ 4 w 208"/>
                <a:gd name="T49" fmla="*/ 61 h 107"/>
                <a:gd name="T50" fmla="*/ 7 w 208"/>
                <a:gd name="T51" fmla="*/ 63 h 107"/>
                <a:gd name="T52" fmla="*/ 14 w 208"/>
                <a:gd name="T53" fmla="*/ 62 h 107"/>
                <a:gd name="T54" fmla="*/ 23 w 208"/>
                <a:gd name="T55" fmla="*/ 58 h 107"/>
                <a:gd name="T56" fmla="*/ 33 w 208"/>
                <a:gd name="T57" fmla="*/ 50 h 107"/>
                <a:gd name="T58" fmla="*/ 44 w 208"/>
                <a:gd name="T59" fmla="*/ 45 h 107"/>
                <a:gd name="T60" fmla="*/ 56 w 208"/>
                <a:gd name="T61" fmla="*/ 39 h 107"/>
                <a:gd name="T62" fmla="*/ 66 w 208"/>
                <a:gd name="T63" fmla="*/ 36 h 107"/>
                <a:gd name="T64" fmla="*/ 74 w 208"/>
                <a:gd name="T65" fmla="*/ 38 h 107"/>
                <a:gd name="T66" fmla="*/ 74 w 208"/>
                <a:gd name="T67" fmla="*/ 45 h 107"/>
                <a:gd name="T68" fmla="*/ 73 w 208"/>
                <a:gd name="T69" fmla="*/ 55 h 107"/>
                <a:gd name="T70" fmla="*/ 72 w 208"/>
                <a:gd name="T71" fmla="*/ 65 h 107"/>
                <a:gd name="T72" fmla="*/ 72 w 208"/>
                <a:gd name="T73" fmla="*/ 72 h 107"/>
                <a:gd name="T74" fmla="*/ 73 w 208"/>
                <a:gd name="T75" fmla="*/ 81 h 107"/>
                <a:gd name="T76" fmla="*/ 79 w 208"/>
                <a:gd name="T77" fmla="*/ 88 h 107"/>
                <a:gd name="T78" fmla="*/ 86 w 208"/>
                <a:gd name="T79" fmla="*/ 95 h 107"/>
                <a:gd name="T80" fmla="*/ 95 w 208"/>
                <a:gd name="T81" fmla="*/ 99 h 107"/>
                <a:gd name="T82" fmla="*/ 105 w 208"/>
                <a:gd name="T83" fmla="*/ 104 h 107"/>
                <a:gd name="T84" fmla="*/ 115 w 208"/>
                <a:gd name="T85" fmla="*/ 105 h 107"/>
                <a:gd name="T86" fmla="*/ 125 w 208"/>
                <a:gd name="T87" fmla="*/ 107 h 107"/>
                <a:gd name="T88" fmla="*/ 135 w 208"/>
                <a:gd name="T89" fmla="*/ 107 h 107"/>
                <a:gd name="T90" fmla="*/ 143 w 208"/>
                <a:gd name="T91" fmla="*/ 105 h 107"/>
                <a:gd name="T92" fmla="*/ 152 w 208"/>
                <a:gd name="T93" fmla="*/ 102 h 107"/>
                <a:gd name="T94" fmla="*/ 159 w 208"/>
                <a:gd name="T95" fmla="*/ 98 h 107"/>
                <a:gd name="T96" fmla="*/ 167 w 208"/>
                <a:gd name="T97" fmla="*/ 92 h 107"/>
                <a:gd name="T98" fmla="*/ 171 w 208"/>
                <a:gd name="T99" fmla="*/ 86 h 107"/>
                <a:gd name="T100" fmla="*/ 174 w 208"/>
                <a:gd name="T101" fmla="*/ 78 h 107"/>
                <a:gd name="T102" fmla="*/ 174 w 208"/>
                <a:gd name="T103" fmla="*/ 71 h 107"/>
                <a:gd name="T104" fmla="*/ 172 w 208"/>
                <a:gd name="T105" fmla="*/ 61 h 107"/>
                <a:gd name="T106" fmla="*/ 164 w 208"/>
                <a:gd name="T107" fmla="*/ 69 h 107"/>
                <a:gd name="T108" fmla="*/ 154 w 208"/>
                <a:gd name="T109" fmla="*/ 75 h 107"/>
                <a:gd name="T110" fmla="*/ 143 w 208"/>
                <a:gd name="T111" fmla="*/ 75 h 107"/>
                <a:gd name="T112" fmla="*/ 135 w 208"/>
                <a:gd name="T113" fmla="*/ 71 h 107"/>
                <a:gd name="T114" fmla="*/ 129 w 208"/>
                <a:gd name="T115" fmla="*/ 65 h 107"/>
                <a:gd name="T116" fmla="*/ 126 w 208"/>
                <a:gd name="T117" fmla="*/ 56 h 107"/>
                <a:gd name="T118" fmla="*/ 129 w 208"/>
                <a:gd name="T119" fmla="*/ 46 h 107"/>
                <a:gd name="T120" fmla="*/ 138 w 208"/>
                <a:gd name="T121" fmla="*/ 35 h 1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"/>
                <a:gd name="T184" fmla="*/ 0 h 107"/>
                <a:gd name="T185" fmla="*/ 208 w 208"/>
                <a:gd name="T186" fmla="*/ 107 h 1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" h="107">
                  <a:moveTo>
                    <a:pt x="138" y="35"/>
                  </a:moveTo>
                  <a:lnTo>
                    <a:pt x="152" y="38"/>
                  </a:lnTo>
                  <a:lnTo>
                    <a:pt x="165" y="42"/>
                  </a:lnTo>
                  <a:lnTo>
                    <a:pt x="177" y="46"/>
                  </a:lnTo>
                  <a:lnTo>
                    <a:pt x="188" y="50"/>
                  </a:lnTo>
                  <a:lnTo>
                    <a:pt x="197" y="55"/>
                  </a:lnTo>
                  <a:lnTo>
                    <a:pt x="203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07" y="52"/>
                  </a:lnTo>
                  <a:lnTo>
                    <a:pt x="203" y="43"/>
                  </a:lnTo>
                  <a:lnTo>
                    <a:pt x="195" y="33"/>
                  </a:lnTo>
                  <a:lnTo>
                    <a:pt x="185" y="23"/>
                  </a:lnTo>
                  <a:lnTo>
                    <a:pt x="172" y="14"/>
                  </a:lnTo>
                  <a:lnTo>
                    <a:pt x="155" y="7"/>
                  </a:lnTo>
                  <a:lnTo>
                    <a:pt x="135" y="2"/>
                  </a:lnTo>
                  <a:lnTo>
                    <a:pt x="109" y="0"/>
                  </a:lnTo>
                  <a:lnTo>
                    <a:pt x="83" y="2"/>
                  </a:lnTo>
                  <a:lnTo>
                    <a:pt x="59" y="7"/>
                  </a:lnTo>
                  <a:lnTo>
                    <a:pt x="38" y="16"/>
                  </a:lnTo>
                  <a:lnTo>
                    <a:pt x="21" y="26"/>
                  </a:lnTo>
                  <a:lnTo>
                    <a:pt x="8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4" y="61"/>
                  </a:lnTo>
                  <a:lnTo>
                    <a:pt x="7" y="63"/>
                  </a:lnTo>
                  <a:lnTo>
                    <a:pt x="14" y="62"/>
                  </a:lnTo>
                  <a:lnTo>
                    <a:pt x="23" y="58"/>
                  </a:lnTo>
                  <a:lnTo>
                    <a:pt x="33" y="50"/>
                  </a:lnTo>
                  <a:lnTo>
                    <a:pt x="44" y="45"/>
                  </a:lnTo>
                  <a:lnTo>
                    <a:pt x="56" y="39"/>
                  </a:lnTo>
                  <a:lnTo>
                    <a:pt x="66" y="36"/>
                  </a:lnTo>
                  <a:lnTo>
                    <a:pt x="74" y="38"/>
                  </a:lnTo>
                  <a:lnTo>
                    <a:pt x="74" y="45"/>
                  </a:lnTo>
                  <a:lnTo>
                    <a:pt x="73" y="55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73" y="81"/>
                  </a:lnTo>
                  <a:lnTo>
                    <a:pt x="79" y="88"/>
                  </a:lnTo>
                  <a:lnTo>
                    <a:pt x="86" y="95"/>
                  </a:lnTo>
                  <a:lnTo>
                    <a:pt x="95" y="99"/>
                  </a:lnTo>
                  <a:lnTo>
                    <a:pt x="105" y="104"/>
                  </a:lnTo>
                  <a:lnTo>
                    <a:pt x="115" y="105"/>
                  </a:lnTo>
                  <a:lnTo>
                    <a:pt x="125" y="107"/>
                  </a:lnTo>
                  <a:lnTo>
                    <a:pt x="135" y="107"/>
                  </a:lnTo>
                  <a:lnTo>
                    <a:pt x="143" y="105"/>
                  </a:lnTo>
                  <a:lnTo>
                    <a:pt x="152" y="102"/>
                  </a:lnTo>
                  <a:lnTo>
                    <a:pt x="159" y="98"/>
                  </a:lnTo>
                  <a:lnTo>
                    <a:pt x="167" y="92"/>
                  </a:lnTo>
                  <a:lnTo>
                    <a:pt x="171" y="86"/>
                  </a:lnTo>
                  <a:lnTo>
                    <a:pt x="174" y="78"/>
                  </a:lnTo>
                  <a:lnTo>
                    <a:pt x="174" y="71"/>
                  </a:lnTo>
                  <a:lnTo>
                    <a:pt x="172" y="61"/>
                  </a:lnTo>
                  <a:lnTo>
                    <a:pt x="164" y="69"/>
                  </a:lnTo>
                  <a:lnTo>
                    <a:pt x="154" y="75"/>
                  </a:lnTo>
                  <a:lnTo>
                    <a:pt x="143" y="75"/>
                  </a:lnTo>
                  <a:lnTo>
                    <a:pt x="135" y="71"/>
                  </a:lnTo>
                  <a:lnTo>
                    <a:pt x="129" y="65"/>
                  </a:lnTo>
                  <a:lnTo>
                    <a:pt x="126" y="56"/>
                  </a:lnTo>
                  <a:lnTo>
                    <a:pt x="129" y="46"/>
                  </a:lnTo>
                  <a:lnTo>
                    <a:pt x="138" y="3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380"/>
            <p:cNvSpPr>
              <a:spLocks/>
            </p:cNvSpPr>
            <p:nvPr/>
          </p:nvSpPr>
          <p:spPr bwMode="auto">
            <a:xfrm>
              <a:off x="5190" y="2697"/>
              <a:ext cx="276" cy="68"/>
            </a:xfrm>
            <a:custGeom>
              <a:avLst/>
              <a:gdLst>
                <a:gd name="T0" fmla="*/ 138 w 276"/>
                <a:gd name="T1" fmla="*/ 23 h 68"/>
                <a:gd name="T2" fmla="*/ 129 w 276"/>
                <a:gd name="T3" fmla="*/ 17 h 68"/>
                <a:gd name="T4" fmla="*/ 118 w 276"/>
                <a:gd name="T5" fmla="*/ 13 h 68"/>
                <a:gd name="T6" fmla="*/ 105 w 276"/>
                <a:gd name="T7" fmla="*/ 10 h 68"/>
                <a:gd name="T8" fmla="*/ 89 w 276"/>
                <a:gd name="T9" fmla="*/ 13 h 68"/>
                <a:gd name="T10" fmla="*/ 74 w 276"/>
                <a:gd name="T11" fmla="*/ 17 h 68"/>
                <a:gd name="T12" fmla="*/ 60 w 276"/>
                <a:gd name="T13" fmla="*/ 19 h 68"/>
                <a:gd name="T14" fmla="*/ 48 w 276"/>
                <a:gd name="T15" fmla="*/ 20 h 68"/>
                <a:gd name="T16" fmla="*/ 36 w 276"/>
                <a:gd name="T17" fmla="*/ 16 h 68"/>
                <a:gd name="T18" fmla="*/ 18 w 276"/>
                <a:gd name="T19" fmla="*/ 3 h 68"/>
                <a:gd name="T20" fmla="*/ 2 w 276"/>
                <a:gd name="T21" fmla="*/ 13 h 68"/>
                <a:gd name="T22" fmla="*/ 1 w 276"/>
                <a:gd name="T23" fmla="*/ 36 h 68"/>
                <a:gd name="T24" fmla="*/ 23 w 276"/>
                <a:gd name="T25" fmla="*/ 42 h 68"/>
                <a:gd name="T26" fmla="*/ 48 w 276"/>
                <a:gd name="T27" fmla="*/ 45 h 68"/>
                <a:gd name="T28" fmla="*/ 70 w 276"/>
                <a:gd name="T29" fmla="*/ 48 h 68"/>
                <a:gd name="T30" fmla="*/ 86 w 276"/>
                <a:gd name="T31" fmla="*/ 52 h 68"/>
                <a:gd name="T32" fmla="*/ 99 w 276"/>
                <a:gd name="T33" fmla="*/ 58 h 68"/>
                <a:gd name="T34" fmla="*/ 112 w 276"/>
                <a:gd name="T35" fmla="*/ 62 h 68"/>
                <a:gd name="T36" fmla="*/ 125 w 276"/>
                <a:gd name="T37" fmla="*/ 66 h 68"/>
                <a:gd name="T38" fmla="*/ 138 w 276"/>
                <a:gd name="T39" fmla="*/ 68 h 68"/>
                <a:gd name="T40" fmla="*/ 149 w 276"/>
                <a:gd name="T41" fmla="*/ 66 h 68"/>
                <a:gd name="T42" fmla="*/ 162 w 276"/>
                <a:gd name="T43" fmla="*/ 62 h 68"/>
                <a:gd name="T44" fmla="*/ 175 w 276"/>
                <a:gd name="T45" fmla="*/ 55 h 68"/>
                <a:gd name="T46" fmla="*/ 188 w 276"/>
                <a:gd name="T47" fmla="*/ 49 h 68"/>
                <a:gd name="T48" fmla="*/ 201 w 276"/>
                <a:gd name="T49" fmla="*/ 46 h 68"/>
                <a:gd name="T50" fmla="*/ 221 w 276"/>
                <a:gd name="T51" fmla="*/ 42 h 68"/>
                <a:gd name="T52" fmla="*/ 244 w 276"/>
                <a:gd name="T53" fmla="*/ 36 h 68"/>
                <a:gd name="T54" fmla="*/ 263 w 276"/>
                <a:gd name="T55" fmla="*/ 32 h 68"/>
                <a:gd name="T56" fmla="*/ 276 w 276"/>
                <a:gd name="T57" fmla="*/ 22 h 68"/>
                <a:gd name="T58" fmla="*/ 275 w 276"/>
                <a:gd name="T59" fmla="*/ 7 h 68"/>
                <a:gd name="T60" fmla="*/ 264 w 276"/>
                <a:gd name="T61" fmla="*/ 0 h 68"/>
                <a:gd name="T62" fmla="*/ 251 w 276"/>
                <a:gd name="T63" fmla="*/ 7 h 68"/>
                <a:gd name="T64" fmla="*/ 237 w 276"/>
                <a:gd name="T65" fmla="*/ 12 h 68"/>
                <a:gd name="T66" fmla="*/ 224 w 276"/>
                <a:gd name="T67" fmla="*/ 10 h 68"/>
                <a:gd name="T68" fmla="*/ 207 w 276"/>
                <a:gd name="T69" fmla="*/ 9 h 68"/>
                <a:gd name="T70" fmla="*/ 190 w 276"/>
                <a:gd name="T71" fmla="*/ 6 h 68"/>
                <a:gd name="T72" fmla="*/ 168 w 276"/>
                <a:gd name="T73" fmla="*/ 7 h 68"/>
                <a:gd name="T74" fmla="*/ 146 w 276"/>
                <a:gd name="T75" fmla="*/ 19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68"/>
                <a:gd name="T116" fmla="*/ 276 w 276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68">
                  <a:moveTo>
                    <a:pt x="141" y="26"/>
                  </a:moveTo>
                  <a:lnTo>
                    <a:pt x="138" y="23"/>
                  </a:lnTo>
                  <a:lnTo>
                    <a:pt x="133" y="20"/>
                  </a:lnTo>
                  <a:lnTo>
                    <a:pt x="129" y="17"/>
                  </a:lnTo>
                  <a:lnTo>
                    <a:pt x="123" y="14"/>
                  </a:lnTo>
                  <a:lnTo>
                    <a:pt x="118" y="13"/>
                  </a:lnTo>
                  <a:lnTo>
                    <a:pt x="112" y="12"/>
                  </a:lnTo>
                  <a:lnTo>
                    <a:pt x="105" y="10"/>
                  </a:lnTo>
                  <a:lnTo>
                    <a:pt x="97" y="12"/>
                  </a:lnTo>
                  <a:lnTo>
                    <a:pt x="89" y="13"/>
                  </a:lnTo>
                  <a:lnTo>
                    <a:pt x="82" y="16"/>
                  </a:lnTo>
                  <a:lnTo>
                    <a:pt x="74" y="17"/>
                  </a:lnTo>
                  <a:lnTo>
                    <a:pt x="67" y="17"/>
                  </a:lnTo>
                  <a:lnTo>
                    <a:pt x="60" y="19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36" y="16"/>
                  </a:lnTo>
                  <a:lnTo>
                    <a:pt x="28" y="9"/>
                  </a:lnTo>
                  <a:lnTo>
                    <a:pt x="18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23" y="42"/>
                  </a:lnTo>
                  <a:lnTo>
                    <a:pt x="36" y="42"/>
                  </a:lnTo>
                  <a:lnTo>
                    <a:pt x="48" y="45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79" y="50"/>
                  </a:lnTo>
                  <a:lnTo>
                    <a:pt x="86" y="52"/>
                  </a:lnTo>
                  <a:lnTo>
                    <a:pt x="93" y="55"/>
                  </a:lnTo>
                  <a:lnTo>
                    <a:pt x="99" y="58"/>
                  </a:lnTo>
                  <a:lnTo>
                    <a:pt x="106" y="59"/>
                  </a:lnTo>
                  <a:lnTo>
                    <a:pt x="112" y="62"/>
                  </a:lnTo>
                  <a:lnTo>
                    <a:pt x="119" y="63"/>
                  </a:lnTo>
                  <a:lnTo>
                    <a:pt x="125" y="66"/>
                  </a:lnTo>
                  <a:lnTo>
                    <a:pt x="131" y="68"/>
                  </a:lnTo>
                  <a:lnTo>
                    <a:pt x="138" y="68"/>
                  </a:lnTo>
                  <a:lnTo>
                    <a:pt x="144" y="68"/>
                  </a:lnTo>
                  <a:lnTo>
                    <a:pt x="149" y="66"/>
                  </a:lnTo>
                  <a:lnTo>
                    <a:pt x="156" y="65"/>
                  </a:lnTo>
                  <a:lnTo>
                    <a:pt x="162" y="62"/>
                  </a:lnTo>
                  <a:lnTo>
                    <a:pt x="169" y="58"/>
                  </a:lnTo>
                  <a:lnTo>
                    <a:pt x="175" y="55"/>
                  </a:lnTo>
                  <a:lnTo>
                    <a:pt x="182" y="52"/>
                  </a:lnTo>
                  <a:lnTo>
                    <a:pt x="188" y="49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5"/>
                  </a:lnTo>
                  <a:lnTo>
                    <a:pt x="221" y="42"/>
                  </a:lnTo>
                  <a:lnTo>
                    <a:pt x="233" y="39"/>
                  </a:lnTo>
                  <a:lnTo>
                    <a:pt x="244" y="36"/>
                  </a:lnTo>
                  <a:lnTo>
                    <a:pt x="254" y="33"/>
                  </a:lnTo>
                  <a:lnTo>
                    <a:pt x="263" y="32"/>
                  </a:lnTo>
                  <a:lnTo>
                    <a:pt x="269" y="29"/>
                  </a:lnTo>
                  <a:lnTo>
                    <a:pt x="276" y="22"/>
                  </a:lnTo>
                  <a:lnTo>
                    <a:pt x="276" y="14"/>
                  </a:lnTo>
                  <a:lnTo>
                    <a:pt x="275" y="7"/>
                  </a:lnTo>
                  <a:lnTo>
                    <a:pt x="270" y="1"/>
                  </a:lnTo>
                  <a:lnTo>
                    <a:pt x="264" y="0"/>
                  </a:lnTo>
                  <a:lnTo>
                    <a:pt x="259" y="3"/>
                  </a:lnTo>
                  <a:lnTo>
                    <a:pt x="251" y="7"/>
                  </a:lnTo>
                  <a:lnTo>
                    <a:pt x="243" y="12"/>
                  </a:lnTo>
                  <a:lnTo>
                    <a:pt x="237" y="12"/>
                  </a:lnTo>
                  <a:lnTo>
                    <a:pt x="231" y="12"/>
                  </a:lnTo>
                  <a:lnTo>
                    <a:pt x="224" y="10"/>
                  </a:lnTo>
                  <a:lnTo>
                    <a:pt x="215" y="10"/>
                  </a:lnTo>
                  <a:lnTo>
                    <a:pt x="207" y="9"/>
                  </a:lnTo>
                  <a:lnTo>
                    <a:pt x="198" y="7"/>
                  </a:lnTo>
                  <a:lnTo>
                    <a:pt x="190" y="6"/>
                  </a:lnTo>
                  <a:lnTo>
                    <a:pt x="182" y="6"/>
                  </a:lnTo>
                  <a:lnTo>
                    <a:pt x="168" y="7"/>
                  </a:lnTo>
                  <a:lnTo>
                    <a:pt x="155" y="12"/>
                  </a:lnTo>
                  <a:lnTo>
                    <a:pt x="146" y="19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381"/>
            <p:cNvSpPr>
              <a:spLocks/>
            </p:cNvSpPr>
            <p:nvPr/>
          </p:nvSpPr>
          <p:spPr bwMode="auto">
            <a:xfrm>
              <a:off x="5266" y="2769"/>
              <a:ext cx="135" cy="56"/>
            </a:xfrm>
            <a:custGeom>
              <a:avLst/>
              <a:gdLst>
                <a:gd name="T0" fmla="*/ 1 w 135"/>
                <a:gd name="T1" fmla="*/ 6 h 56"/>
                <a:gd name="T2" fmla="*/ 4 w 135"/>
                <a:gd name="T3" fmla="*/ 6 h 56"/>
                <a:gd name="T4" fmla="*/ 10 w 135"/>
                <a:gd name="T5" fmla="*/ 7 h 56"/>
                <a:gd name="T6" fmla="*/ 16 w 135"/>
                <a:gd name="T7" fmla="*/ 10 h 56"/>
                <a:gd name="T8" fmla="*/ 24 w 135"/>
                <a:gd name="T9" fmla="*/ 14 h 56"/>
                <a:gd name="T10" fmla="*/ 33 w 135"/>
                <a:gd name="T11" fmla="*/ 19 h 56"/>
                <a:gd name="T12" fmla="*/ 43 w 135"/>
                <a:gd name="T13" fmla="*/ 22 h 56"/>
                <a:gd name="T14" fmla="*/ 55 w 135"/>
                <a:gd name="T15" fmla="*/ 23 h 56"/>
                <a:gd name="T16" fmla="*/ 68 w 135"/>
                <a:gd name="T17" fmla="*/ 23 h 56"/>
                <a:gd name="T18" fmla="*/ 80 w 135"/>
                <a:gd name="T19" fmla="*/ 22 h 56"/>
                <a:gd name="T20" fmla="*/ 91 w 135"/>
                <a:gd name="T21" fmla="*/ 19 h 56"/>
                <a:gd name="T22" fmla="*/ 101 w 135"/>
                <a:gd name="T23" fmla="*/ 16 h 56"/>
                <a:gd name="T24" fmla="*/ 111 w 135"/>
                <a:gd name="T25" fmla="*/ 12 h 56"/>
                <a:gd name="T26" fmla="*/ 118 w 135"/>
                <a:gd name="T27" fmla="*/ 7 h 56"/>
                <a:gd name="T28" fmla="*/ 125 w 135"/>
                <a:gd name="T29" fmla="*/ 4 h 56"/>
                <a:gd name="T30" fmla="*/ 131 w 135"/>
                <a:gd name="T31" fmla="*/ 1 h 56"/>
                <a:gd name="T32" fmla="*/ 135 w 135"/>
                <a:gd name="T33" fmla="*/ 0 h 56"/>
                <a:gd name="T34" fmla="*/ 134 w 135"/>
                <a:gd name="T35" fmla="*/ 6 h 56"/>
                <a:gd name="T36" fmla="*/ 131 w 135"/>
                <a:gd name="T37" fmla="*/ 13 h 56"/>
                <a:gd name="T38" fmla="*/ 125 w 135"/>
                <a:gd name="T39" fmla="*/ 22 h 56"/>
                <a:gd name="T40" fmla="*/ 116 w 135"/>
                <a:gd name="T41" fmla="*/ 32 h 56"/>
                <a:gd name="T42" fmla="*/ 108 w 135"/>
                <a:gd name="T43" fmla="*/ 40 h 56"/>
                <a:gd name="T44" fmla="*/ 96 w 135"/>
                <a:gd name="T45" fmla="*/ 47 h 56"/>
                <a:gd name="T46" fmla="*/ 82 w 135"/>
                <a:gd name="T47" fmla="*/ 53 h 56"/>
                <a:gd name="T48" fmla="*/ 68 w 135"/>
                <a:gd name="T49" fmla="*/ 56 h 56"/>
                <a:gd name="T50" fmla="*/ 55 w 135"/>
                <a:gd name="T51" fmla="*/ 55 h 56"/>
                <a:gd name="T52" fmla="*/ 42 w 135"/>
                <a:gd name="T53" fmla="*/ 50 h 56"/>
                <a:gd name="T54" fmla="*/ 29 w 135"/>
                <a:gd name="T55" fmla="*/ 45 h 56"/>
                <a:gd name="T56" fmla="*/ 19 w 135"/>
                <a:gd name="T57" fmla="*/ 37 h 56"/>
                <a:gd name="T58" fmla="*/ 10 w 135"/>
                <a:gd name="T59" fmla="*/ 29 h 56"/>
                <a:gd name="T60" fmla="*/ 3 w 135"/>
                <a:gd name="T61" fmla="*/ 20 h 56"/>
                <a:gd name="T62" fmla="*/ 0 w 135"/>
                <a:gd name="T63" fmla="*/ 12 h 56"/>
                <a:gd name="T64" fmla="*/ 1 w 135"/>
                <a:gd name="T65" fmla="*/ 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56"/>
                <a:gd name="T101" fmla="*/ 135 w 135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56">
                  <a:moveTo>
                    <a:pt x="1" y="6"/>
                  </a:moveTo>
                  <a:lnTo>
                    <a:pt x="4" y="6"/>
                  </a:lnTo>
                  <a:lnTo>
                    <a:pt x="10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9"/>
                  </a:lnTo>
                  <a:lnTo>
                    <a:pt x="43" y="22"/>
                  </a:lnTo>
                  <a:lnTo>
                    <a:pt x="55" y="23"/>
                  </a:lnTo>
                  <a:lnTo>
                    <a:pt x="68" y="23"/>
                  </a:lnTo>
                  <a:lnTo>
                    <a:pt x="80" y="22"/>
                  </a:lnTo>
                  <a:lnTo>
                    <a:pt x="91" y="19"/>
                  </a:lnTo>
                  <a:lnTo>
                    <a:pt x="101" y="16"/>
                  </a:lnTo>
                  <a:lnTo>
                    <a:pt x="111" y="12"/>
                  </a:lnTo>
                  <a:lnTo>
                    <a:pt x="118" y="7"/>
                  </a:lnTo>
                  <a:lnTo>
                    <a:pt x="125" y="4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31" y="13"/>
                  </a:lnTo>
                  <a:lnTo>
                    <a:pt x="125" y="22"/>
                  </a:lnTo>
                  <a:lnTo>
                    <a:pt x="116" y="32"/>
                  </a:lnTo>
                  <a:lnTo>
                    <a:pt x="108" y="40"/>
                  </a:lnTo>
                  <a:lnTo>
                    <a:pt x="96" y="47"/>
                  </a:lnTo>
                  <a:lnTo>
                    <a:pt x="82" y="53"/>
                  </a:lnTo>
                  <a:lnTo>
                    <a:pt x="68" y="56"/>
                  </a:lnTo>
                  <a:lnTo>
                    <a:pt x="55" y="55"/>
                  </a:lnTo>
                  <a:lnTo>
                    <a:pt x="42" y="50"/>
                  </a:lnTo>
                  <a:lnTo>
                    <a:pt x="29" y="45"/>
                  </a:lnTo>
                  <a:lnTo>
                    <a:pt x="19" y="37"/>
                  </a:lnTo>
                  <a:lnTo>
                    <a:pt x="10" y="29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" name="Group 382"/>
            <p:cNvGrpSpPr>
              <a:grpSpLocks/>
            </p:cNvGrpSpPr>
            <p:nvPr/>
          </p:nvGrpSpPr>
          <p:grpSpPr bwMode="auto">
            <a:xfrm>
              <a:off x="5502" y="2288"/>
              <a:ext cx="92" cy="84"/>
              <a:chOff x="6372" y="2252"/>
              <a:chExt cx="92" cy="84"/>
            </a:xfrm>
          </p:grpSpPr>
          <p:sp>
            <p:nvSpPr>
              <p:cNvPr id="1230" name="Oval 383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Oval 384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7" name="Group 385"/>
            <p:cNvGrpSpPr>
              <a:grpSpLocks/>
            </p:cNvGrpSpPr>
            <p:nvPr/>
          </p:nvGrpSpPr>
          <p:grpSpPr bwMode="auto">
            <a:xfrm>
              <a:off x="5130" y="2282"/>
              <a:ext cx="92" cy="84"/>
              <a:chOff x="6372" y="2252"/>
              <a:chExt cx="92" cy="84"/>
            </a:xfrm>
          </p:grpSpPr>
          <p:sp>
            <p:nvSpPr>
              <p:cNvPr id="1228" name="Oval 386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Oval 387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33" name="Object 388"/>
            <p:cNvGraphicFramePr>
              <a:graphicFrameLocks noChangeAspect="1"/>
            </p:cNvGraphicFramePr>
            <p:nvPr/>
          </p:nvGraphicFramePr>
          <p:xfrm>
            <a:off x="5289" y="4202"/>
            <a:ext cx="318" cy="2160"/>
          </p:xfrm>
          <a:graphic>
            <a:graphicData uri="http://schemas.openxmlformats.org/presentationml/2006/ole">
              <p:oleObj spid="_x0000_s1033" name="Image" r:id="rId5" imgW="228571" imgH="1397318" progId="Photoshop.Image.5">
                <p:embed/>
              </p:oleObj>
            </a:graphicData>
          </a:graphic>
        </p:graphicFrame>
      </p:grpSp>
      <p:grpSp>
        <p:nvGrpSpPr>
          <p:cNvPr id="25117" name="Group 389"/>
          <p:cNvGrpSpPr>
            <a:grpSpLocks/>
          </p:cNvGrpSpPr>
          <p:nvPr/>
        </p:nvGrpSpPr>
        <p:grpSpPr bwMode="auto">
          <a:xfrm>
            <a:off x="2978150" y="5834063"/>
            <a:ext cx="255588" cy="895350"/>
            <a:chOff x="4595" y="1704"/>
            <a:chExt cx="1284" cy="5041"/>
          </a:xfrm>
        </p:grpSpPr>
        <p:sp>
          <p:nvSpPr>
            <p:cNvPr id="1154" name="Freeform 390"/>
            <p:cNvSpPr>
              <a:spLocks/>
            </p:cNvSpPr>
            <p:nvPr/>
          </p:nvSpPr>
          <p:spPr bwMode="auto">
            <a:xfrm>
              <a:off x="4595" y="1704"/>
              <a:ext cx="1284" cy="5041"/>
            </a:xfrm>
            <a:custGeom>
              <a:avLst/>
              <a:gdLst>
                <a:gd name="T0" fmla="*/ 1284 w 1284"/>
                <a:gd name="T1" fmla="*/ 4979 h 5041"/>
                <a:gd name="T2" fmla="*/ 322 w 1284"/>
                <a:gd name="T3" fmla="*/ 5041 h 5041"/>
                <a:gd name="T4" fmla="*/ 0 w 1284"/>
                <a:gd name="T5" fmla="*/ 0 h 5041"/>
                <a:gd name="T6" fmla="*/ 1203 w 1284"/>
                <a:gd name="T7" fmla="*/ 90 h 5041"/>
                <a:gd name="T8" fmla="*/ 1284 w 1284"/>
                <a:gd name="T9" fmla="*/ 4979 h 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"/>
                <a:gd name="T16" fmla="*/ 0 h 5041"/>
                <a:gd name="T17" fmla="*/ 1284 w 1284"/>
                <a:gd name="T18" fmla="*/ 5041 h 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" h="5041">
                  <a:moveTo>
                    <a:pt x="1284" y="4979"/>
                  </a:moveTo>
                  <a:lnTo>
                    <a:pt x="322" y="5041"/>
                  </a:lnTo>
                  <a:lnTo>
                    <a:pt x="0" y="0"/>
                  </a:lnTo>
                  <a:lnTo>
                    <a:pt x="1203" y="90"/>
                  </a:lnTo>
                  <a:lnTo>
                    <a:pt x="1284" y="4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391"/>
            <p:cNvSpPr>
              <a:spLocks/>
            </p:cNvSpPr>
            <p:nvPr/>
          </p:nvSpPr>
          <p:spPr bwMode="auto">
            <a:xfrm>
              <a:off x="4751" y="1846"/>
              <a:ext cx="1047" cy="4776"/>
            </a:xfrm>
            <a:custGeom>
              <a:avLst/>
              <a:gdLst>
                <a:gd name="T0" fmla="*/ 938 w 1047"/>
                <a:gd name="T1" fmla="*/ 48 h 4776"/>
                <a:gd name="T2" fmla="*/ 0 w 1047"/>
                <a:gd name="T3" fmla="*/ 0 h 4776"/>
                <a:gd name="T4" fmla="*/ 308 w 1047"/>
                <a:gd name="T5" fmla="*/ 4776 h 4776"/>
                <a:gd name="T6" fmla="*/ 1047 w 1047"/>
                <a:gd name="T7" fmla="*/ 4738 h 4776"/>
                <a:gd name="T8" fmla="*/ 938 w 1047"/>
                <a:gd name="T9" fmla="*/ 48 h 4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7"/>
                <a:gd name="T16" fmla="*/ 0 h 4776"/>
                <a:gd name="T17" fmla="*/ 1047 w 1047"/>
                <a:gd name="T18" fmla="*/ 4776 h 4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7" h="4776">
                  <a:moveTo>
                    <a:pt x="938" y="48"/>
                  </a:moveTo>
                  <a:lnTo>
                    <a:pt x="0" y="0"/>
                  </a:lnTo>
                  <a:lnTo>
                    <a:pt x="308" y="4776"/>
                  </a:lnTo>
                  <a:lnTo>
                    <a:pt x="1047" y="4738"/>
                  </a:lnTo>
                  <a:lnTo>
                    <a:pt x="93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392"/>
            <p:cNvSpPr>
              <a:spLocks/>
            </p:cNvSpPr>
            <p:nvPr/>
          </p:nvSpPr>
          <p:spPr bwMode="auto">
            <a:xfrm>
              <a:off x="5594" y="6119"/>
              <a:ext cx="43" cy="43"/>
            </a:xfrm>
            <a:custGeom>
              <a:avLst/>
              <a:gdLst>
                <a:gd name="T0" fmla="*/ 19 w 43"/>
                <a:gd name="T1" fmla="*/ 9 h 43"/>
                <a:gd name="T2" fmla="*/ 15 w 43"/>
                <a:gd name="T3" fmla="*/ 9 h 43"/>
                <a:gd name="T4" fmla="*/ 15 w 43"/>
                <a:gd name="T5" fmla="*/ 14 h 43"/>
                <a:gd name="T6" fmla="*/ 10 w 43"/>
                <a:gd name="T7" fmla="*/ 14 h 43"/>
                <a:gd name="T8" fmla="*/ 10 w 43"/>
                <a:gd name="T9" fmla="*/ 19 h 43"/>
                <a:gd name="T10" fmla="*/ 10 w 43"/>
                <a:gd name="T11" fmla="*/ 24 h 43"/>
                <a:gd name="T12" fmla="*/ 15 w 43"/>
                <a:gd name="T13" fmla="*/ 24 h 43"/>
                <a:gd name="T14" fmla="*/ 15 w 43"/>
                <a:gd name="T15" fmla="*/ 28 h 43"/>
                <a:gd name="T16" fmla="*/ 19 w 43"/>
                <a:gd name="T17" fmla="*/ 28 h 43"/>
                <a:gd name="T18" fmla="*/ 24 w 43"/>
                <a:gd name="T19" fmla="*/ 28 h 43"/>
                <a:gd name="T20" fmla="*/ 24 w 43"/>
                <a:gd name="T21" fmla="*/ 24 h 43"/>
                <a:gd name="T22" fmla="*/ 29 w 43"/>
                <a:gd name="T23" fmla="*/ 24 h 43"/>
                <a:gd name="T24" fmla="*/ 29 w 43"/>
                <a:gd name="T25" fmla="*/ 19 h 43"/>
                <a:gd name="T26" fmla="*/ 29 w 43"/>
                <a:gd name="T27" fmla="*/ 14 h 43"/>
                <a:gd name="T28" fmla="*/ 24 w 43"/>
                <a:gd name="T29" fmla="*/ 14 h 43"/>
                <a:gd name="T30" fmla="*/ 24 w 43"/>
                <a:gd name="T31" fmla="*/ 9 h 43"/>
                <a:gd name="T32" fmla="*/ 19 w 43"/>
                <a:gd name="T33" fmla="*/ 9 h 43"/>
                <a:gd name="T34" fmla="*/ 19 w 43"/>
                <a:gd name="T35" fmla="*/ 0 h 43"/>
                <a:gd name="T36" fmla="*/ 24 w 43"/>
                <a:gd name="T37" fmla="*/ 0 h 43"/>
                <a:gd name="T38" fmla="*/ 34 w 43"/>
                <a:gd name="T39" fmla="*/ 5 h 43"/>
                <a:gd name="T40" fmla="*/ 38 w 43"/>
                <a:gd name="T41" fmla="*/ 14 h 43"/>
                <a:gd name="T42" fmla="*/ 43 w 43"/>
                <a:gd name="T43" fmla="*/ 19 h 43"/>
                <a:gd name="T44" fmla="*/ 43 w 43"/>
                <a:gd name="T45" fmla="*/ 28 h 43"/>
                <a:gd name="T46" fmla="*/ 38 w 43"/>
                <a:gd name="T47" fmla="*/ 33 h 43"/>
                <a:gd name="T48" fmla="*/ 29 w 43"/>
                <a:gd name="T49" fmla="*/ 38 h 43"/>
                <a:gd name="T50" fmla="*/ 19 w 43"/>
                <a:gd name="T51" fmla="*/ 43 h 43"/>
                <a:gd name="T52" fmla="*/ 15 w 43"/>
                <a:gd name="T53" fmla="*/ 43 h 43"/>
                <a:gd name="T54" fmla="*/ 5 w 43"/>
                <a:gd name="T55" fmla="*/ 38 h 43"/>
                <a:gd name="T56" fmla="*/ 0 w 43"/>
                <a:gd name="T57" fmla="*/ 28 h 43"/>
                <a:gd name="T58" fmla="*/ 0 w 43"/>
                <a:gd name="T59" fmla="*/ 19 h 43"/>
                <a:gd name="T60" fmla="*/ 0 w 43"/>
                <a:gd name="T61" fmla="*/ 14 h 43"/>
                <a:gd name="T62" fmla="*/ 5 w 43"/>
                <a:gd name="T63" fmla="*/ 5 h 43"/>
                <a:gd name="T64" fmla="*/ 10 w 43"/>
                <a:gd name="T65" fmla="*/ 0 h 43"/>
                <a:gd name="T66" fmla="*/ 19 w 43"/>
                <a:gd name="T67" fmla="*/ 0 h 43"/>
                <a:gd name="T68" fmla="*/ 19 w 43"/>
                <a:gd name="T69" fmla="*/ 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43"/>
                <a:gd name="T107" fmla="*/ 43 w 43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43">
                  <a:moveTo>
                    <a:pt x="19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43" y="28"/>
                  </a:lnTo>
                  <a:lnTo>
                    <a:pt x="38" y="33"/>
                  </a:lnTo>
                  <a:lnTo>
                    <a:pt x="29" y="38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393"/>
            <p:cNvSpPr>
              <a:spLocks/>
            </p:cNvSpPr>
            <p:nvPr/>
          </p:nvSpPr>
          <p:spPr bwMode="auto">
            <a:xfrm>
              <a:off x="5656" y="6133"/>
              <a:ext cx="76" cy="143"/>
            </a:xfrm>
            <a:custGeom>
              <a:avLst/>
              <a:gdLst>
                <a:gd name="T0" fmla="*/ 5 w 76"/>
                <a:gd name="T1" fmla="*/ 143 h 143"/>
                <a:gd name="T2" fmla="*/ 0 w 76"/>
                <a:gd name="T3" fmla="*/ 5 h 143"/>
                <a:gd name="T4" fmla="*/ 76 w 76"/>
                <a:gd name="T5" fmla="*/ 0 h 143"/>
                <a:gd name="T6" fmla="*/ 76 w 76"/>
                <a:gd name="T7" fmla="*/ 29 h 143"/>
                <a:gd name="T8" fmla="*/ 33 w 76"/>
                <a:gd name="T9" fmla="*/ 29 h 143"/>
                <a:gd name="T10" fmla="*/ 33 w 76"/>
                <a:gd name="T11" fmla="*/ 57 h 143"/>
                <a:gd name="T12" fmla="*/ 76 w 76"/>
                <a:gd name="T13" fmla="*/ 52 h 143"/>
                <a:gd name="T14" fmla="*/ 76 w 76"/>
                <a:gd name="T15" fmla="*/ 81 h 143"/>
                <a:gd name="T16" fmla="*/ 38 w 76"/>
                <a:gd name="T17" fmla="*/ 81 h 143"/>
                <a:gd name="T18" fmla="*/ 38 w 76"/>
                <a:gd name="T19" fmla="*/ 143 h 143"/>
                <a:gd name="T20" fmla="*/ 5 w 76"/>
                <a:gd name="T21" fmla="*/ 143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43"/>
                <a:gd name="T35" fmla="*/ 76 w 76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43">
                  <a:moveTo>
                    <a:pt x="5" y="143"/>
                  </a:moveTo>
                  <a:lnTo>
                    <a:pt x="0" y="5"/>
                  </a:lnTo>
                  <a:lnTo>
                    <a:pt x="76" y="0"/>
                  </a:lnTo>
                  <a:lnTo>
                    <a:pt x="76" y="29"/>
                  </a:lnTo>
                  <a:lnTo>
                    <a:pt x="33" y="29"/>
                  </a:lnTo>
                  <a:lnTo>
                    <a:pt x="33" y="57"/>
                  </a:lnTo>
                  <a:lnTo>
                    <a:pt x="76" y="52"/>
                  </a:lnTo>
                  <a:lnTo>
                    <a:pt x="76" y="81"/>
                  </a:lnTo>
                  <a:lnTo>
                    <a:pt x="38" y="81"/>
                  </a:lnTo>
                  <a:lnTo>
                    <a:pt x="38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394"/>
            <p:cNvSpPr>
              <a:spLocks/>
            </p:cNvSpPr>
            <p:nvPr/>
          </p:nvSpPr>
          <p:spPr bwMode="auto">
            <a:xfrm>
              <a:off x="5064" y="6133"/>
              <a:ext cx="47" cy="48"/>
            </a:xfrm>
            <a:custGeom>
              <a:avLst/>
              <a:gdLst>
                <a:gd name="T0" fmla="*/ 23 w 47"/>
                <a:gd name="T1" fmla="*/ 14 h 48"/>
                <a:gd name="T2" fmla="*/ 19 w 47"/>
                <a:gd name="T3" fmla="*/ 14 h 48"/>
                <a:gd name="T4" fmla="*/ 19 w 47"/>
                <a:gd name="T5" fmla="*/ 19 h 48"/>
                <a:gd name="T6" fmla="*/ 14 w 47"/>
                <a:gd name="T7" fmla="*/ 19 h 48"/>
                <a:gd name="T8" fmla="*/ 14 w 47"/>
                <a:gd name="T9" fmla="*/ 24 h 48"/>
                <a:gd name="T10" fmla="*/ 14 w 47"/>
                <a:gd name="T11" fmla="*/ 29 h 48"/>
                <a:gd name="T12" fmla="*/ 19 w 47"/>
                <a:gd name="T13" fmla="*/ 29 h 48"/>
                <a:gd name="T14" fmla="*/ 19 w 47"/>
                <a:gd name="T15" fmla="*/ 33 h 48"/>
                <a:gd name="T16" fmla="*/ 23 w 47"/>
                <a:gd name="T17" fmla="*/ 33 h 48"/>
                <a:gd name="T18" fmla="*/ 28 w 47"/>
                <a:gd name="T19" fmla="*/ 33 h 48"/>
                <a:gd name="T20" fmla="*/ 33 w 47"/>
                <a:gd name="T21" fmla="*/ 29 h 48"/>
                <a:gd name="T22" fmla="*/ 33 w 47"/>
                <a:gd name="T23" fmla="*/ 29 h 48"/>
                <a:gd name="T24" fmla="*/ 33 w 47"/>
                <a:gd name="T25" fmla="*/ 24 h 48"/>
                <a:gd name="T26" fmla="*/ 33 w 47"/>
                <a:gd name="T27" fmla="*/ 19 h 48"/>
                <a:gd name="T28" fmla="*/ 28 w 47"/>
                <a:gd name="T29" fmla="*/ 19 h 48"/>
                <a:gd name="T30" fmla="*/ 28 w 47"/>
                <a:gd name="T31" fmla="*/ 14 h 48"/>
                <a:gd name="T32" fmla="*/ 23 w 47"/>
                <a:gd name="T33" fmla="*/ 14 h 48"/>
                <a:gd name="T34" fmla="*/ 23 w 47"/>
                <a:gd name="T35" fmla="*/ 0 h 48"/>
                <a:gd name="T36" fmla="*/ 33 w 47"/>
                <a:gd name="T37" fmla="*/ 0 h 48"/>
                <a:gd name="T38" fmla="*/ 42 w 47"/>
                <a:gd name="T39" fmla="*/ 5 h 48"/>
                <a:gd name="T40" fmla="*/ 47 w 47"/>
                <a:gd name="T41" fmla="*/ 14 h 48"/>
                <a:gd name="T42" fmla="*/ 47 w 47"/>
                <a:gd name="T43" fmla="*/ 24 h 48"/>
                <a:gd name="T44" fmla="*/ 47 w 47"/>
                <a:gd name="T45" fmla="*/ 33 h 48"/>
                <a:gd name="T46" fmla="*/ 42 w 47"/>
                <a:gd name="T47" fmla="*/ 38 h 48"/>
                <a:gd name="T48" fmla="*/ 33 w 47"/>
                <a:gd name="T49" fmla="*/ 43 h 48"/>
                <a:gd name="T50" fmla="*/ 28 w 47"/>
                <a:gd name="T51" fmla="*/ 48 h 48"/>
                <a:gd name="T52" fmla="*/ 19 w 47"/>
                <a:gd name="T53" fmla="*/ 48 h 48"/>
                <a:gd name="T54" fmla="*/ 9 w 47"/>
                <a:gd name="T55" fmla="*/ 43 h 48"/>
                <a:gd name="T56" fmla="*/ 4 w 47"/>
                <a:gd name="T57" fmla="*/ 33 h 48"/>
                <a:gd name="T58" fmla="*/ 0 w 47"/>
                <a:gd name="T59" fmla="*/ 24 h 48"/>
                <a:gd name="T60" fmla="*/ 0 w 47"/>
                <a:gd name="T61" fmla="*/ 14 h 48"/>
                <a:gd name="T62" fmla="*/ 4 w 47"/>
                <a:gd name="T63" fmla="*/ 10 h 48"/>
                <a:gd name="T64" fmla="*/ 14 w 47"/>
                <a:gd name="T65" fmla="*/ 0 h 48"/>
                <a:gd name="T66" fmla="*/ 23 w 47"/>
                <a:gd name="T67" fmla="*/ 0 h 48"/>
                <a:gd name="T68" fmla="*/ 23 w 47"/>
                <a:gd name="T69" fmla="*/ 1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48"/>
                <a:gd name="T107" fmla="*/ 47 w 47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48">
                  <a:moveTo>
                    <a:pt x="23" y="14"/>
                  </a:move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19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2" y="5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7" y="33"/>
                  </a:lnTo>
                  <a:lnTo>
                    <a:pt x="42" y="38"/>
                  </a:lnTo>
                  <a:lnTo>
                    <a:pt x="33" y="43"/>
                  </a:lnTo>
                  <a:lnTo>
                    <a:pt x="28" y="48"/>
                  </a:lnTo>
                  <a:lnTo>
                    <a:pt x="19" y="48"/>
                  </a:lnTo>
                  <a:lnTo>
                    <a:pt x="9" y="43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395"/>
            <p:cNvSpPr>
              <a:spLocks/>
            </p:cNvSpPr>
            <p:nvPr/>
          </p:nvSpPr>
          <p:spPr bwMode="auto">
            <a:xfrm>
              <a:off x="5130" y="6147"/>
              <a:ext cx="100" cy="157"/>
            </a:xfrm>
            <a:custGeom>
              <a:avLst/>
              <a:gdLst>
                <a:gd name="T0" fmla="*/ 57 w 100"/>
                <a:gd name="T1" fmla="*/ 57 h 157"/>
                <a:gd name="T2" fmla="*/ 57 w 100"/>
                <a:gd name="T3" fmla="*/ 48 h 157"/>
                <a:gd name="T4" fmla="*/ 57 w 100"/>
                <a:gd name="T5" fmla="*/ 38 h 157"/>
                <a:gd name="T6" fmla="*/ 57 w 100"/>
                <a:gd name="T7" fmla="*/ 34 h 157"/>
                <a:gd name="T8" fmla="*/ 52 w 100"/>
                <a:gd name="T9" fmla="*/ 29 h 157"/>
                <a:gd name="T10" fmla="*/ 52 w 100"/>
                <a:gd name="T11" fmla="*/ 29 h 157"/>
                <a:gd name="T12" fmla="*/ 43 w 100"/>
                <a:gd name="T13" fmla="*/ 29 h 157"/>
                <a:gd name="T14" fmla="*/ 38 w 100"/>
                <a:gd name="T15" fmla="*/ 34 h 157"/>
                <a:gd name="T16" fmla="*/ 38 w 100"/>
                <a:gd name="T17" fmla="*/ 38 h 157"/>
                <a:gd name="T18" fmla="*/ 38 w 100"/>
                <a:gd name="T19" fmla="*/ 43 h 157"/>
                <a:gd name="T20" fmla="*/ 43 w 100"/>
                <a:gd name="T21" fmla="*/ 119 h 157"/>
                <a:gd name="T22" fmla="*/ 43 w 100"/>
                <a:gd name="T23" fmla="*/ 124 h 157"/>
                <a:gd name="T24" fmla="*/ 47 w 100"/>
                <a:gd name="T25" fmla="*/ 129 h 157"/>
                <a:gd name="T26" fmla="*/ 47 w 100"/>
                <a:gd name="T27" fmla="*/ 129 h 157"/>
                <a:gd name="T28" fmla="*/ 52 w 100"/>
                <a:gd name="T29" fmla="*/ 129 h 157"/>
                <a:gd name="T30" fmla="*/ 57 w 100"/>
                <a:gd name="T31" fmla="*/ 129 h 157"/>
                <a:gd name="T32" fmla="*/ 62 w 100"/>
                <a:gd name="T33" fmla="*/ 124 h 157"/>
                <a:gd name="T34" fmla="*/ 62 w 100"/>
                <a:gd name="T35" fmla="*/ 114 h 157"/>
                <a:gd name="T36" fmla="*/ 62 w 100"/>
                <a:gd name="T37" fmla="*/ 110 h 157"/>
                <a:gd name="T38" fmla="*/ 62 w 100"/>
                <a:gd name="T39" fmla="*/ 95 h 157"/>
                <a:gd name="T40" fmla="*/ 95 w 100"/>
                <a:gd name="T41" fmla="*/ 91 h 157"/>
                <a:gd name="T42" fmla="*/ 100 w 100"/>
                <a:gd name="T43" fmla="*/ 110 h 157"/>
                <a:gd name="T44" fmla="*/ 95 w 100"/>
                <a:gd name="T45" fmla="*/ 129 h 157"/>
                <a:gd name="T46" fmla="*/ 90 w 100"/>
                <a:gd name="T47" fmla="*/ 143 h 157"/>
                <a:gd name="T48" fmla="*/ 76 w 100"/>
                <a:gd name="T49" fmla="*/ 152 h 157"/>
                <a:gd name="T50" fmla="*/ 52 w 100"/>
                <a:gd name="T51" fmla="*/ 157 h 157"/>
                <a:gd name="T52" fmla="*/ 33 w 100"/>
                <a:gd name="T53" fmla="*/ 157 h 157"/>
                <a:gd name="T54" fmla="*/ 19 w 100"/>
                <a:gd name="T55" fmla="*/ 147 h 157"/>
                <a:gd name="T56" fmla="*/ 10 w 100"/>
                <a:gd name="T57" fmla="*/ 133 h 157"/>
                <a:gd name="T58" fmla="*/ 5 w 100"/>
                <a:gd name="T59" fmla="*/ 114 h 157"/>
                <a:gd name="T60" fmla="*/ 0 w 100"/>
                <a:gd name="T61" fmla="*/ 53 h 157"/>
                <a:gd name="T62" fmla="*/ 5 w 100"/>
                <a:gd name="T63" fmla="*/ 29 h 157"/>
                <a:gd name="T64" fmla="*/ 10 w 100"/>
                <a:gd name="T65" fmla="*/ 15 h 157"/>
                <a:gd name="T66" fmla="*/ 24 w 100"/>
                <a:gd name="T67" fmla="*/ 5 h 157"/>
                <a:gd name="T68" fmla="*/ 47 w 100"/>
                <a:gd name="T69" fmla="*/ 0 h 157"/>
                <a:gd name="T70" fmla="*/ 66 w 100"/>
                <a:gd name="T71" fmla="*/ 0 h 157"/>
                <a:gd name="T72" fmla="*/ 81 w 100"/>
                <a:gd name="T73" fmla="*/ 10 h 157"/>
                <a:gd name="T74" fmla="*/ 90 w 100"/>
                <a:gd name="T75" fmla="*/ 19 h 157"/>
                <a:gd name="T76" fmla="*/ 95 w 100"/>
                <a:gd name="T77" fmla="*/ 38 h 157"/>
                <a:gd name="T78" fmla="*/ 95 w 100"/>
                <a:gd name="T79" fmla="*/ 53 h 157"/>
                <a:gd name="T80" fmla="*/ 57 w 100"/>
                <a:gd name="T81" fmla="*/ 57 h 1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57"/>
                <a:gd name="T125" fmla="*/ 100 w 100"/>
                <a:gd name="T126" fmla="*/ 157 h 1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57">
                  <a:moveTo>
                    <a:pt x="57" y="57"/>
                  </a:moveTo>
                  <a:lnTo>
                    <a:pt x="57" y="4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2" y="29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3"/>
                  </a:lnTo>
                  <a:lnTo>
                    <a:pt x="43" y="119"/>
                  </a:lnTo>
                  <a:lnTo>
                    <a:pt x="43" y="124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2" y="95"/>
                  </a:lnTo>
                  <a:lnTo>
                    <a:pt x="95" y="91"/>
                  </a:lnTo>
                  <a:lnTo>
                    <a:pt x="100" y="110"/>
                  </a:lnTo>
                  <a:lnTo>
                    <a:pt x="95" y="129"/>
                  </a:lnTo>
                  <a:lnTo>
                    <a:pt x="90" y="143"/>
                  </a:lnTo>
                  <a:lnTo>
                    <a:pt x="76" y="152"/>
                  </a:lnTo>
                  <a:lnTo>
                    <a:pt x="52" y="157"/>
                  </a:lnTo>
                  <a:lnTo>
                    <a:pt x="33" y="157"/>
                  </a:lnTo>
                  <a:lnTo>
                    <a:pt x="19" y="147"/>
                  </a:lnTo>
                  <a:lnTo>
                    <a:pt x="10" y="133"/>
                  </a:lnTo>
                  <a:lnTo>
                    <a:pt x="5" y="114"/>
                  </a:lnTo>
                  <a:lnTo>
                    <a:pt x="0" y="53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24" y="5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1" y="10"/>
                  </a:lnTo>
                  <a:lnTo>
                    <a:pt x="90" y="19"/>
                  </a:lnTo>
                  <a:lnTo>
                    <a:pt x="95" y="38"/>
                  </a:lnTo>
                  <a:lnTo>
                    <a:pt x="95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396"/>
            <p:cNvSpPr>
              <a:spLocks/>
            </p:cNvSpPr>
            <p:nvPr/>
          </p:nvSpPr>
          <p:spPr bwMode="auto">
            <a:xfrm>
              <a:off x="5471" y="5659"/>
              <a:ext cx="285" cy="38"/>
            </a:xfrm>
            <a:custGeom>
              <a:avLst/>
              <a:gdLst>
                <a:gd name="T0" fmla="*/ 0 w 285"/>
                <a:gd name="T1" fmla="*/ 38 h 38"/>
                <a:gd name="T2" fmla="*/ 0 w 285"/>
                <a:gd name="T3" fmla="*/ 9 h 38"/>
                <a:gd name="T4" fmla="*/ 285 w 285"/>
                <a:gd name="T5" fmla="*/ 0 h 38"/>
                <a:gd name="T6" fmla="*/ 285 w 285"/>
                <a:gd name="T7" fmla="*/ 28 h 38"/>
                <a:gd name="T8" fmla="*/ 0 w 285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8"/>
                <a:gd name="T17" fmla="*/ 285 w 28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8">
                  <a:moveTo>
                    <a:pt x="0" y="38"/>
                  </a:moveTo>
                  <a:lnTo>
                    <a:pt x="0" y="9"/>
                  </a:lnTo>
                  <a:lnTo>
                    <a:pt x="285" y="0"/>
                  </a:lnTo>
                  <a:lnTo>
                    <a:pt x="285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397"/>
            <p:cNvSpPr>
              <a:spLocks/>
            </p:cNvSpPr>
            <p:nvPr/>
          </p:nvSpPr>
          <p:spPr bwMode="auto">
            <a:xfrm>
              <a:off x="5230" y="3003"/>
              <a:ext cx="341" cy="3410"/>
            </a:xfrm>
            <a:custGeom>
              <a:avLst/>
              <a:gdLst>
                <a:gd name="T0" fmla="*/ 341 w 341"/>
                <a:gd name="T1" fmla="*/ 3396 h 3410"/>
                <a:gd name="T2" fmla="*/ 71 w 341"/>
                <a:gd name="T3" fmla="*/ 3410 h 3410"/>
                <a:gd name="T4" fmla="*/ 52 w 341"/>
                <a:gd name="T5" fmla="*/ 3050 h 3410"/>
                <a:gd name="T6" fmla="*/ 137 w 341"/>
                <a:gd name="T7" fmla="*/ 3050 h 3410"/>
                <a:gd name="T8" fmla="*/ 132 w 341"/>
                <a:gd name="T9" fmla="*/ 2988 h 3410"/>
                <a:gd name="T10" fmla="*/ 132 w 341"/>
                <a:gd name="T11" fmla="*/ 2964 h 3410"/>
                <a:gd name="T12" fmla="*/ 118 w 341"/>
                <a:gd name="T13" fmla="*/ 2675 h 3410"/>
                <a:gd name="T14" fmla="*/ 118 w 341"/>
                <a:gd name="T15" fmla="*/ 2647 h 3410"/>
                <a:gd name="T16" fmla="*/ 104 w 341"/>
                <a:gd name="T17" fmla="*/ 2348 h 3410"/>
                <a:gd name="T18" fmla="*/ 104 w 341"/>
                <a:gd name="T19" fmla="*/ 2319 h 3410"/>
                <a:gd name="T20" fmla="*/ 90 w 341"/>
                <a:gd name="T21" fmla="*/ 2021 h 3410"/>
                <a:gd name="T22" fmla="*/ 90 w 341"/>
                <a:gd name="T23" fmla="*/ 1992 h 3410"/>
                <a:gd name="T24" fmla="*/ 75 w 341"/>
                <a:gd name="T25" fmla="*/ 1684 h 3410"/>
                <a:gd name="T26" fmla="*/ 75 w 341"/>
                <a:gd name="T27" fmla="*/ 1655 h 3410"/>
                <a:gd name="T28" fmla="*/ 61 w 341"/>
                <a:gd name="T29" fmla="*/ 1347 h 3410"/>
                <a:gd name="T30" fmla="*/ 61 w 341"/>
                <a:gd name="T31" fmla="*/ 1319 h 3410"/>
                <a:gd name="T32" fmla="*/ 47 w 341"/>
                <a:gd name="T33" fmla="*/ 996 h 3410"/>
                <a:gd name="T34" fmla="*/ 42 w 341"/>
                <a:gd name="T35" fmla="*/ 968 h 3410"/>
                <a:gd name="T36" fmla="*/ 28 w 341"/>
                <a:gd name="T37" fmla="*/ 641 h 3410"/>
                <a:gd name="T38" fmla="*/ 28 w 341"/>
                <a:gd name="T39" fmla="*/ 617 h 3410"/>
                <a:gd name="T40" fmla="*/ 14 w 341"/>
                <a:gd name="T41" fmla="*/ 280 h 3410"/>
                <a:gd name="T42" fmla="*/ 9 w 341"/>
                <a:gd name="T43" fmla="*/ 252 h 3410"/>
                <a:gd name="T44" fmla="*/ 0 w 341"/>
                <a:gd name="T45" fmla="*/ 0 h 3410"/>
                <a:gd name="T46" fmla="*/ 137 w 341"/>
                <a:gd name="T47" fmla="*/ 5 h 3410"/>
                <a:gd name="T48" fmla="*/ 146 w 341"/>
                <a:gd name="T49" fmla="*/ 242 h 3410"/>
                <a:gd name="T50" fmla="*/ 151 w 341"/>
                <a:gd name="T51" fmla="*/ 271 h 3410"/>
                <a:gd name="T52" fmla="*/ 161 w 341"/>
                <a:gd name="T53" fmla="*/ 560 h 3410"/>
                <a:gd name="T54" fmla="*/ 161 w 341"/>
                <a:gd name="T55" fmla="*/ 588 h 3410"/>
                <a:gd name="T56" fmla="*/ 175 w 341"/>
                <a:gd name="T57" fmla="*/ 878 h 3410"/>
                <a:gd name="T58" fmla="*/ 175 w 341"/>
                <a:gd name="T59" fmla="*/ 906 h 3410"/>
                <a:gd name="T60" fmla="*/ 184 w 341"/>
                <a:gd name="T61" fmla="*/ 1191 h 3410"/>
                <a:gd name="T62" fmla="*/ 184 w 341"/>
                <a:gd name="T63" fmla="*/ 1219 h 3410"/>
                <a:gd name="T64" fmla="*/ 199 w 341"/>
                <a:gd name="T65" fmla="*/ 1494 h 3410"/>
                <a:gd name="T66" fmla="*/ 199 w 341"/>
                <a:gd name="T67" fmla="*/ 1523 h 3410"/>
                <a:gd name="T68" fmla="*/ 208 w 341"/>
                <a:gd name="T69" fmla="*/ 1807 h 3410"/>
                <a:gd name="T70" fmla="*/ 208 w 341"/>
                <a:gd name="T71" fmla="*/ 1836 h 3410"/>
                <a:gd name="T72" fmla="*/ 222 w 341"/>
                <a:gd name="T73" fmla="*/ 2092 h 3410"/>
                <a:gd name="T74" fmla="*/ 222 w 341"/>
                <a:gd name="T75" fmla="*/ 2120 h 3410"/>
                <a:gd name="T76" fmla="*/ 232 w 341"/>
                <a:gd name="T77" fmla="*/ 2390 h 3410"/>
                <a:gd name="T78" fmla="*/ 232 w 341"/>
                <a:gd name="T79" fmla="*/ 2419 h 3410"/>
                <a:gd name="T80" fmla="*/ 241 w 341"/>
                <a:gd name="T81" fmla="*/ 2665 h 3410"/>
                <a:gd name="T82" fmla="*/ 241 w 341"/>
                <a:gd name="T83" fmla="*/ 2694 h 3410"/>
                <a:gd name="T84" fmla="*/ 255 w 341"/>
                <a:gd name="T85" fmla="*/ 2960 h 3410"/>
                <a:gd name="T86" fmla="*/ 255 w 341"/>
                <a:gd name="T87" fmla="*/ 2988 h 3410"/>
                <a:gd name="T88" fmla="*/ 255 w 341"/>
                <a:gd name="T89" fmla="*/ 3045 h 3410"/>
                <a:gd name="T90" fmla="*/ 336 w 341"/>
                <a:gd name="T91" fmla="*/ 3045 h 3410"/>
                <a:gd name="T92" fmla="*/ 341 w 341"/>
                <a:gd name="T93" fmla="*/ 3396 h 34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1"/>
                <a:gd name="T142" fmla="*/ 0 h 3410"/>
                <a:gd name="T143" fmla="*/ 341 w 341"/>
                <a:gd name="T144" fmla="*/ 3410 h 34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1" h="3410">
                  <a:moveTo>
                    <a:pt x="341" y="3396"/>
                  </a:moveTo>
                  <a:lnTo>
                    <a:pt x="71" y="3410"/>
                  </a:lnTo>
                  <a:lnTo>
                    <a:pt x="52" y="3050"/>
                  </a:lnTo>
                  <a:lnTo>
                    <a:pt x="137" y="3050"/>
                  </a:lnTo>
                  <a:lnTo>
                    <a:pt x="132" y="2988"/>
                  </a:lnTo>
                  <a:lnTo>
                    <a:pt x="132" y="2964"/>
                  </a:lnTo>
                  <a:lnTo>
                    <a:pt x="118" y="2675"/>
                  </a:lnTo>
                  <a:lnTo>
                    <a:pt x="118" y="2647"/>
                  </a:lnTo>
                  <a:lnTo>
                    <a:pt x="104" y="2348"/>
                  </a:lnTo>
                  <a:lnTo>
                    <a:pt x="104" y="2319"/>
                  </a:lnTo>
                  <a:lnTo>
                    <a:pt x="90" y="2021"/>
                  </a:lnTo>
                  <a:lnTo>
                    <a:pt x="90" y="1992"/>
                  </a:lnTo>
                  <a:lnTo>
                    <a:pt x="75" y="1684"/>
                  </a:lnTo>
                  <a:lnTo>
                    <a:pt x="75" y="1655"/>
                  </a:lnTo>
                  <a:lnTo>
                    <a:pt x="61" y="1347"/>
                  </a:lnTo>
                  <a:lnTo>
                    <a:pt x="61" y="1319"/>
                  </a:lnTo>
                  <a:lnTo>
                    <a:pt x="47" y="996"/>
                  </a:lnTo>
                  <a:lnTo>
                    <a:pt x="42" y="968"/>
                  </a:lnTo>
                  <a:lnTo>
                    <a:pt x="28" y="641"/>
                  </a:lnTo>
                  <a:lnTo>
                    <a:pt x="28" y="617"/>
                  </a:lnTo>
                  <a:lnTo>
                    <a:pt x="14" y="280"/>
                  </a:lnTo>
                  <a:lnTo>
                    <a:pt x="9" y="252"/>
                  </a:lnTo>
                  <a:lnTo>
                    <a:pt x="0" y="0"/>
                  </a:lnTo>
                  <a:lnTo>
                    <a:pt x="137" y="5"/>
                  </a:lnTo>
                  <a:lnTo>
                    <a:pt x="146" y="242"/>
                  </a:lnTo>
                  <a:lnTo>
                    <a:pt x="151" y="271"/>
                  </a:lnTo>
                  <a:lnTo>
                    <a:pt x="161" y="560"/>
                  </a:lnTo>
                  <a:lnTo>
                    <a:pt x="161" y="588"/>
                  </a:lnTo>
                  <a:lnTo>
                    <a:pt x="175" y="878"/>
                  </a:lnTo>
                  <a:lnTo>
                    <a:pt x="175" y="906"/>
                  </a:lnTo>
                  <a:lnTo>
                    <a:pt x="184" y="1191"/>
                  </a:lnTo>
                  <a:lnTo>
                    <a:pt x="184" y="1219"/>
                  </a:lnTo>
                  <a:lnTo>
                    <a:pt x="199" y="1494"/>
                  </a:lnTo>
                  <a:lnTo>
                    <a:pt x="199" y="1523"/>
                  </a:lnTo>
                  <a:lnTo>
                    <a:pt x="208" y="1807"/>
                  </a:lnTo>
                  <a:lnTo>
                    <a:pt x="208" y="1836"/>
                  </a:lnTo>
                  <a:lnTo>
                    <a:pt x="222" y="2092"/>
                  </a:lnTo>
                  <a:lnTo>
                    <a:pt x="222" y="2120"/>
                  </a:lnTo>
                  <a:lnTo>
                    <a:pt x="232" y="2390"/>
                  </a:lnTo>
                  <a:lnTo>
                    <a:pt x="232" y="2419"/>
                  </a:lnTo>
                  <a:lnTo>
                    <a:pt x="241" y="2665"/>
                  </a:lnTo>
                  <a:lnTo>
                    <a:pt x="241" y="2694"/>
                  </a:lnTo>
                  <a:lnTo>
                    <a:pt x="255" y="2960"/>
                  </a:lnTo>
                  <a:lnTo>
                    <a:pt x="255" y="2988"/>
                  </a:lnTo>
                  <a:lnTo>
                    <a:pt x="255" y="3045"/>
                  </a:lnTo>
                  <a:lnTo>
                    <a:pt x="336" y="3045"/>
                  </a:lnTo>
                  <a:lnTo>
                    <a:pt x="341" y="33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398"/>
            <p:cNvSpPr>
              <a:spLocks/>
            </p:cNvSpPr>
            <p:nvPr/>
          </p:nvSpPr>
          <p:spPr bwMode="auto">
            <a:xfrm>
              <a:off x="5035" y="5650"/>
              <a:ext cx="313" cy="37"/>
            </a:xfrm>
            <a:custGeom>
              <a:avLst/>
              <a:gdLst>
                <a:gd name="T0" fmla="*/ 313 w 313"/>
                <a:gd name="T1" fmla="*/ 28 h 37"/>
                <a:gd name="T2" fmla="*/ 313 w 313"/>
                <a:gd name="T3" fmla="*/ 0 h 37"/>
                <a:gd name="T4" fmla="*/ 0 w 313"/>
                <a:gd name="T5" fmla="*/ 9 h 37"/>
                <a:gd name="T6" fmla="*/ 0 w 313"/>
                <a:gd name="T7" fmla="*/ 37 h 37"/>
                <a:gd name="T8" fmla="*/ 313 w 313"/>
                <a:gd name="T9" fmla="*/ 2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37"/>
                <a:gd name="T17" fmla="*/ 313 w 3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37">
                  <a:moveTo>
                    <a:pt x="313" y="28"/>
                  </a:moveTo>
                  <a:lnTo>
                    <a:pt x="313" y="0"/>
                  </a:lnTo>
                  <a:lnTo>
                    <a:pt x="0" y="9"/>
                  </a:lnTo>
                  <a:lnTo>
                    <a:pt x="0" y="37"/>
                  </a:lnTo>
                  <a:lnTo>
                    <a:pt x="3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399"/>
            <p:cNvSpPr>
              <a:spLocks/>
            </p:cNvSpPr>
            <p:nvPr/>
          </p:nvSpPr>
          <p:spPr bwMode="auto">
            <a:xfrm>
              <a:off x="4993" y="4995"/>
              <a:ext cx="327" cy="33"/>
            </a:xfrm>
            <a:custGeom>
              <a:avLst/>
              <a:gdLst>
                <a:gd name="T0" fmla="*/ 327 w 327"/>
                <a:gd name="T1" fmla="*/ 29 h 33"/>
                <a:gd name="T2" fmla="*/ 327 w 327"/>
                <a:gd name="T3" fmla="*/ 0 h 33"/>
                <a:gd name="T4" fmla="*/ 0 w 327"/>
                <a:gd name="T5" fmla="*/ 5 h 33"/>
                <a:gd name="T6" fmla="*/ 0 w 327"/>
                <a:gd name="T7" fmla="*/ 33 h 33"/>
                <a:gd name="T8" fmla="*/ 14 w 327"/>
                <a:gd name="T9" fmla="*/ 33 h 33"/>
                <a:gd name="T10" fmla="*/ 52 w 327"/>
                <a:gd name="T11" fmla="*/ 33 h 33"/>
                <a:gd name="T12" fmla="*/ 104 w 327"/>
                <a:gd name="T13" fmla="*/ 33 h 33"/>
                <a:gd name="T14" fmla="*/ 161 w 327"/>
                <a:gd name="T15" fmla="*/ 29 h 33"/>
                <a:gd name="T16" fmla="*/ 222 w 327"/>
                <a:gd name="T17" fmla="*/ 29 h 33"/>
                <a:gd name="T18" fmla="*/ 274 w 327"/>
                <a:gd name="T19" fmla="*/ 29 h 33"/>
                <a:gd name="T20" fmla="*/ 312 w 327"/>
                <a:gd name="T21" fmla="*/ 29 h 33"/>
                <a:gd name="T22" fmla="*/ 327 w 327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33"/>
                <a:gd name="T38" fmla="*/ 327 w 32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33">
                  <a:moveTo>
                    <a:pt x="327" y="29"/>
                  </a:moveTo>
                  <a:lnTo>
                    <a:pt x="327" y="0"/>
                  </a:lnTo>
                  <a:lnTo>
                    <a:pt x="0" y="5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52" y="33"/>
                  </a:lnTo>
                  <a:lnTo>
                    <a:pt x="104" y="33"/>
                  </a:lnTo>
                  <a:lnTo>
                    <a:pt x="161" y="29"/>
                  </a:lnTo>
                  <a:lnTo>
                    <a:pt x="222" y="29"/>
                  </a:lnTo>
                  <a:lnTo>
                    <a:pt x="274" y="29"/>
                  </a:lnTo>
                  <a:lnTo>
                    <a:pt x="312" y="29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400"/>
            <p:cNvSpPr>
              <a:spLocks/>
            </p:cNvSpPr>
            <p:nvPr/>
          </p:nvSpPr>
          <p:spPr bwMode="auto">
            <a:xfrm>
              <a:off x="5452" y="5090"/>
              <a:ext cx="289" cy="33"/>
            </a:xfrm>
            <a:custGeom>
              <a:avLst/>
              <a:gdLst>
                <a:gd name="T0" fmla="*/ 0 w 289"/>
                <a:gd name="T1" fmla="*/ 5 h 33"/>
                <a:gd name="T2" fmla="*/ 0 w 289"/>
                <a:gd name="T3" fmla="*/ 33 h 33"/>
                <a:gd name="T4" fmla="*/ 289 w 289"/>
                <a:gd name="T5" fmla="*/ 28 h 33"/>
                <a:gd name="T6" fmla="*/ 289 w 289"/>
                <a:gd name="T7" fmla="*/ 0 h 33"/>
                <a:gd name="T8" fmla="*/ 0 w 289"/>
                <a:gd name="T9" fmla="*/ 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3"/>
                <a:gd name="T17" fmla="*/ 289 w 2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3">
                  <a:moveTo>
                    <a:pt x="0" y="5"/>
                  </a:moveTo>
                  <a:lnTo>
                    <a:pt x="0" y="33"/>
                  </a:lnTo>
                  <a:lnTo>
                    <a:pt x="289" y="28"/>
                  </a:lnTo>
                  <a:lnTo>
                    <a:pt x="2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401"/>
            <p:cNvSpPr>
              <a:spLocks/>
            </p:cNvSpPr>
            <p:nvPr/>
          </p:nvSpPr>
          <p:spPr bwMode="auto">
            <a:xfrm>
              <a:off x="5462" y="5384"/>
              <a:ext cx="289" cy="38"/>
            </a:xfrm>
            <a:custGeom>
              <a:avLst/>
              <a:gdLst>
                <a:gd name="T0" fmla="*/ 0 w 289"/>
                <a:gd name="T1" fmla="*/ 38 h 38"/>
                <a:gd name="T2" fmla="*/ 0 w 289"/>
                <a:gd name="T3" fmla="*/ 9 h 38"/>
                <a:gd name="T4" fmla="*/ 284 w 289"/>
                <a:gd name="T5" fmla="*/ 0 h 38"/>
                <a:gd name="T6" fmla="*/ 289 w 289"/>
                <a:gd name="T7" fmla="*/ 28 h 38"/>
                <a:gd name="T8" fmla="*/ 0 w 289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8"/>
                <a:gd name="T17" fmla="*/ 289 w 28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8">
                  <a:moveTo>
                    <a:pt x="0" y="38"/>
                  </a:moveTo>
                  <a:lnTo>
                    <a:pt x="0" y="9"/>
                  </a:lnTo>
                  <a:lnTo>
                    <a:pt x="284" y="0"/>
                  </a:lnTo>
                  <a:lnTo>
                    <a:pt x="289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402"/>
            <p:cNvSpPr>
              <a:spLocks/>
            </p:cNvSpPr>
            <p:nvPr/>
          </p:nvSpPr>
          <p:spPr bwMode="auto">
            <a:xfrm>
              <a:off x="5016" y="5322"/>
              <a:ext cx="318" cy="34"/>
            </a:xfrm>
            <a:custGeom>
              <a:avLst/>
              <a:gdLst>
                <a:gd name="T0" fmla="*/ 318 w 318"/>
                <a:gd name="T1" fmla="*/ 29 h 34"/>
                <a:gd name="T2" fmla="*/ 318 w 318"/>
                <a:gd name="T3" fmla="*/ 0 h 34"/>
                <a:gd name="T4" fmla="*/ 0 w 318"/>
                <a:gd name="T5" fmla="*/ 5 h 34"/>
                <a:gd name="T6" fmla="*/ 0 w 318"/>
                <a:gd name="T7" fmla="*/ 34 h 34"/>
                <a:gd name="T8" fmla="*/ 318 w 318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4"/>
                <a:gd name="T17" fmla="*/ 318 w 31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4">
                  <a:moveTo>
                    <a:pt x="318" y="29"/>
                  </a:moveTo>
                  <a:lnTo>
                    <a:pt x="318" y="0"/>
                  </a:lnTo>
                  <a:lnTo>
                    <a:pt x="0" y="5"/>
                  </a:lnTo>
                  <a:lnTo>
                    <a:pt x="0" y="34"/>
                  </a:lnTo>
                  <a:lnTo>
                    <a:pt x="31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403"/>
            <p:cNvSpPr>
              <a:spLocks/>
            </p:cNvSpPr>
            <p:nvPr/>
          </p:nvSpPr>
          <p:spPr bwMode="auto">
            <a:xfrm>
              <a:off x="5391" y="3563"/>
              <a:ext cx="317" cy="33"/>
            </a:xfrm>
            <a:custGeom>
              <a:avLst/>
              <a:gdLst>
                <a:gd name="T0" fmla="*/ 0 w 317"/>
                <a:gd name="T1" fmla="*/ 28 h 33"/>
                <a:gd name="T2" fmla="*/ 0 w 317"/>
                <a:gd name="T3" fmla="*/ 0 h 33"/>
                <a:gd name="T4" fmla="*/ 317 w 317"/>
                <a:gd name="T5" fmla="*/ 9 h 33"/>
                <a:gd name="T6" fmla="*/ 317 w 317"/>
                <a:gd name="T7" fmla="*/ 33 h 33"/>
                <a:gd name="T8" fmla="*/ 0 w 317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3"/>
                <a:gd name="T17" fmla="*/ 317 w 3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3">
                  <a:moveTo>
                    <a:pt x="0" y="28"/>
                  </a:moveTo>
                  <a:lnTo>
                    <a:pt x="0" y="0"/>
                  </a:lnTo>
                  <a:lnTo>
                    <a:pt x="317" y="9"/>
                  </a:lnTo>
                  <a:lnTo>
                    <a:pt x="31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404"/>
            <p:cNvSpPr>
              <a:spLocks/>
            </p:cNvSpPr>
            <p:nvPr/>
          </p:nvSpPr>
          <p:spPr bwMode="auto">
            <a:xfrm>
              <a:off x="4903" y="3610"/>
              <a:ext cx="355" cy="34"/>
            </a:xfrm>
            <a:custGeom>
              <a:avLst/>
              <a:gdLst>
                <a:gd name="T0" fmla="*/ 355 w 355"/>
                <a:gd name="T1" fmla="*/ 34 h 34"/>
                <a:gd name="T2" fmla="*/ 355 w 355"/>
                <a:gd name="T3" fmla="*/ 10 h 34"/>
                <a:gd name="T4" fmla="*/ 0 w 355"/>
                <a:gd name="T5" fmla="*/ 0 h 34"/>
                <a:gd name="T6" fmla="*/ 0 w 355"/>
                <a:gd name="T7" fmla="*/ 29 h 34"/>
                <a:gd name="T8" fmla="*/ 355 w 3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34"/>
                <a:gd name="T17" fmla="*/ 355 w 3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34">
                  <a:moveTo>
                    <a:pt x="355" y="34"/>
                  </a:moveTo>
                  <a:lnTo>
                    <a:pt x="355" y="1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5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405"/>
            <p:cNvSpPr>
              <a:spLocks/>
            </p:cNvSpPr>
            <p:nvPr/>
          </p:nvSpPr>
          <p:spPr bwMode="auto">
            <a:xfrm>
              <a:off x="5405" y="3881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406"/>
            <p:cNvSpPr>
              <a:spLocks/>
            </p:cNvSpPr>
            <p:nvPr/>
          </p:nvSpPr>
          <p:spPr bwMode="auto">
            <a:xfrm>
              <a:off x="5376" y="3245"/>
              <a:ext cx="323" cy="33"/>
            </a:xfrm>
            <a:custGeom>
              <a:avLst/>
              <a:gdLst>
                <a:gd name="T0" fmla="*/ 0 w 323"/>
                <a:gd name="T1" fmla="*/ 0 h 33"/>
                <a:gd name="T2" fmla="*/ 5 w 323"/>
                <a:gd name="T3" fmla="*/ 29 h 33"/>
                <a:gd name="T4" fmla="*/ 323 w 323"/>
                <a:gd name="T5" fmla="*/ 33 h 33"/>
                <a:gd name="T6" fmla="*/ 323 w 323"/>
                <a:gd name="T7" fmla="*/ 5 h 33"/>
                <a:gd name="T8" fmla="*/ 0 w 3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3"/>
                <a:gd name="T17" fmla="*/ 323 w 3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3">
                  <a:moveTo>
                    <a:pt x="0" y="0"/>
                  </a:moveTo>
                  <a:lnTo>
                    <a:pt x="5" y="29"/>
                  </a:lnTo>
                  <a:lnTo>
                    <a:pt x="323" y="33"/>
                  </a:lnTo>
                  <a:lnTo>
                    <a:pt x="32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407"/>
            <p:cNvSpPr>
              <a:spLocks/>
            </p:cNvSpPr>
            <p:nvPr/>
          </p:nvSpPr>
          <p:spPr bwMode="auto">
            <a:xfrm>
              <a:off x="4879" y="3245"/>
              <a:ext cx="365" cy="38"/>
            </a:xfrm>
            <a:custGeom>
              <a:avLst/>
              <a:gdLst>
                <a:gd name="T0" fmla="*/ 360 w 365"/>
                <a:gd name="T1" fmla="*/ 10 h 38"/>
                <a:gd name="T2" fmla="*/ 365 w 365"/>
                <a:gd name="T3" fmla="*/ 38 h 38"/>
                <a:gd name="T4" fmla="*/ 5 w 365"/>
                <a:gd name="T5" fmla="*/ 29 h 38"/>
                <a:gd name="T6" fmla="*/ 0 w 365"/>
                <a:gd name="T7" fmla="*/ 0 h 38"/>
                <a:gd name="T8" fmla="*/ 360 w 365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8"/>
                <a:gd name="T17" fmla="*/ 365 w 36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8">
                  <a:moveTo>
                    <a:pt x="360" y="10"/>
                  </a:moveTo>
                  <a:lnTo>
                    <a:pt x="365" y="38"/>
                  </a:lnTo>
                  <a:lnTo>
                    <a:pt x="5" y="29"/>
                  </a:lnTo>
                  <a:lnTo>
                    <a:pt x="0" y="0"/>
                  </a:lnTo>
                  <a:lnTo>
                    <a:pt x="36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408"/>
            <p:cNvSpPr>
              <a:spLocks/>
            </p:cNvSpPr>
            <p:nvPr/>
          </p:nvSpPr>
          <p:spPr bwMode="auto">
            <a:xfrm>
              <a:off x="5059" y="5967"/>
              <a:ext cx="303" cy="38"/>
            </a:xfrm>
            <a:custGeom>
              <a:avLst/>
              <a:gdLst>
                <a:gd name="T0" fmla="*/ 303 w 303"/>
                <a:gd name="T1" fmla="*/ 24 h 38"/>
                <a:gd name="T2" fmla="*/ 0 w 303"/>
                <a:gd name="T3" fmla="*/ 38 h 38"/>
                <a:gd name="T4" fmla="*/ 0 w 303"/>
                <a:gd name="T5" fmla="*/ 10 h 38"/>
                <a:gd name="T6" fmla="*/ 303 w 303"/>
                <a:gd name="T7" fmla="*/ 0 h 38"/>
                <a:gd name="T8" fmla="*/ 303 w 303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38"/>
                <a:gd name="T17" fmla="*/ 303 w 30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38">
                  <a:moveTo>
                    <a:pt x="303" y="24"/>
                  </a:moveTo>
                  <a:lnTo>
                    <a:pt x="0" y="38"/>
                  </a:lnTo>
                  <a:lnTo>
                    <a:pt x="0" y="10"/>
                  </a:lnTo>
                  <a:lnTo>
                    <a:pt x="303" y="0"/>
                  </a:lnTo>
                  <a:lnTo>
                    <a:pt x="3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409"/>
            <p:cNvSpPr>
              <a:spLocks/>
            </p:cNvSpPr>
            <p:nvPr/>
          </p:nvSpPr>
          <p:spPr bwMode="auto">
            <a:xfrm>
              <a:off x="5485" y="5948"/>
              <a:ext cx="275" cy="43"/>
            </a:xfrm>
            <a:custGeom>
              <a:avLst/>
              <a:gdLst>
                <a:gd name="T0" fmla="*/ 0 w 275"/>
                <a:gd name="T1" fmla="*/ 43 h 43"/>
                <a:gd name="T2" fmla="*/ 10 w 275"/>
                <a:gd name="T3" fmla="*/ 43 h 43"/>
                <a:gd name="T4" fmla="*/ 43 w 275"/>
                <a:gd name="T5" fmla="*/ 43 h 43"/>
                <a:gd name="T6" fmla="*/ 86 w 275"/>
                <a:gd name="T7" fmla="*/ 38 h 43"/>
                <a:gd name="T8" fmla="*/ 138 w 275"/>
                <a:gd name="T9" fmla="*/ 33 h 43"/>
                <a:gd name="T10" fmla="*/ 185 w 275"/>
                <a:gd name="T11" fmla="*/ 33 h 43"/>
                <a:gd name="T12" fmla="*/ 233 w 275"/>
                <a:gd name="T13" fmla="*/ 29 h 43"/>
                <a:gd name="T14" fmla="*/ 261 w 275"/>
                <a:gd name="T15" fmla="*/ 29 h 43"/>
                <a:gd name="T16" fmla="*/ 275 w 275"/>
                <a:gd name="T17" fmla="*/ 29 h 43"/>
                <a:gd name="T18" fmla="*/ 275 w 275"/>
                <a:gd name="T19" fmla="*/ 0 h 43"/>
                <a:gd name="T20" fmla="*/ 261 w 275"/>
                <a:gd name="T21" fmla="*/ 0 h 43"/>
                <a:gd name="T22" fmla="*/ 233 w 275"/>
                <a:gd name="T23" fmla="*/ 0 h 43"/>
                <a:gd name="T24" fmla="*/ 185 w 275"/>
                <a:gd name="T25" fmla="*/ 5 h 43"/>
                <a:gd name="T26" fmla="*/ 138 w 275"/>
                <a:gd name="T27" fmla="*/ 5 h 43"/>
                <a:gd name="T28" fmla="*/ 86 w 275"/>
                <a:gd name="T29" fmla="*/ 10 h 43"/>
                <a:gd name="T30" fmla="*/ 43 w 275"/>
                <a:gd name="T31" fmla="*/ 15 h 43"/>
                <a:gd name="T32" fmla="*/ 10 w 275"/>
                <a:gd name="T33" fmla="*/ 15 h 43"/>
                <a:gd name="T34" fmla="*/ 0 w 275"/>
                <a:gd name="T35" fmla="*/ 15 h 43"/>
                <a:gd name="T36" fmla="*/ 0 w 275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"/>
                <a:gd name="T58" fmla="*/ 0 h 43"/>
                <a:gd name="T59" fmla="*/ 275 w 27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" h="43">
                  <a:moveTo>
                    <a:pt x="0" y="43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86" y="38"/>
                  </a:lnTo>
                  <a:lnTo>
                    <a:pt x="138" y="33"/>
                  </a:lnTo>
                  <a:lnTo>
                    <a:pt x="185" y="33"/>
                  </a:lnTo>
                  <a:lnTo>
                    <a:pt x="233" y="29"/>
                  </a:lnTo>
                  <a:lnTo>
                    <a:pt x="261" y="29"/>
                  </a:lnTo>
                  <a:lnTo>
                    <a:pt x="275" y="29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33" y="0"/>
                  </a:lnTo>
                  <a:lnTo>
                    <a:pt x="185" y="5"/>
                  </a:lnTo>
                  <a:lnTo>
                    <a:pt x="138" y="5"/>
                  </a:lnTo>
                  <a:lnTo>
                    <a:pt x="86" y="10"/>
                  </a:lnTo>
                  <a:lnTo>
                    <a:pt x="43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410"/>
            <p:cNvSpPr>
              <a:spLocks/>
            </p:cNvSpPr>
            <p:nvPr/>
          </p:nvSpPr>
          <p:spPr bwMode="auto">
            <a:xfrm>
              <a:off x="4926" y="3966"/>
              <a:ext cx="351" cy="33"/>
            </a:xfrm>
            <a:custGeom>
              <a:avLst/>
              <a:gdLst>
                <a:gd name="T0" fmla="*/ 351 w 351"/>
                <a:gd name="T1" fmla="*/ 33 h 33"/>
                <a:gd name="T2" fmla="*/ 346 w 351"/>
                <a:gd name="T3" fmla="*/ 5 h 33"/>
                <a:gd name="T4" fmla="*/ 0 w 351"/>
                <a:gd name="T5" fmla="*/ 0 h 33"/>
                <a:gd name="T6" fmla="*/ 0 w 351"/>
                <a:gd name="T7" fmla="*/ 28 h 33"/>
                <a:gd name="T8" fmla="*/ 351 w 35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33"/>
                <a:gd name="T17" fmla="*/ 351 w 3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33">
                  <a:moveTo>
                    <a:pt x="351" y="33"/>
                  </a:moveTo>
                  <a:lnTo>
                    <a:pt x="346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5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411"/>
            <p:cNvSpPr>
              <a:spLocks/>
            </p:cNvSpPr>
            <p:nvPr/>
          </p:nvSpPr>
          <p:spPr bwMode="auto">
            <a:xfrm>
              <a:off x="5414" y="4194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412"/>
            <p:cNvSpPr>
              <a:spLocks/>
            </p:cNvSpPr>
            <p:nvPr/>
          </p:nvSpPr>
          <p:spPr bwMode="auto">
            <a:xfrm>
              <a:off x="4950" y="4317"/>
              <a:ext cx="341" cy="33"/>
            </a:xfrm>
            <a:custGeom>
              <a:avLst/>
              <a:gdLst>
                <a:gd name="T0" fmla="*/ 341 w 341"/>
                <a:gd name="T1" fmla="*/ 33 h 33"/>
                <a:gd name="T2" fmla="*/ 341 w 341"/>
                <a:gd name="T3" fmla="*/ 5 h 33"/>
                <a:gd name="T4" fmla="*/ 0 w 341"/>
                <a:gd name="T5" fmla="*/ 0 h 33"/>
                <a:gd name="T6" fmla="*/ 0 w 341"/>
                <a:gd name="T7" fmla="*/ 28 h 33"/>
                <a:gd name="T8" fmla="*/ 341 w 34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33"/>
                <a:gd name="T17" fmla="*/ 341 w 34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33">
                  <a:moveTo>
                    <a:pt x="341" y="33"/>
                  </a:moveTo>
                  <a:lnTo>
                    <a:pt x="341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Rectangle 413"/>
            <p:cNvSpPr>
              <a:spLocks noChangeArrowheads="1"/>
            </p:cNvSpPr>
            <p:nvPr/>
          </p:nvSpPr>
          <p:spPr bwMode="auto">
            <a:xfrm>
              <a:off x="5429" y="4497"/>
              <a:ext cx="29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414"/>
            <p:cNvSpPr>
              <a:spLocks/>
            </p:cNvSpPr>
            <p:nvPr/>
          </p:nvSpPr>
          <p:spPr bwMode="auto">
            <a:xfrm>
              <a:off x="4969" y="4658"/>
              <a:ext cx="336" cy="34"/>
            </a:xfrm>
            <a:custGeom>
              <a:avLst/>
              <a:gdLst>
                <a:gd name="T0" fmla="*/ 336 w 336"/>
                <a:gd name="T1" fmla="*/ 29 h 34"/>
                <a:gd name="T2" fmla="*/ 336 w 336"/>
                <a:gd name="T3" fmla="*/ 0 h 34"/>
                <a:gd name="T4" fmla="*/ 0 w 336"/>
                <a:gd name="T5" fmla="*/ 5 h 34"/>
                <a:gd name="T6" fmla="*/ 5 w 336"/>
                <a:gd name="T7" fmla="*/ 34 h 34"/>
                <a:gd name="T8" fmla="*/ 336 w 336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4"/>
                <a:gd name="T17" fmla="*/ 336 w 33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4">
                  <a:moveTo>
                    <a:pt x="336" y="29"/>
                  </a:moveTo>
                  <a:lnTo>
                    <a:pt x="336" y="0"/>
                  </a:lnTo>
                  <a:lnTo>
                    <a:pt x="0" y="5"/>
                  </a:lnTo>
                  <a:lnTo>
                    <a:pt x="5" y="34"/>
                  </a:lnTo>
                  <a:lnTo>
                    <a:pt x="3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415"/>
            <p:cNvSpPr>
              <a:spLocks/>
            </p:cNvSpPr>
            <p:nvPr/>
          </p:nvSpPr>
          <p:spPr bwMode="auto">
            <a:xfrm>
              <a:off x="5438" y="4810"/>
              <a:ext cx="299" cy="29"/>
            </a:xfrm>
            <a:custGeom>
              <a:avLst/>
              <a:gdLst>
                <a:gd name="T0" fmla="*/ 0 w 299"/>
                <a:gd name="T1" fmla="*/ 29 h 29"/>
                <a:gd name="T2" fmla="*/ 0 w 299"/>
                <a:gd name="T3" fmla="*/ 0 h 29"/>
                <a:gd name="T4" fmla="*/ 299 w 299"/>
                <a:gd name="T5" fmla="*/ 0 h 29"/>
                <a:gd name="T6" fmla="*/ 299 w 299"/>
                <a:gd name="T7" fmla="*/ 24 h 29"/>
                <a:gd name="T8" fmla="*/ 0 w 29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29"/>
                <a:gd name="T17" fmla="*/ 299 w 29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29">
                  <a:moveTo>
                    <a:pt x="0" y="29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416"/>
            <p:cNvSpPr>
              <a:spLocks/>
            </p:cNvSpPr>
            <p:nvPr/>
          </p:nvSpPr>
          <p:spPr bwMode="auto">
            <a:xfrm>
              <a:off x="5277" y="3055"/>
              <a:ext cx="265" cy="3292"/>
            </a:xfrm>
            <a:custGeom>
              <a:avLst/>
              <a:gdLst>
                <a:gd name="T0" fmla="*/ 66 w 265"/>
                <a:gd name="T1" fmla="*/ 404 h 3292"/>
                <a:gd name="T2" fmla="*/ 52 w 265"/>
                <a:gd name="T3" fmla="*/ 24 h 3292"/>
                <a:gd name="T4" fmla="*/ 47 w 265"/>
                <a:gd name="T5" fmla="*/ 15 h 3292"/>
                <a:gd name="T6" fmla="*/ 43 w 265"/>
                <a:gd name="T7" fmla="*/ 5 h 3292"/>
                <a:gd name="T8" fmla="*/ 33 w 265"/>
                <a:gd name="T9" fmla="*/ 0 h 3292"/>
                <a:gd name="T10" fmla="*/ 24 w 265"/>
                <a:gd name="T11" fmla="*/ 0 h 3292"/>
                <a:gd name="T12" fmla="*/ 14 w 265"/>
                <a:gd name="T13" fmla="*/ 0 h 3292"/>
                <a:gd name="T14" fmla="*/ 5 w 265"/>
                <a:gd name="T15" fmla="*/ 5 h 3292"/>
                <a:gd name="T16" fmla="*/ 0 w 265"/>
                <a:gd name="T17" fmla="*/ 15 h 3292"/>
                <a:gd name="T18" fmla="*/ 0 w 265"/>
                <a:gd name="T19" fmla="*/ 24 h 3292"/>
                <a:gd name="T20" fmla="*/ 19 w 265"/>
                <a:gd name="T21" fmla="*/ 399 h 3292"/>
                <a:gd name="T22" fmla="*/ 137 w 265"/>
                <a:gd name="T23" fmla="*/ 3083 h 3292"/>
                <a:gd name="T24" fmla="*/ 109 w 265"/>
                <a:gd name="T25" fmla="*/ 3097 h 3292"/>
                <a:gd name="T26" fmla="*/ 85 w 265"/>
                <a:gd name="T27" fmla="*/ 3116 h 3292"/>
                <a:gd name="T28" fmla="*/ 71 w 265"/>
                <a:gd name="T29" fmla="*/ 3149 h 3292"/>
                <a:gd name="T30" fmla="*/ 66 w 265"/>
                <a:gd name="T31" fmla="*/ 3183 h 3292"/>
                <a:gd name="T32" fmla="*/ 76 w 265"/>
                <a:gd name="T33" fmla="*/ 3225 h 3292"/>
                <a:gd name="T34" fmla="*/ 95 w 265"/>
                <a:gd name="T35" fmla="*/ 3258 h 3292"/>
                <a:gd name="T36" fmla="*/ 123 w 265"/>
                <a:gd name="T37" fmla="*/ 3282 h 3292"/>
                <a:gd name="T38" fmla="*/ 161 w 265"/>
                <a:gd name="T39" fmla="*/ 3292 h 3292"/>
                <a:gd name="T40" fmla="*/ 204 w 265"/>
                <a:gd name="T41" fmla="*/ 3282 h 3292"/>
                <a:gd name="T42" fmla="*/ 237 w 265"/>
                <a:gd name="T43" fmla="*/ 3258 h 3292"/>
                <a:gd name="T44" fmla="*/ 256 w 265"/>
                <a:gd name="T45" fmla="*/ 3225 h 3292"/>
                <a:gd name="T46" fmla="*/ 265 w 265"/>
                <a:gd name="T47" fmla="*/ 3183 h 3292"/>
                <a:gd name="T48" fmla="*/ 261 w 265"/>
                <a:gd name="T49" fmla="*/ 3149 h 3292"/>
                <a:gd name="T50" fmla="*/ 242 w 265"/>
                <a:gd name="T51" fmla="*/ 3116 h 3292"/>
                <a:gd name="T52" fmla="*/ 213 w 265"/>
                <a:gd name="T53" fmla="*/ 3097 h 3292"/>
                <a:gd name="T54" fmla="*/ 180 w 265"/>
                <a:gd name="T55" fmla="*/ 3083 h 3292"/>
                <a:gd name="T56" fmla="*/ 66 w 265"/>
                <a:gd name="T57" fmla="*/ 404 h 32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5"/>
                <a:gd name="T88" fmla="*/ 0 h 3292"/>
                <a:gd name="T89" fmla="*/ 265 w 265"/>
                <a:gd name="T90" fmla="*/ 3292 h 32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5" h="3292">
                  <a:moveTo>
                    <a:pt x="66" y="404"/>
                  </a:moveTo>
                  <a:lnTo>
                    <a:pt x="52" y="24"/>
                  </a:lnTo>
                  <a:lnTo>
                    <a:pt x="47" y="15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9" y="399"/>
                  </a:lnTo>
                  <a:lnTo>
                    <a:pt x="137" y="3083"/>
                  </a:lnTo>
                  <a:lnTo>
                    <a:pt x="109" y="3097"/>
                  </a:lnTo>
                  <a:lnTo>
                    <a:pt x="85" y="3116"/>
                  </a:lnTo>
                  <a:lnTo>
                    <a:pt x="71" y="3149"/>
                  </a:lnTo>
                  <a:lnTo>
                    <a:pt x="66" y="3183"/>
                  </a:lnTo>
                  <a:lnTo>
                    <a:pt x="76" y="3225"/>
                  </a:lnTo>
                  <a:lnTo>
                    <a:pt x="95" y="3258"/>
                  </a:lnTo>
                  <a:lnTo>
                    <a:pt x="123" y="3282"/>
                  </a:lnTo>
                  <a:lnTo>
                    <a:pt x="161" y="3292"/>
                  </a:lnTo>
                  <a:lnTo>
                    <a:pt x="204" y="3282"/>
                  </a:lnTo>
                  <a:lnTo>
                    <a:pt x="237" y="3258"/>
                  </a:lnTo>
                  <a:lnTo>
                    <a:pt x="256" y="3225"/>
                  </a:lnTo>
                  <a:lnTo>
                    <a:pt x="265" y="3183"/>
                  </a:lnTo>
                  <a:lnTo>
                    <a:pt x="261" y="3149"/>
                  </a:lnTo>
                  <a:lnTo>
                    <a:pt x="242" y="3116"/>
                  </a:lnTo>
                  <a:lnTo>
                    <a:pt x="213" y="3097"/>
                  </a:lnTo>
                  <a:lnTo>
                    <a:pt x="180" y="3083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417"/>
            <p:cNvSpPr>
              <a:spLocks/>
            </p:cNvSpPr>
            <p:nvPr/>
          </p:nvSpPr>
          <p:spPr bwMode="auto">
            <a:xfrm>
              <a:off x="4976" y="2126"/>
              <a:ext cx="283" cy="103"/>
            </a:xfrm>
            <a:custGeom>
              <a:avLst/>
              <a:gdLst>
                <a:gd name="T0" fmla="*/ 3 w 283"/>
                <a:gd name="T1" fmla="*/ 103 h 103"/>
                <a:gd name="T2" fmla="*/ 0 w 283"/>
                <a:gd name="T3" fmla="*/ 96 h 103"/>
                <a:gd name="T4" fmla="*/ 0 w 283"/>
                <a:gd name="T5" fmla="*/ 86 h 103"/>
                <a:gd name="T6" fmla="*/ 5 w 283"/>
                <a:gd name="T7" fmla="*/ 76 h 103"/>
                <a:gd name="T8" fmla="*/ 13 w 283"/>
                <a:gd name="T9" fmla="*/ 63 h 103"/>
                <a:gd name="T10" fmla="*/ 29 w 283"/>
                <a:gd name="T11" fmla="*/ 50 h 103"/>
                <a:gd name="T12" fmla="*/ 49 w 283"/>
                <a:gd name="T13" fmla="*/ 36 h 103"/>
                <a:gd name="T14" fmla="*/ 78 w 283"/>
                <a:gd name="T15" fmla="*/ 21 h 103"/>
                <a:gd name="T16" fmla="*/ 114 w 283"/>
                <a:gd name="T17" fmla="*/ 8 h 103"/>
                <a:gd name="T18" fmla="*/ 147 w 283"/>
                <a:gd name="T19" fmla="*/ 1 h 103"/>
                <a:gd name="T20" fmla="*/ 179 w 283"/>
                <a:gd name="T21" fmla="*/ 0 h 103"/>
                <a:gd name="T22" fmla="*/ 208 w 283"/>
                <a:gd name="T23" fmla="*/ 4 h 103"/>
                <a:gd name="T24" fmla="*/ 234 w 283"/>
                <a:gd name="T25" fmla="*/ 11 h 103"/>
                <a:gd name="T26" fmla="*/ 255 w 283"/>
                <a:gd name="T27" fmla="*/ 21 h 103"/>
                <a:gd name="T28" fmla="*/ 271 w 283"/>
                <a:gd name="T29" fmla="*/ 34 h 103"/>
                <a:gd name="T30" fmla="*/ 281 w 283"/>
                <a:gd name="T31" fmla="*/ 47 h 103"/>
                <a:gd name="T32" fmla="*/ 283 w 283"/>
                <a:gd name="T33" fmla="*/ 62 h 103"/>
                <a:gd name="T34" fmla="*/ 277 w 283"/>
                <a:gd name="T35" fmla="*/ 76 h 103"/>
                <a:gd name="T36" fmla="*/ 265 w 283"/>
                <a:gd name="T37" fmla="*/ 83 h 103"/>
                <a:gd name="T38" fmla="*/ 251 w 283"/>
                <a:gd name="T39" fmla="*/ 85 h 103"/>
                <a:gd name="T40" fmla="*/ 234 w 283"/>
                <a:gd name="T41" fmla="*/ 82 h 103"/>
                <a:gd name="T42" fmla="*/ 214 w 283"/>
                <a:gd name="T43" fmla="*/ 76 h 103"/>
                <a:gd name="T44" fmla="*/ 193 w 283"/>
                <a:gd name="T45" fmla="*/ 69 h 103"/>
                <a:gd name="T46" fmla="*/ 172 w 283"/>
                <a:gd name="T47" fmla="*/ 62 h 103"/>
                <a:gd name="T48" fmla="*/ 152 w 283"/>
                <a:gd name="T49" fmla="*/ 56 h 103"/>
                <a:gd name="T50" fmla="*/ 131 w 283"/>
                <a:gd name="T51" fmla="*/ 53 h 103"/>
                <a:gd name="T52" fmla="*/ 111 w 283"/>
                <a:gd name="T53" fmla="*/ 53 h 103"/>
                <a:gd name="T54" fmla="*/ 91 w 283"/>
                <a:gd name="T55" fmla="*/ 56 h 103"/>
                <a:gd name="T56" fmla="*/ 71 w 283"/>
                <a:gd name="T57" fmla="*/ 62 h 103"/>
                <a:gd name="T58" fmla="*/ 51 w 283"/>
                <a:gd name="T59" fmla="*/ 69 h 103"/>
                <a:gd name="T60" fmla="*/ 34 w 283"/>
                <a:gd name="T61" fmla="*/ 79 h 103"/>
                <a:gd name="T62" fmla="*/ 18 w 283"/>
                <a:gd name="T63" fmla="*/ 90 h 103"/>
                <a:gd name="T64" fmla="*/ 3 w 283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03"/>
                <a:gd name="T101" fmla="*/ 283 w 283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03">
                  <a:moveTo>
                    <a:pt x="3" y="103"/>
                  </a:moveTo>
                  <a:lnTo>
                    <a:pt x="0" y="96"/>
                  </a:lnTo>
                  <a:lnTo>
                    <a:pt x="0" y="86"/>
                  </a:lnTo>
                  <a:lnTo>
                    <a:pt x="5" y="76"/>
                  </a:lnTo>
                  <a:lnTo>
                    <a:pt x="13" y="63"/>
                  </a:lnTo>
                  <a:lnTo>
                    <a:pt x="29" y="50"/>
                  </a:lnTo>
                  <a:lnTo>
                    <a:pt x="49" y="36"/>
                  </a:lnTo>
                  <a:lnTo>
                    <a:pt x="78" y="21"/>
                  </a:lnTo>
                  <a:lnTo>
                    <a:pt x="114" y="8"/>
                  </a:lnTo>
                  <a:lnTo>
                    <a:pt x="147" y="1"/>
                  </a:lnTo>
                  <a:lnTo>
                    <a:pt x="179" y="0"/>
                  </a:lnTo>
                  <a:lnTo>
                    <a:pt x="208" y="4"/>
                  </a:lnTo>
                  <a:lnTo>
                    <a:pt x="234" y="11"/>
                  </a:lnTo>
                  <a:lnTo>
                    <a:pt x="255" y="21"/>
                  </a:lnTo>
                  <a:lnTo>
                    <a:pt x="271" y="34"/>
                  </a:lnTo>
                  <a:lnTo>
                    <a:pt x="281" y="47"/>
                  </a:lnTo>
                  <a:lnTo>
                    <a:pt x="283" y="62"/>
                  </a:lnTo>
                  <a:lnTo>
                    <a:pt x="277" y="76"/>
                  </a:lnTo>
                  <a:lnTo>
                    <a:pt x="265" y="83"/>
                  </a:lnTo>
                  <a:lnTo>
                    <a:pt x="251" y="85"/>
                  </a:lnTo>
                  <a:lnTo>
                    <a:pt x="234" y="82"/>
                  </a:lnTo>
                  <a:lnTo>
                    <a:pt x="214" y="76"/>
                  </a:lnTo>
                  <a:lnTo>
                    <a:pt x="193" y="69"/>
                  </a:lnTo>
                  <a:lnTo>
                    <a:pt x="172" y="62"/>
                  </a:lnTo>
                  <a:lnTo>
                    <a:pt x="152" y="56"/>
                  </a:lnTo>
                  <a:lnTo>
                    <a:pt x="131" y="53"/>
                  </a:lnTo>
                  <a:lnTo>
                    <a:pt x="111" y="53"/>
                  </a:lnTo>
                  <a:lnTo>
                    <a:pt x="91" y="56"/>
                  </a:lnTo>
                  <a:lnTo>
                    <a:pt x="71" y="62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8" y="90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418"/>
            <p:cNvSpPr>
              <a:spLocks/>
            </p:cNvSpPr>
            <p:nvPr/>
          </p:nvSpPr>
          <p:spPr bwMode="auto">
            <a:xfrm>
              <a:off x="5277" y="2136"/>
              <a:ext cx="399" cy="472"/>
            </a:xfrm>
            <a:custGeom>
              <a:avLst/>
              <a:gdLst>
                <a:gd name="T0" fmla="*/ 399 w 399"/>
                <a:gd name="T1" fmla="*/ 93 h 472"/>
                <a:gd name="T2" fmla="*/ 386 w 399"/>
                <a:gd name="T3" fmla="*/ 66 h 472"/>
                <a:gd name="T4" fmla="*/ 356 w 399"/>
                <a:gd name="T5" fmla="*/ 33 h 472"/>
                <a:gd name="T6" fmla="*/ 308 w 399"/>
                <a:gd name="T7" fmla="*/ 7 h 472"/>
                <a:gd name="T8" fmla="*/ 254 w 399"/>
                <a:gd name="T9" fmla="*/ 0 h 472"/>
                <a:gd name="T10" fmla="*/ 203 w 399"/>
                <a:gd name="T11" fmla="*/ 3 h 472"/>
                <a:gd name="T12" fmla="*/ 159 w 399"/>
                <a:gd name="T13" fmla="*/ 20 h 472"/>
                <a:gd name="T14" fmla="*/ 118 w 399"/>
                <a:gd name="T15" fmla="*/ 57 h 472"/>
                <a:gd name="T16" fmla="*/ 85 w 399"/>
                <a:gd name="T17" fmla="*/ 121 h 472"/>
                <a:gd name="T18" fmla="*/ 81 w 399"/>
                <a:gd name="T19" fmla="*/ 208 h 472"/>
                <a:gd name="T20" fmla="*/ 95 w 399"/>
                <a:gd name="T21" fmla="*/ 301 h 472"/>
                <a:gd name="T22" fmla="*/ 111 w 399"/>
                <a:gd name="T23" fmla="*/ 368 h 472"/>
                <a:gd name="T24" fmla="*/ 113 w 399"/>
                <a:gd name="T25" fmla="*/ 397 h 472"/>
                <a:gd name="T26" fmla="*/ 103 w 399"/>
                <a:gd name="T27" fmla="*/ 419 h 472"/>
                <a:gd name="T28" fmla="*/ 77 w 399"/>
                <a:gd name="T29" fmla="*/ 437 h 472"/>
                <a:gd name="T30" fmla="*/ 31 w 399"/>
                <a:gd name="T31" fmla="*/ 446 h 472"/>
                <a:gd name="T32" fmla="*/ 0 w 399"/>
                <a:gd name="T33" fmla="*/ 455 h 472"/>
                <a:gd name="T34" fmla="*/ 13 w 399"/>
                <a:gd name="T35" fmla="*/ 466 h 472"/>
                <a:gd name="T36" fmla="*/ 39 w 399"/>
                <a:gd name="T37" fmla="*/ 472 h 472"/>
                <a:gd name="T38" fmla="*/ 74 w 399"/>
                <a:gd name="T39" fmla="*/ 472 h 472"/>
                <a:gd name="T40" fmla="*/ 105 w 399"/>
                <a:gd name="T41" fmla="*/ 465 h 472"/>
                <a:gd name="T42" fmla="*/ 127 w 399"/>
                <a:gd name="T43" fmla="*/ 447 h 472"/>
                <a:gd name="T44" fmla="*/ 143 w 399"/>
                <a:gd name="T45" fmla="*/ 421 h 472"/>
                <a:gd name="T46" fmla="*/ 152 w 399"/>
                <a:gd name="T47" fmla="*/ 394 h 472"/>
                <a:gd name="T48" fmla="*/ 149 w 399"/>
                <a:gd name="T49" fmla="*/ 362 h 472"/>
                <a:gd name="T50" fmla="*/ 133 w 399"/>
                <a:gd name="T51" fmla="*/ 308 h 472"/>
                <a:gd name="T52" fmla="*/ 113 w 399"/>
                <a:gd name="T53" fmla="*/ 243 h 472"/>
                <a:gd name="T54" fmla="*/ 103 w 399"/>
                <a:gd name="T55" fmla="*/ 183 h 472"/>
                <a:gd name="T56" fmla="*/ 110 w 399"/>
                <a:gd name="T57" fmla="*/ 137 h 472"/>
                <a:gd name="T58" fmla="*/ 126 w 399"/>
                <a:gd name="T59" fmla="*/ 99 h 472"/>
                <a:gd name="T60" fmla="*/ 154 w 399"/>
                <a:gd name="T61" fmla="*/ 73 h 472"/>
                <a:gd name="T62" fmla="*/ 203 w 399"/>
                <a:gd name="T63" fmla="*/ 57 h 472"/>
                <a:gd name="T64" fmla="*/ 267 w 399"/>
                <a:gd name="T65" fmla="*/ 55 h 472"/>
                <a:gd name="T66" fmla="*/ 320 w 399"/>
                <a:gd name="T67" fmla="*/ 69 h 472"/>
                <a:gd name="T68" fmla="*/ 362 w 399"/>
                <a:gd name="T69" fmla="*/ 89 h 472"/>
                <a:gd name="T70" fmla="*/ 389 w 399"/>
                <a:gd name="T71" fmla="*/ 101 h 4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472"/>
                <a:gd name="T110" fmla="*/ 399 w 399"/>
                <a:gd name="T111" fmla="*/ 472 h 4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472">
                  <a:moveTo>
                    <a:pt x="396" y="101"/>
                  </a:moveTo>
                  <a:lnTo>
                    <a:pt x="399" y="93"/>
                  </a:lnTo>
                  <a:lnTo>
                    <a:pt x="395" y="82"/>
                  </a:lnTo>
                  <a:lnTo>
                    <a:pt x="386" y="66"/>
                  </a:lnTo>
                  <a:lnTo>
                    <a:pt x="373" y="50"/>
                  </a:lnTo>
                  <a:lnTo>
                    <a:pt x="356" y="33"/>
                  </a:lnTo>
                  <a:lnTo>
                    <a:pt x="334" y="19"/>
                  </a:lnTo>
                  <a:lnTo>
                    <a:pt x="308" y="7"/>
                  </a:lnTo>
                  <a:lnTo>
                    <a:pt x="281" y="1"/>
                  </a:lnTo>
                  <a:lnTo>
                    <a:pt x="254" y="0"/>
                  </a:lnTo>
                  <a:lnTo>
                    <a:pt x="226" y="0"/>
                  </a:lnTo>
                  <a:lnTo>
                    <a:pt x="203" y="3"/>
                  </a:lnTo>
                  <a:lnTo>
                    <a:pt x="180" y="8"/>
                  </a:lnTo>
                  <a:lnTo>
                    <a:pt x="159" y="20"/>
                  </a:lnTo>
                  <a:lnTo>
                    <a:pt x="139" y="36"/>
                  </a:lnTo>
                  <a:lnTo>
                    <a:pt x="118" y="57"/>
                  </a:lnTo>
                  <a:lnTo>
                    <a:pt x="100" y="85"/>
                  </a:lnTo>
                  <a:lnTo>
                    <a:pt x="85" y="121"/>
                  </a:lnTo>
                  <a:lnTo>
                    <a:pt x="80" y="162"/>
                  </a:lnTo>
                  <a:lnTo>
                    <a:pt x="81" y="208"/>
                  </a:lnTo>
                  <a:lnTo>
                    <a:pt x="88" y="256"/>
                  </a:lnTo>
                  <a:lnTo>
                    <a:pt x="95" y="301"/>
                  </a:lnTo>
                  <a:lnTo>
                    <a:pt x="104" y="338"/>
                  </a:lnTo>
                  <a:lnTo>
                    <a:pt x="111" y="368"/>
                  </a:lnTo>
                  <a:lnTo>
                    <a:pt x="114" y="385"/>
                  </a:lnTo>
                  <a:lnTo>
                    <a:pt x="113" y="397"/>
                  </a:lnTo>
                  <a:lnTo>
                    <a:pt x="110" y="407"/>
                  </a:lnTo>
                  <a:lnTo>
                    <a:pt x="103" y="419"/>
                  </a:lnTo>
                  <a:lnTo>
                    <a:pt x="91" y="429"/>
                  </a:lnTo>
                  <a:lnTo>
                    <a:pt x="77" y="437"/>
                  </a:lnTo>
                  <a:lnTo>
                    <a:pt x="57" y="443"/>
                  </a:lnTo>
                  <a:lnTo>
                    <a:pt x="31" y="446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5" y="462"/>
                  </a:lnTo>
                  <a:lnTo>
                    <a:pt x="13" y="466"/>
                  </a:lnTo>
                  <a:lnTo>
                    <a:pt x="25" y="470"/>
                  </a:lnTo>
                  <a:lnTo>
                    <a:pt x="39" y="472"/>
                  </a:lnTo>
                  <a:lnTo>
                    <a:pt x="55" y="472"/>
                  </a:lnTo>
                  <a:lnTo>
                    <a:pt x="74" y="472"/>
                  </a:lnTo>
                  <a:lnTo>
                    <a:pt x="94" y="469"/>
                  </a:lnTo>
                  <a:lnTo>
                    <a:pt x="105" y="465"/>
                  </a:lnTo>
                  <a:lnTo>
                    <a:pt x="117" y="457"/>
                  </a:lnTo>
                  <a:lnTo>
                    <a:pt x="127" y="447"/>
                  </a:lnTo>
                  <a:lnTo>
                    <a:pt x="136" y="434"/>
                  </a:lnTo>
                  <a:lnTo>
                    <a:pt x="143" y="421"/>
                  </a:lnTo>
                  <a:lnTo>
                    <a:pt x="149" y="407"/>
                  </a:lnTo>
                  <a:lnTo>
                    <a:pt x="152" y="394"/>
                  </a:lnTo>
                  <a:lnTo>
                    <a:pt x="152" y="381"/>
                  </a:lnTo>
                  <a:lnTo>
                    <a:pt x="149" y="362"/>
                  </a:lnTo>
                  <a:lnTo>
                    <a:pt x="141" y="338"/>
                  </a:lnTo>
                  <a:lnTo>
                    <a:pt x="133" y="308"/>
                  </a:lnTo>
                  <a:lnTo>
                    <a:pt x="123" y="276"/>
                  </a:lnTo>
                  <a:lnTo>
                    <a:pt x="113" y="243"/>
                  </a:lnTo>
                  <a:lnTo>
                    <a:pt x="107" y="211"/>
                  </a:lnTo>
                  <a:lnTo>
                    <a:pt x="103" y="183"/>
                  </a:lnTo>
                  <a:lnTo>
                    <a:pt x="104" y="160"/>
                  </a:lnTo>
                  <a:lnTo>
                    <a:pt x="110" y="137"/>
                  </a:lnTo>
                  <a:lnTo>
                    <a:pt x="117" y="116"/>
                  </a:lnTo>
                  <a:lnTo>
                    <a:pt x="126" y="99"/>
                  </a:lnTo>
                  <a:lnTo>
                    <a:pt x="139" y="85"/>
                  </a:lnTo>
                  <a:lnTo>
                    <a:pt x="154" y="73"/>
                  </a:lnTo>
                  <a:lnTo>
                    <a:pt x="176" y="63"/>
                  </a:lnTo>
                  <a:lnTo>
                    <a:pt x="203" y="57"/>
                  </a:lnTo>
                  <a:lnTo>
                    <a:pt x="236" y="53"/>
                  </a:lnTo>
                  <a:lnTo>
                    <a:pt x="267" y="55"/>
                  </a:lnTo>
                  <a:lnTo>
                    <a:pt x="294" y="60"/>
                  </a:lnTo>
                  <a:lnTo>
                    <a:pt x="320" y="69"/>
                  </a:lnTo>
                  <a:lnTo>
                    <a:pt x="343" y="79"/>
                  </a:lnTo>
                  <a:lnTo>
                    <a:pt x="362" y="89"/>
                  </a:lnTo>
                  <a:lnTo>
                    <a:pt x="378" y="96"/>
                  </a:lnTo>
                  <a:lnTo>
                    <a:pt x="389" y="101"/>
                  </a:lnTo>
                  <a:lnTo>
                    <a:pt x="396" y="10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419"/>
            <p:cNvSpPr>
              <a:spLocks/>
            </p:cNvSpPr>
            <p:nvPr/>
          </p:nvSpPr>
          <p:spPr bwMode="auto">
            <a:xfrm>
              <a:off x="5044" y="2268"/>
              <a:ext cx="220" cy="102"/>
            </a:xfrm>
            <a:custGeom>
              <a:avLst/>
              <a:gdLst>
                <a:gd name="T0" fmla="*/ 146 w 220"/>
                <a:gd name="T1" fmla="*/ 29 h 102"/>
                <a:gd name="T2" fmla="*/ 154 w 220"/>
                <a:gd name="T3" fmla="*/ 30 h 102"/>
                <a:gd name="T4" fmla="*/ 164 w 220"/>
                <a:gd name="T5" fmla="*/ 32 h 102"/>
                <a:gd name="T6" fmla="*/ 173 w 220"/>
                <a:gd name="T7" fmla="*/ 35 h 102"/>
                <a:gd name="T8" fmla="*/ 183 w 220"/>
                <a:gd name="T9" fmla="*/ 39 h 102"/>
                <a:gd name="T10" fmla="*/ 193 w 220"/>
                <a:gd name="T11" fmla="*/ 43 h 102"/>
                <a:gd name="T12" fmla="*/ 202 w 220"/>
                <a:gd name="T13" fmla="*/ 48 h 102"/>
                <a:gd name="T14" fmla="*/ 210 w 220"/>
                <a:gd name="T15" fmla="*/ 51 h 102"/>
                <a:gd name="T16" fmla="*/ 218 w 220"/>
                <a:gd name="T17" fmla="*/ 53 h 102"/>
                <a:gd name="T18" fmla="*/ 220 w 220"/>
                <a:gd name="T19" fmla="*/ 48 h 102"/>
                <a:gd name="T20" fmla="*/ 220 w 220"/>
                <a:gd name="T21" fmla="*/ 41 h 102"/>
                <a:gd name="T22" fmla="*/ 213 w 220"/>
                <a:gd name="T23" fmla="*/ 32 h 102"/>
                <a:gd name="T24" fmla="*/ 203 w 220"/>
                <a:gd name="T25" fmla="*/ 22 h 102"/>
                <a:gd name="T26" fmla="*/ 189 w 220"/>
                <a:gd name="T27" fmla="*/ 15 h 102"/>
                <a:gd name="T28" fmla="*/ 170 w 220"/>
                <a:gd name="T29" fmla="*/ 7 h 102"/>
                <a:gd name="T30" fmla="*/ 148 w 220"/>
                <a:gd name="T31" fmla="*/ 2 h 102"/>
                <a:gd name="T32" fmla="*/ 122 w 220"/>
                <a:gd name="T33" fmla="*/ 0 h 102"/>
                <a:gd name="T34" fmla="*/ 94 w 220"/>
                <a:gd name="T35" fmla="*/ 3 h 102"/>
                <a:gd name="T36" fmla="*/ 66 w 220"/>
                <a:gd name="T37" fmla="*/ 10 h 102"/>
                <a:gd name="T38" fmla="*/ 43 w 220"/>
                <a:gd name="T39" fmla="*/ 22 h 102"/>
                <a:gd name="T40" fmla="*/ 25 w 220"/>
                <a:gd name="T41" fmla="*/ 35 h 102"/>
                <a:gd name="T42" fmla="*/ 10 w 220"/>
                <a:gd name="T43" fmla="*/ 48 h 102"/>
                <a:gd name="T44" fmla="*/ 2 w 220"/>
                <a:gd name="T45" fmla="*/ 58 h 102"/>
                <a:gd name="T46" fmla="*/ 0 w 220"/>
                <a:gd name="T47" fmla="*/ 66 h 102"/>
                <a:gd name="T48" fmla="*/ 4 w 220"/>
                <a:gd name="T49" fmla="*/ 69 h 102"/>
                <a:gd name="T50" fmla="*/ 7 w 220"/>
                <a:gd name="T51" fmla="*/ 68 h 102"/>
                <a:gd name="T52" fmla="*/ 15 w 220"/>
                <a:gd name="T53" fmla="*/ 64 h 102"/>
                <a:gd name="T54" fmla="*/ 22 w 220"/>
                <a:gd name="T55" fmla="*/ 58 h 102"/>
                <a:gd name="T56" fmla="*/ 32 w 220"/>
                <a:gd name="T57" fmla="*/ 51 h 102"/>
                <a:gd name="T58" fmla="*/ 43 w 220"/>
                <a:gd name="T59" fmla="*/ 45 h 102"/>
                <a:gd name="T60" fmla="*/ 55 w 220"/>
                <a:gd name="T61" fmla="*/ 39 h 102"/>
                <a:gd name="T62" fmla="*/ 68 w 220"/>
                <a:gd name="T63" fmla="*/ 35 h 102"/>
                <a:gd name="T64" fmla="*/ 79 w 220"/>
                <a:gd name="T65" fmla="*/ 35 h 102"/>
                <a:gd name="T66" fmla="*/ 79 w 220"/>
                <a:gd name="T67" fmla="*/ 35 h 102"/>
                <a:gd name="T68" fmla="*/ 79 w 220"/>
                <a:gd name="T69" fmla="*/ 35 h 102"/>
                <a:gd name="T70" fmla="*/ 79 w 220"/>
                <a:gd name="T71" fmla="*/ 35 h 102"/>
                <a:gd name="T72" fmla="*/ 79 w 220"/>
                <a:gd name="T73" fmla="*/ 35 h 102"/>
                <a:gd name="T74" fmla="*/ 76 w 220"/>
                <a:gd name="T75" fmla="*/ 46 h 102"/>
                <a:gd name="T76" fmla="*/ 75 w 220"/>
                <a:gd name="T77" fmla="*/ 58 h 102"/>
                <a:gd name="T78" fmla="*/ 78 w 220"/>
                <a:gd name="T79" fmla="*/ 69 h 102"/>
                <a:gd name="T80" fmla="*/ 82 w 220"/>
                <a:gd name="T81" fmla="*/ 79 h 102"/>
                <a:gd name="T82" fmla="*/ 88 w 220"/>
                <a:gd name="T83" fmla="*/ 89 h 102"/>
                <a:gd name="T84" fmla="*/ 97 w 220"/>
                <a:gd name="T85" fmla="*/ 97 h 102"/>
                <a:gd name="T86" fmla="*/ 108 w 220"/>
                <a:gd name="T87" fmla="*/ 101 h 102"/>
                <a:gd name="T88" fmla="*/ 122 w 220"/>
                <a:gd name="T89" fmla="*/ 102 h 102"/>
                <a:gd name="T90" fmla="*/ 135 w 220"/>
                <a:gd name="T91" fmla="*/ 101 h 102"/>
                <a:gd name="T92" fmla="*/ 147 w 220"/>
                <a:gd name="T93" fmla="*/ 100 h 102"/>
                <a:gd name="T94" fmla="*/ 158 w 220"/>
                <a:gd name="T95" fmla="*/ 97 h 102"/>
                <a:gd name="T96" fmla="*/ 167 w 220"/>
                <a:gd name="T97" fmla="*/ 92 h 102"/>
                <a:gd name="T98" fmla="*/ 174 w 220"/>
                <a:gd name="T99" fmla="*/ 87 h 102"/>
                <a:gd name="T100" fmla="*/ 179 w 220"/>
                <a:gd name="T101" fmla="*/ 79 h 102"/>
                <a:gd name="T102" fmla="*/ 179 w 220"/>
                <a:gd name="T103" fmla="*/ 69 h 102"/>
                <a:gd name="T104" fmla="*/ 174 w 220"/>
                <a:gd name="T105" fmla="*/ 56 h 102"/>
                <a:gd name="T106" fmla="*/ 163 w 220"/>
                <a:gd name="T107" fmla="*/ 68 h 102"/>
                <a:gd name="T108" fmla="*/ 151 w 220"/>
                <a:gd name="T109" fmla="*/ 72 h 102"/>
                <a:gd name="T110" fmla="*/ 141 w 220"/>
                <a:gd name="T111" fmla="*/ 69 h 102"/>
                <a:gd name="T112" fmla="*/ 134 w 220"/>
                <a:gd name="T113" fmla="*/ 64 h 102"/>
                <a:gd name="T114" fmla="*/ 128 w 220"/>
                <a:gd name="T115" fmla="*/ 55 h 102"/>
                <a:gd name="T116" fmla="*/ 128 w 220"/>
                <a:gd name="T117" fmla="*/ 45 h 102"/>
                <a:gd name="T118" fmla="*/ 134 w 220"/>
                <a:gd name="T119" fmla="*/ 36 h 102"/>
                <a:gd name="T120" fmla="*/ 146 w 220"/>
                <a:gd name="T121" fmla="*/ 29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"/>
                <a:gd name="T184" fmla="*/ 0 h 102"/>
                <a:gd name="T185" fmla="*/ 220 w 220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" h="102">
                  <a:moveTo>
                    <a:pt x="146" y="29"/>
                  </a:moveTo>
                  <a:lnTo>
                    <a:pt x="154" y="30"/>
                  </a:lnTo>
                  <a:lnTo>
                    <a:pt x="164" y="32"/>
                  </a:lnTo>
                  <a:lnTo>
                    <a:pt x="173" y="35"/>
                  </a:lnTo>
                  <a:lnTo>
                    <a:pt x="183" y="39"/>
                  </a:lnTo>
                  <a:lnTo>
                    <a:pt x="193" y="43"/>
                  </a:lnTo>
                  <a:lnTo>
                    <a:pt x="202" y="48"/>
                  </a:lnTo>
                  <a:lnTo>
                    <a:pt x="210" y="51"/>
                  </a:lnTo>
                  <a:lnTo>
                    <a:pt x="218" y="53"/>
                  </a:lnTo>
                  <a:lnTo>
                    <a:pt x="220" y="48"/>
                  </a:lnTo>
                  <a:lnTo>
                    <a:pt x="220" y="41"/>
                  </a:lnTo>
                  <a:lnTo>
                    <a:pt x="213" y="32"/>
                  </a:lnTo>
                  <a:lnTo>
                    <a:pt x="203" y="22"/>
                  </a:lnTo>
                  <a:lnTo>
                    <a:pt x="189" y="15"/>
                  </a:lnTo>
                  <a:lnTo>
                    <a:pt x="170" y="7"/>
                  </a:lnTo>
                  <a:lnTo>
                    <a:pt x="148" y="2"/>
                  </a:lnTo>
                  <a:lnTo>
                    <a:pt x="122" y="0"/>
                  </a:lnTo>
                  <a:lnTo>
                    <a:pt x="94" y="3"/>
                  </a:lnTo>
                  <a:lnTo>
                    <a:pt x="66" y="10"/>
                  </a:lnTo>
                  <a:lnTo>
                    <a:pt x="43" y="22"/>
                  </a:lnTo>
                  <a:lnTo>
                    <a:pt x="25" y="35"/>
                  </a:lnTo>
                  <a:lnTo>
                    <a:pt x="10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4" y="69"/>
                  </a:lnTo>
                  <a:lnTo>
                    <a:pt x="7" y="68"/>
                  </a:lnTo>
                  <a:lnTo>
                    <a:pt x="15" y="64"/>
                  </a:lnTo>
                  <a:lnTo>
                    <a:pt x="22" y="58"/>
                  </a:lnTo>
                  <a:lnTo>
                    <a:pt x="32" y="51"/>
                  </a:lnTo>
                  <a:lnTo>
                    <a:pt x="43" y="45"/>
                  </a:lnTo>
                  <a:lnTo>
                    <a:pt x="55" y="39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76" y="46"/>
                  </a:lnTo>
                  <a:lnTo>
                    <a:pt x="75" y="58"/>
                  </a:lnTo>
                  <a:lnTo>
                    <a:pt x="78" y="69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7" y="97"/>
                  </a:lnTo>
                  <a:lnTo>
                    <a:pt x="108" y="101"/>
                  </a:lnTo>
                  <a:lnTo>
                    <a:pt x="122" y="102"/>
                  </a:lnTo>
                  <a:lnTo>
                    <a:pt x="135" y="101"/>
                  </a:lnTo>
                  <a:lnTo>
                    <a:pt x="147" y="100"/>
                  </a:lnTo>
                  <a:lnTo>
                    <a:pt x="158" y="97"/>
                  </a:lnTo>
                  <a:lnTo>
                    <a:pt x="167" y="92"/>
                  </a:lnTo>
                  <a:lnTo>
                    <a:pt x="174" y="87"/>
                  </a:lnTo>
                  <a:lnTo>
                    <a:pt x="179" y="79"/>
                  </a:lnTo>
                  <a:lnTo>
                    <a:pt x="179" y="69"/>
                  </a:lnTo>
                  <a:lnTo>
                    <a:pt x="174" y="56"/>
                  </a:lnTo>
                  <a:lnTo>
                    <a:pt x="163" y="68"/>
                  </a:lnTo>
                  <a:lnTo>
                    <a:pt x="151" y="72"/>
                  </a:lnTo>
                  <a:lnTo>
                    <a:pt x="141" y="69"/>
                  </a:lnTo>
                  <a:lnTo>
                    <a:pt x="134" y="64"/>
                  </a:lnTo>
                  <a:lnTo>
                    <a:pt x="128" y="55"/>
                  </a:lnTo>
                  <a:lnTo>
                    <a:pt x="128" y="45"/>
                  </a:lnTo>
                  <a:lnTo>
                    <a:pt x="134" y="36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420"/>
            <p:cNvSpPr>
              <a:spLocks/>
            </p:cNvSpPr>
            <p:nvPr/>
          </p:nvSpPr>
          <p:spPr bwMode="auto">
            <a:xfrm>
              <a:off x="5429" y="2271"/>
              <a:ext cx="208" cy="107"/>
            </a:xfrm>
            <a:custGeom>
              <a:avLst/>
              <a:gdLst>
                <a:gd name="T0" fmla="*/ 138 w 208"/>
                <a:gd name="T1" fmla="*/ 35 h 107"/>
                <a:gd name="T2" fmla="*/ 152 w 208"/>
                <a:gd name="T3" fmla="*/ 38 h 107"/>
                <a:gd name="T4" fmla="*/ 165 w 208"/>
                <a:gd name="T5" fmla="*/ 42 h 107"/>
                <a:gd name="T6" fmla="*/ 177 w 208"/>
                <a:gd name="T7" fmla="*/ 46 h 107"/>
                <a:gd name="T8" fmla="*/ 188 w 208"/>
                <a:gd name="T9" fmla="*/ 50 h 107"/>
                <a:gd name="T10" fmla="*/ 197 w 208"/>
                <a:gd name="T11" fmla="*/ 55 h 107"/>
                <a:gd name="T12" fmla="*/ 203 w 208"/>
                <a:gd name="T13" fmla="*/ 58 h 107"/>
                <a:gd name="T14" fmla="*/ 207 w 208"/>
                <a:gd name="T15" fmla="*/ 59 h 107"/>
                <a:gd name="T16" fmla="*/ 208 w 208"/>
                <a:gd name="T17" fmla="*/ 59 h 107"/>
                <a:gd name="T18" fmla="*/ 207 w 208"/>
                <a:gd name="T19" fmla="*/ 52 h 107"/>
                <a:gd name="T20" fmla="*/ 203 w 208"/>
                <a:gd name="T21" fmla="*/ 43 h 107"/>
                <a:gd name="T22" fmla="*/ 195 w 208"/>
                <a:gd name="T23" fmla="*/ 33 h 107"/>
                <a:gd name="T24" fmla="*/ 185 w 208"/>
                <a:gd name="T25" fmla="*/ 23 h 107"/>
                <a:gd name="T26" fmla="*/ 172 w 208"/>
                <a:gd name="T27" fmla="*/ 14 h 107"/>
                <a:gd name="T28" fmla="*/ 155 w 208"/>
                <a:gd name="T29" fmla="*/ 7 h 107"/>
                <a:gd name="T30" fmla="*/ 135 w 208"/>
                <a:gd name="T31" fmla="*/ 2 h 107"/>
                <a:gd name="T32" fmla="*/ 109 w 208"/>
                <a:gd name="T33" fmla="*/ 0 h 107"/>
                <a:gd name="T34" fmla="*/ 83 w 208"/>
                <a:gd name="T35" fmla="*/ 2 h 107"/>
                <a:gd name="T36" fmla="*/ 59 w 208"/>
                <a:gd name="T37" fmla="*/ 7 h 107"/>
                <a:gd name="T38" fmla="*/ 38 w 208"/>
                <a:gd name="T39" fmla="*/ 16 h 107"/>
                <a:gd name="T40" fmla="*/ 21 w 208"/>
                <a:gd name="T41" fmla="*/ 26 h 107"/>
                <a:gd name="T42" fmla="*/ 8 w 208"/>
                <a:gd name="T43" fmla="*/ 36 h 107"/>
                <a:gd name="T44" fmla="*/ 1 w 208"/>
                <a:gd name="T45" fmla="*/ 46 h 107"/>
                <a:gd name="T46" fmla="*/ 0 w 208"/>
                <a:gd name="T47" fmla="*/ 55 h 107"/>
                <a:gd name="T48" fmla="*/ 4 w 208"/>
                <a:gd name="T49" fmla="*/ 61 h 107"/>
                <a:gd name="T50" fmla="*/ 7 w 208"/>
                <a:gd name="T51" fmla="*/ 63 h 107"/>
                <a:gd name="T52" fmla="*/ 14 w 208"/>
                <a:gd name="T53" fmla="*/ 62 h 107"/>
                <a:gd name="T54" fmla="*/ 23 w 208"/>
                <a:gd name="T55" fmla="*/ 58 h 107"/>
                <a:gd name="T56" fmla="*/ 33 w 208"/>
                <a:gd name="T57" fmla="*/ 50 h 107"/>
                <a:gd name="T58" fmla="*/ 44 w 208"/>
                <a:gd name="T59" fmla="*/ 45 h 107"/>
                <a:gd name="T60" fmla="*/ 56 w 208"/>
                <a:gd name="T61" fmla="*/ 39 h 107"/>
                <a:gd name="T62" fmla="*/ 66 w 208"/>
                <a:gd name="T63" fmla="*/ 36 h 107"/>
                <a:gd name="T64" fmla="*/ 74 w 208"/>
                <a:gd name="T65" fmla="*/ 38 h 107"/>
                <a:gd name="T66" fmla="*/ 74 w 208"/>
                <a:gd name="T67" fmla="*/ 45 h 107"/>
                <a:gd name="T68" fmla="*/ 73 w 208"/>
                <a:gd name="T69" fmla="*/ 55 h 107"/>
                <a:gd name="T70" fmla="*/ 72 w 208"/>
                <a:gd name="T71" fmla="*/ 65 h 107"/>
                <a:gd name="T72" fmla="*/ 72 w 208"/>
                <a:gd name="T73" fmla="*/ 72 h 107"/>
                <a:gd name="T74" fmla="*/ 73 w 208"/>
                <a:gd name="T75" fmla="*/ 81 h 107"/>
                <a:gd name="T76" fmla="*/ 79 w 208"/>
                <a:gd name="T77" fmla="*/ 88 h 107"/>
                <a:gd name="T78" fmla="*/ 86 w 208"/>
                <a:gd name="T79" fmla="*/ 95 h 107"/>
                <a:gd name="T80" fmla="*/ 95 w 208"/>
                <a:gd name="T81" fmla="*/ 99 h 107"/>
                <a:gd name="T82" fmla="*/ 105 w 208"/>
                <a:gd name="T83" fmla="*/ 104 h 107"/>
                <a:gd name="T84" fmla="*/ 115 w 208"/>
                <a:gd name="T85" fmla="*/ 105 h 107"/>
                <a:gd name="T86" fmla="*/ 125 w 208"/>
                <a:gd name="T87" fmla="*/ 107 h 107"/>
                <a:gd name="T88" fmla="*/ 135 w 208"/>
                <a:gd name="T89" fmla="*/ 107 h 107"/>
                <a:gd name="T90" fmla="*/ 143 w 208"/>
                <a:gd name="T91" fmla="*/ 105 h 107"/>
                <a:gd name="T92" fmla="*/ 152 w 208"/>
                <a:gd name="T93" fmla="*/ 102 h 107"/>
                <a:gd name="T94" fmla="*/ 159 w 208"/>
                <a:gd name="T95" fmla="*/ 98 h 107"/>
                <a:gd name="T96" fmla="*/ 167 w 208"/>
                <a:gd name="T97" fmla="*/ 92 h 107"/>
                <a:gd name="T98" fmla="*/ 171 w 208"/>
                <a:gd name="T99" fmla="*/ 86 h 107"/>
                <a:gd name="T100" fmla="*/ 174 w 208"/>
                <a:gd name="T101" fmla="*/ 78 h 107"/>
                <a:gd name="T102" fmla="*/ 174 w 208"/>
                <a:gd name="T103" fmla="*/ 71 h 107"/>
                <a:gd name="T104" fmla="*/ 172 w 208"/>
                <a:gd name="T105" fmla="*/ 61 h 107"/>
                <a:gd name="T106" fmla="*/ 164 w 208"/>
                <a:gd name="T107" fmla="*/ 69 h 107"/>
                <a:gd name="T108" fmla="*/ 154 w 208"/>
                <a:gd name="T109" fmla="*/ 75 h 107"/>
                <a:gd name="T110" fmla="*/ 143 w 208"/>
                <a:gd name="T111" fmla="*/ 75 h 107"/>
                <a:gd name="T112" fmla="*/ 135 w 208"/>
                <a:gd name="T113" fmla="*/ 71 h 107"/>
                <a:gd name="T114" fmla="*/ 129 w 208"/>
                <a:gd name="T115" fmla="*/ 65 h 107"/>
                <a:gd name="T116" fmla="*/ 126 w 208"/>
                <a:gd name="T117" fmla="*/ 56 h 107"/>
                <a:gd name="T118" fmla="*/ 129 w 208"/>
                <a:gd name="T119" fmla="*/ 46 h 107"/>
                <a:gd name="T120" fmla="*/ 138 w 208"/>
                <a:gd name="T121" fmla="*/ 35 h 1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"/>
                <a:gd name="T184" fmla="*/ 0 h 107"/>
                <a:gd name="T185" fmla="*/ 208 w 208"/>
                <a:gd name="T186" fmla="*/ 107 h 1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" h="107">
                  <a:moveTo>
                    <a:pt x="138" y="35"/>
                  </a:moveTo>
                  <a:lnTo>
                    <a:pt x="152" y="38"/>
                  </a:lnTo>
                  <a:lnTo>
                    <a:pt x="165" y="42"/>
                  </a:lnTo>
                  <a:lnTo>
                    <a:pt x="177" y="46"/>
                  </a:lnTo>
                  <a:lnTo>
                    <a:pt x="188" y="50"/>
                  </a:lnTo>
                  <a:lnTo>
                    <a:pt x="197" y="55"/>
                  </a:lnTo>
                  <a:lnTo>
                    <a:pt x="203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07" y="52"/>
                  </a:lnTo>
                  <a:lnTo>
                    <a:pt x="203" y="43"/>
                  </a:lnTo>
                  <a:lnTo>
                    <a:pt x="195" y="33"/>
                  </a:lnTo>
                  <a:lnTo>
                    <a:pt x="185" y="23"/>
                  </a:lnTo>
                  <a:lnTo>
                    <a:pt x="172" y="14"/>
                  </a:lnTo>
                  <a:lnTo>
                    <a:pt x="155" y="7"/>
                  </a:lnTo>
                  <a:lnTo>
                    <a:pt x="135" y="2"/>
                  </a:lnTo>
                  <a:lnTo>
                    <a:pt x="109" y="0"/>
                  </a:lnTo>
                  <a:lnTo>
                    <a:pt x="83" y="2"/>
                  </a:lnTo>
                  <a:lnTo>
                    <a:pt x="59" y="7"/>
                  </a:lnTo>
                  <a:lnTo>
                    <a:pt x="38" y="16"/>
                  </a:lnTo>
                  <a:lnTo>
                    <a:pt x="21" y="26"/>
                  </a:lnTo>
                  <a:lnTo>
                    <a:pt x="8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4" y="61"/>
                  </a:lnTo>
                  <a:lnTo>
                    <a:pt x="7" y="63"/>
                  </a:lnTo>
                  <a:lnTo>
                    <a:pt x="14" y="62"/>
                  </a:lnTo>
                  <a:lnTo>
                    <a:pt x="23" y="58"/>
                  </a:lnTo>
                  <a:lnTo>
                    <a:pt x="33" y="50"/>
                  </a:lnTo>
                  <a:lnTo>
                    <a:pt x="44" y="45"/>
                  </a:lnTo>
                  <a:lnTo>
                    <a:pt x="56" y="39"/>
                  </a:lnTo>
                  <a:lnTo>
                    <a:pt x="66" y="36"/>
                  </a:lnTo>
                  <a:lnTo>
                    <a:pt x="74" y="38"/>
                  </a:lnTo>
                  <a:lnTo>
                    <a:pt x="74" y="45"/>
                  </a:lnTo>
                  <a:lnTo>
                    <a:pt x="73" y="55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73" y="81"/>
                  </a:lnTo>
                  <a:lnTo>
                    <a:pt x="79" y="88"/>
                  </a:lnTo>
                  <a:lnTo>
                    <a:pt x="86" y="95"/>
                  </a:lnTo>
                  <a:lnTo>
                    <a:pt x="95" y="99"/>
                  </a:lnTo>
                  <a:lnTo>
                    <a:pt x="105" y="104"/>
                  </a:lnTo>
                  <a:lnTo>
                    <a:pt x="115" y="105"/>
                  </a:lnTo>
                  <a:lnTo>
                    <a:pt x="125" y="107"/>
                  </a:lnTo>
                  <a:lnTo>
                    <a:pt x="135" y="107"/>
                  </a:lnTo>
                  <a:lnTo>
                    <a:pt x="143" y="105"/>
                  </a:lnTo>
                  <a:lnTo>
                    <a:pt x="152" y="102"/>
                  </a:lnTo>
                  <a:lnTo>
                    <a:pt x="159" y="98"/>
                  </a:lnTo>
                  <a:lnTo>
                    <a:pt x="167" y="92"/>
                  </a:lnTo>
                  <a:lnTo>
                    <a:pt x="171" y="86"/>
                  </a:lnTo>
                  <a:lnTo>
                    <a:pt x="174" y="78"/>
                  </a:lnTo>
                  <a:lnTo>
                    <a:pt x="174" y="71"/>
                  </a:lnTo>
                  <a:lnTo>
                    <a:pt x="172" y="61"/>
                  </a:lnTo>
                  <a:lnTo>
                    <a:pt x="164" y="69"/>
                  </a:lnTo>
                  <a:lnTo>
                    <a:pt x="154" y="75"/>
                  </a:lnTo>
                  <a:lnTo>
                    <a:pt x="143" y="75"/>
                  </a:lnTo>
                  <a:lnTo>
                    <a:pt x="135" y="71"/>
                  </a:lnTo>
                  <a:lnTo>
                    <a:pt x="129" y="65"/>
                  </a:lnTo>
                  <a:lnTo>
                    <a:pt x="126" y="56"/>
                  </a:lnTo>
                  <a:lnTo>
                    <a:pt x="129" y="46"/>
                  </a:lnTo>
                  <a:lnTo>
                    <a:pt x="138" y="3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421"/>
            <p:cNvSpPr>
              <a:spLocks/>
            </p:cNvSpPr>
            <p:nvPr/>
          </p:nvSpPr>
          <p:spPr bwMode="auto">
            <a:xfrm>
              <a:off x="5190" y="2697"/>
              <a:ext cx="276" cy="68"/>
            </a:xfrm>
            <a:custGeom>
              <a:avLst/>
              <a:gdLst>
                <a:gd name="T0" fmla="*/ 138 w 276"/>
                <a:gd name="T1" fmla="*/ 23 h 68"/>
                <a:gd name="T2" fmla="*/ 129 w 276"/>
                <a:gd name="T3" fmla="*/ 17 h 68"/>
                <a:gd name="T4" fmla="*/ 118 w 276"/>
                <a:gd name="T5" fmla="*/ 13 h 68"/>
                <a:gd name="T6" fmla="*/ 105 w 276"/>
                <a:gd name="T7" fmla="*/ 10 h 68"/>
                <a:gd name="T8" fmla="*/ 89 w 276"/>
                <a:gd name="T9" fmla="*/ 13 h 68"/>
                <a:gd name="T10" fmla="*/ 74 w 276"/>
                <a:gd name="T11" fmla="*/ 17 h 68"/>
                <a:gd name="T12" fmla="*/ 60 w 276"/>
                <a:gd name="T13" fmla="*/ 19 h 68"/>
                <a:gd name="T14" fmla="*/ 48 w 276"/>
                <a:gd name="T15" fmla="*/ 20 h 68"/>
                <a:gd name="T16" fmla="*/ 36 w 276"/>
                <a:gd name="T17" fmla="*/ 16 h 68"/>
                <a:gd name="T18" fmla="*/ 18 w 276"/>
                <a:gd name="T19" fmla="*/ 3 h 68"/>
                <a:gd name="T20" fmla="*/ 2 w 276"/>
                <a:gd name="T21" fmla="*/ 13 h 68"/>
                <a:gd name="T22" fmla="*/ 1 w 276"/>
                <a:gd name="T23" fmla="*/ 36 h 68"/>
                <a:gd name="T24" fmla="*/ 23 w 276"/>
                <a:gd name="T25" fmla="*/ 42 h 68"/>
                <a:gd name="T26" fmla="*/ 48 w 276"/>
                <a:gd name="T27" fmla="*/ 45 h 68"/>
                <a:gd name="T28" fmla="*/ 70 w 276"/>
                <a:gd name="T29" fmla="*/ 48 h 68"/>
                <a:gd name="T30" fmla="*/ 86 w 276"/>
                <a:gd name="T31" fmla="*/ 52 h 68"/>
                <a:gd name="T32" fmla="*/ 99 w 276"/>
                <a:gd name="T33" fmla="*/ 58 h 68"/>
                <a:gd name="T34" fmla="*/ 112 w 276"/>
                <a:gd name="T35" fmla="*/ 62 h 68"/>
                <a:gd name="T36" fmla="*/ 125 w 276"/>
                <a:gd name="T37" fmla="*/ 66 h 68"/>
                <a:gd name="T38" fmla="*/ 138 w 276"/>
                <a:gd name="T39" fmla="*/ 68 h 68"/>
                <a:gd name="T40" fmla="*/ 149 w 276"/>
                <a:gd name="T41" fmla="*/ 66 h 68"/>
                <a:gd name="T42" fmla="*/ 162 w 276"/>
                <a:gd name="T43" fmla="*/ 62 h 68"/>
                <a:gd name="T44" fmla="*/ 175 w 276"/>
                <a:gd name="T45" fmla="*/ 55 h 68"/>
                <a:gd name="T46" fmla="*/ 188 w 276"/>
                <a:gd name="T47" fmla="*/ 49 h 68"/>
                <a:gd name="T48" fmla="*/ 201 w 276"/>
                <a:gd name="T49" fmla="*/ 46 h 68"/>
                <a:gd name="T50" fmla="*/ 221 w 276"/>
                <a:gd name="T51" fmla="*/ 42 h 68"/>
                <a:gd name="T52" fmla="*/ 244 w 276"/>
                <a:gd name="T53" fmla="*/ 36 h 68"/>
                <a:gd name="T54" fmla="*/ 263 w 276"/>
                <a:gd name="T55" fmla="*/ 32 h 68"/>
                <a:gd name="T56" fmla="*/ 276 w 276"/>
                <a:gd name="T57" fmla="*/ 22 h 68"/>
                <a:gd name="T58" fmla="*/ 275 w 276"/>
                <a:gd name="T59" fmla="*/ 7 h 68"/>
                <a:gd name="T60" fmla="*/ 264 w 276"/>
                <a:gd name="T61" fmla="*/ 0 h 68"/>
                <a:gd name="T62" fmla="*/ 251 w 276"/>
                <a:gd name="T63" fmla="*/ 7 h 68"/>
                <a:gd name="T64" fmla="*/ 237 w 276"/>
                <a:gd name="T65" fmla="*/ 12 h 68"/>
                <a:gd name="T66" fmla="*/ 224 w 276"/>
                <a:gd name="T67" fmla="*/ 10 h 68"/>
                <a:gd name="T68" fmla="*/ 207 w 276"/>
                <a:gd name="T69" fmla="*/ 9 h 68"/>
                <a:gd name="T70" fmla="*/ 190 w 276"/>
                <a:gd name="T71" fmla="*/ 6 h 68"/>
                <a:gd name="T72" fmla="*/ 168 w 276"/>
                <a:gd name="T73" fmla="*/ 7 h 68"/>
                <a:gd name="T74" fmla="*/ 146 w 276"/>
                <a:gd name="T75" fmla="*/ 19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68"/>
                <a:gd name="T116" fmla="*/ 276 w 276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68">
                  <a:moveTo>
                    <a:pt x="141" y="26"/>
                  </a:moveTo>
                  <a:lnTo>
                    <a:pt x="138" y="23"/>
                  </a:lnTo>
                  <a:lnTo>
                    <a:pt x="133" y="20"/>
                  </a:lnTo>
                  <a:lnTo>
                    <a:pt x="129" y="17"/>
                  </a:lnTo>
                  <a:lnTo>
                    <a:pt x="123" y="14"/>
                  </a:lnTo>
                  <a:lnTo>
                    <a:pt x="118" y="13"/>
                  </a:lnTo>
                  <a:lnTo>
                    <a:pt x="112" y="12"/>
                  </a:lnTo>
                  <a:lnTo>
                    <a:pt x="105" y="10"/>
                  </a:lnTo>
                  <a:lnTo>
                    <a:pt x="97" y="12"/>
                  </a:lnTo>
                  <a:lnTo>
                    <a:pt x="89" y="13"/>
                  </a:lnTo>
                  <a:lnTo>
                    <a:pt x="82" y="16"/>
                  </a:lnTo>
                  <a:lnTo>
                    <a:pt x="74" y="17"/>
                  </a:lnTo>
                  <a:lnTo>
                    <a:pt x="67" y="17"/>
                  </a:lnTo>
                  <a:lnTo>
                    <a:pt x="60" y="19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36" y="16"/>
                  </a:lnTo>
                  <a:lnTo>
                    <a:pt x="28" y="9"/>
                  </a:lnTo>
                  <a:lnTo>
                    <a:pt x="18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23" y="42"/>
                  </a:lnTo>
                  <a:lnTo>
                    <a:pt x="36" y="42"/>
                  </a:lnTo>
                  <a:lnTo>
                    <a:pt x="48" y="45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79" y="50"/>
                  </a:lnTo>
                  <a:lnTo>
                    <a:pt x="86" y="52"/>
                  </a:lnTo>
                  <a:lnTo>
                    <a:pt x="93" y="55"/>
                  </a:lnTo>
                  <a:lnTo>
                    <a:pt x="99" y="58"/>
                  </a:lnTo>
                  <a:lnTo>
                    <a:pt x="106" y="59"/>
                  </a:lnTo>
                  <a:lnTo>
                    <a:pt x="112" y="62"/>
                  </a:lnTo>
                  <a:lnTo>
                    <a:pt x="119" y="63"/>
                  </a:lnTo>
                  <a:lnTo>
                    <a:pt x="125" y="66"/>
                  </a:lnTo>
                  <a:lnTo>
                    <a:pt x="131" y="68"/>
                  </a:lnTo>
                  <a:lnTo>
                    <a:pt x="138" y="68"/>
                  </a:lnTo>
                  <a:lnTo>
                    <a:pt x="144" y="68"/>
                  </a:lnTo>
                  <a:lnTo>
                    <a:pt x="149" y="66"/>
                  </a:lnTo>
                  <a:lnTo>
                    <a:pt x="156" y="65"/>
                  </a:lnTo>
                  <a:lnTo>
                    <a:pt x="162" y="62"/>
                  </a:lnTo>
                  <a:lnTo>
                    <a:pt x="169" y="58"/>
                  </a:lnTo>
                  <a:lnTo>
                    <a:pt x="175" y="55"/>
                  </a:lnTo>
                  <a:lnTo>
                    <a:pt x="182" y="52"/>
                  </a:lnTo>
                  <a:lnTo>
                    <a:pt x="188" y="49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5"/>
                  </a:lnTo>
                  <a:lnTo>
                    <a:pt x="221" y="42"/>
                  </a:lnTo>
                  <a:lnTo>
                    <a:pt x="233" y="39"/>
                  </a:lnTo>
                  <a:lnTo>
                    <a:pt x="244" y="36"/>
                  </a:lnTo>
                  <a:lnTo>
                    <a:pt x="254" y="33"/>
                  </a:lnTo>
                  <a:lnTo>
                    <a:pt x="263" y="32"/>
                  </a:lnTo>
                  <a:lnTo>
                    <a:pt x="269" y="29"/>
                  </a:lnTo>
                  <a:lnTo>
                    <a:pt x="276" y="22"/>
                  </a:lnTo>
                  <a:lnTo>
                    <a:pt x="276" y="14"/>
                  </a:lnTo>
                  <a:lnTo>
                    <a:pt x="275" y="7"/>
                  </a:lnTo>
                  <a:lnTo>
                    <a:pt x="270" y="1"/>
                  </a:lnTo>
                  <a:lnTo>
                    <a:pt x="264" y="0"/>
                  </a:lnTo>
                  <a:lnTo>
                    <a:pt x="259" y="3"/>
                  </a:lnTo>
                  <a:lnTo>
                    <a:pt x="251" y="7"/>
                  </a:lnTo>
                  <a:lnTo>
                    <a:pt x="243" y="12"/>
                  </a:lnTo>
                  <a:lnTo>
                    <a:pt x="237" y="12"/>
                  </a:lnTo>
                  <a:lnTo>
                    <a:pt x="231" y="12"/>
                  </a:lnTo>
                  <a:lnTo>
                    <a:pt x="224" y="10"/>
                  </a:lnTo>
                  <a:lnTo>
                    <a:pt x="215" y="10"/>
                  </a:lnTo>
                  <a:lnTo>
                    <a:pt x="207" y="9"/>
                  </a:lnTo>
                  <a:lnTo>
                    <a:pt x="198" y="7"/>
                  </a:lnTo>
                  <a:lnTo>
                    <a:pt x="190" y="6"/>
                  </a:lnTo>
                  <a:lnTo>
                    <a:pt x="182" y="6"/>
                  </a:lnTo>
                  <a:lnTo>
                    <a:pt x="168" y="7"/>
                  </a:lnTo>
                  <a:lnTo>
                    <a:pt x="155" y="12"/>
                  </a:lnTo>
                  <a:lnTo>
                    <a:pt x="146" y="19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422"/>
            <p:cNvSpPr>
              <a:spLocks/>
            </p:cNvSpPr>
            <p:nvPr/>
          </p:nvSpPr>
          <p:spPr bwMode="auto">
            <a:xfrm>
              <a:off x="5266" y="2769"/>
              <a:ext cx="135" cy="56"/>
            </a:xfrm>
            <a:custGeom>
              <a:avLst/>
              <a:gdLst>
                <a:gd name="T0" fmla="*/ 1 w 135"/>
                <a:gd name="T1" fmla="*/ 6 h 56"/>
                <a:gd name="T2" fmla="*/ 4 w 135"/>
                <a:gd name="T3" fmla="*/ 6 h 56"/>
                <a:gd name="T4" fmla="*/ 10 w 135"/>
                <a:gd name="T5" fmla="*/ 7 h 56"/>
                <a:gd name="T6" fmla="*/ 16 w 135"/>
                <a:gd name="T7" fmla="*/ 10 h 56"/>
                <a:gd name="T8" fmla="*/ 24 w 135"/>
                <a:gd name="T9" fmla="*/ 14 h 56"/>
                <a:gd name="T10" fmla="*/ 33 w 135"/>
                <a:gd name="T11" fmla="*/ 19 h 56"/>
                <a:gd name="T12" fmla="*/ 43 w 135"/>
                <a:gd name="T13" fmla="*/ 22 h 56"/>
                <a:gd name="T14" fmla="*/ 55 w 135"/>
                <a:gd name="T15" fmla="*/ 23 h 56"/>
                <a:gd name="T16" fmla="*/ 68 w 135"/>
                <a:gd name="T17" fmla="*/ 23 h 56"/>
                <a:gd name="T18" fmla="*/ 80 w 135"/>
                <a:gd name="T19" fmla="*/ 22 h 56"/>
                <a:gd name="T20" fmla="*/ 91 w 135"/>
                <a:gd name="T21" fmla="*/ 19 h 56"/>
                <a:gd name="T22" fmla="*/ 101 w 135"/>
                <a:gd name="T23" fmla="*/ 16 h 56"/>
                <a:gd name="T24" fmla="*/ 111 w 135"/>
                <a:gd name="T25" fmla="*/ 12 h 56"/>
                <a:gd name="T26" fmla="*/ 118 w 135"/>
                <a:gd name="T27" fmla="*/ 7 h 56"/>
                <a:gd name="T28" fmla="*/ 125 w 135"/>
                <a:gd name="T29" fmla="*/ 4 h 56"/>
                <a:gd name="T30" fmla="*/ 131 w 135"/>
                <a:gd name="T31" fmla="*/ 1 h 56"/>
                <a:gd name="T32" fmla="*/ 135 w 135"/>
                <a:gd name="T33" fmla="*/ 0 h 56"/>
                <a:gd name="T34" fmla="*/ 134 w 135"/>
                <a:gd name="T35" fmla="*/ 6 h 56"/>
                <a:gd name="T36" fmla="*/ 131 w 135"/>
                <a:gd name="T37" fmla="*/ 13 h 56"/>
                <a:gd name="T38" fmla="*/ 125 w 135"/>
                <a:gd name="T39" fmla="*/ 22 h 56"/>
                <a:gd name="T40" fmla="*/ 116 w 135"/>
                <a:gd name="T41" fmla="*/ 32 h 56"/>
                <a:gd name="T42" fmla="*/ 108 w 135"/>
                <a:gd name="T43" fmla="*/ 40 h 56"/>
                <a:gd name="T44" fmla="*/ 96 w 135"/>
                <a:gd name="T45" fmla="*/ 47 h 56"/>
                <a:gd name="T46" fmla="*/ 82 w 135"/>
                <a:gd name="T47" fmla="*/ 53 h 56"/>
                <a:gd name="T48" fmla="*/ 68 w 135"/>
                <a:gd name="T49" fmla="*/ 56 h 56"/>
                <a:gd name="T50" fmla="*/ 55 w 135"/>
                <a:gd name="T51" fmla="*/ 55 h 56"/>
                <a:gd name="T52" fmla="*/ 42 w 135"/>
                <a:gd name="T53" fmla="*/ 50 h 56"/>
                <a:gd name="T54" fmla="*/ 29 w 135"/>
                <a:gd name="T55" fmla="*/ 45 h 56"/>
                <a:gd name="T56" fmla="*/ 19 w 135"/>
                <a:gd name="T57" fmla="*/ 37 h 56"/>
                <a:gd name="T58" fmla="*/ 10 w 135"/>
                <a:gd name="T59" fmla="*/ 29 h 56"/>
                <a:gd name="T60" fmla="*/ 3 w 135"/>
                <a:gd name="T61" fmla="*/ 20 h 56"/>
                <a:gd name="T62" fmla="*/ 0 w 135"/>
                <a:gd name="T63" fmla="*/ 12 h 56"/>
                <a:gd name="T64" fmla="*/ 1 w 135"/>
                <a:gd name="T65" fmla="*/ 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56"/>
                <a:gd name="T101" fmla="*/ 135 w 135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56">
                  <a:moveTo>
                    <a:pt x="1" y="6"/>
                  </a:moveTo>
                  <a:lnTo>
                    <a:pt x="4" y="6"/>
                  </a:lnTo>
                  <a:lnTo>
                    <a:pt x="10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9"/>
                  </a:lnTo>
                  <a:lnTo>
                    <a:pt x="43" y="22"/>
                  </a:lnTo>
                  <a:lnTo>
                    <a:pt x="55" y="23"/>
                  </a:lnTo>
                  <a:lnTo>
                    <a:pt x="68" y="23"/>
                  </a:lnTo>
                  <a:lnTo>
                    <a:pt x="80" y="22"/>
                  </a:lnTo>
                  <a:lnTo>
                    <a:pt x="91" y="19"/>
                  </a:lnTo>
                  <a:lnTo>
                    <a:pt x="101" y="16"/>
                  </a:lnTo>
                  <a:lnTo>
                    <a:pt x="111" y="12"/>
                  </a:lnTo>
                  <a:lnTo>
                    <a:pt x="118" y="7"/>
                  </a:lnTo>
                  <a:lnTo>
                    <a:pt x="125" y="4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31" y="13"/>
                  </a:lnTo>
                  <a:lnTo>
                    <a:pt x="125" y="22"/>
                  </a:lnTo>
                  <a:lnTo>
                    <a:pt x="116" y="32"/>
                  </a:lnTo>
                  <a:lnTo>
                    <a:pt x="108" y="40"/>
                  </a:lnTo>
                  <a:lnTo>
                    <a:pt x="96" y="47"/>
                  </a:lnTo>
                  <a:lnTo>
                    <a:pt x="82" y="53"/>
                  </a:lnTo>
                  <a:lnTo>
                    <a:pt x="68" y="56"/>
                  </a:lnTo>
                  <a:lnTo>
                    <a:pt x="55" y="55"/>
                  </a:lnTo>
                  <a:lnTo>
                    <a:pt x="42" y="50"/>
                  </a:lnTo>
                  <a:lnTo>
                    <a:pt x="29" y="45"/>
                  </a:lnTo>
                  <a:lnTo>
                    <a:pt x="19" y="37"/>
                  </a:lnTo>
                  <a:lnTo>
                    <a:pt x="10" y="29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7" name="Group 423"/>
            <p:cNvGrpSpPr>
              <a:grpSpLocks/>
            </p:cNvGrpSpPr>
            <p:nvPr/>
          </p:nvGrpSpPr>
          <p:grpSpPr bwMode="auto">
            <a:xfrm>
              <a:off x="5502" y="2288"/>
              <a:ext cx="92" cy="84"/>
              <a:chOff x="6372" y="2252"/>
              <a:chExt cx="92" cy="84"/>
            </a:xfrm>
          </p:grpSpPr>
          <p:sp>
            <p:nvSpPr>
              <p:cNvPr id="1191" name="Oval 424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Oval 425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8" name="Group 426"/>
            <p:cNvGrpSpPr>
              <a:grpSpLocks/>
            </p:cNvGrpSpPr>
            <p:nvPr/>
          </p:nvGrpSpPr>
          <p:grpSpPr bwMode="auto">
            <a:xfrm>
              <a:off x="5130" y="2282"/>
              <a:ext cx="92" cy="84"/>
              <a:chOff x="6372" y="2252"/>
              <a:chExt cx="92" cy="84"/>
            </a:xfrm>
          </p:grpSpPr>
          <p:sp>
            <p:nvSpPr>
              <p:cNvPr id="1189" name="Oval 427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Oval 428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32" name="Object 429"/>
            <p:cNvGraphicFramePr>
              <a:graphicFrameLocks noChangeAspect="1"/>
            </p:cNvGraphicFramePr>
            <p:nvPr/>
          </p:nvGraphicFramePr>
          <p:xfrm>
            <a:off x="5289" y="4202"/>
            <a:ext cx="318" cy="2160"/>
          </p:xfrm>
          <a:graphic>
            <a:graphicData uri="http://schemas.openxmlformats.org/presentationml/2006/ole">
              <p:oleObj spid="_x0000_s1032" name="Image" r:id="rId6" imgW="228571" imgH="1397318" progId="Photoshop.Image.5">
                <p:embed/>
              </p:oleObj>
            </a:graphicData>
          </a:graphic>
        </p:graphicFrame>
      </p:grpSp>
      <p:grpSp>
        <p:nvGrpSpPr>
          <p:cNvPr id="1560" name="Group 430"/>
          <p:cNvGrpSpPr>
            <a:grpSpLocks/>
          </p:cNvGrpSpPr>
          <p:nvPr/>
        </p:nvGrpSpPr>
        <p:grpSpPr bwMode="auto">
          <a:xfrm>
            <a:off x="901700" y="5835650"/>
            <a:ext cx="255588" cy="895350"/>
            <a:chOff x="4595" y="1704"/>
            <a:chExt cx="1284" cy="5041"/>
          </a:xfrm>
        </p:grpSpPr>
        <p:sp>
          <p:nvSpPr>
            <p:cNvPr id="1115" name="Freeform 431"/>
            <p:cNvSpPr>
              <a:spLocks/>
            </p:cNvSpPr>
            <p:nvPr/>
          </p:nvSpPr>
          <p:spPr bwMode="auto">
            <a:xfrm>
              <a:off x="4595" y="1704"/>
              <a:ext cx="1284" cy="5041"/>
            </a:xfrm>
            <a:custGeom>
              <a:avLst/>
              <a:gdLst>
                <a:gd name="T0" fmla="*/ 1284 w 1284"/>
                <a:gd name="T1" fmla="*/ 4979 h 5041"/>
                <a:gd name="T2" fmla="*/ 322 w 1284"/>
                <a:gd name="T3" fmla="*/ 5041 h 5041"/>
                <a:gd name="T4" fmla="*/ 0 w 1284"/>
                <a:gd name="T5" fmla="*/ 0 h 5041"/>
                <a:gd name="T6" fmla="*/ 1203 w 1284"/>
                <a:gd name="T7" fmla="*/ 90 h 5041"/>
                <a:gd name="T8" fmla="*/ 1284 w 1284"/>
                <a:gd name="T9" fmla="*/ 4979 h 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"/>
                <a:gd name="T16" fmla="*/ 0 h 5041"/>
                <a:gd name="T17" fmla="*/ 1284 w 1284"/>
                <a:gd name="T18" fmla="*/ 5041 h 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" h="5041">
                  <a:moveTo>
                    <a:pt x="1284" y="4979"/>
                  </a:moveTo>
                  <a:lnTo>
                    <a:pt x="322" y="5041"/>
                  </a:lnTo>
                  <a:lnTo>
                    <a:pt x="0" y="0"/>
                  </a:lnTo>
                  <a:lnTo>
                    <a:pt x="1203" y="90"/>
                  </a:lnTo>
                  <a:lnTo>
                    <a:pt x="1284" y="4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432"/>
            <p:cNvSpPr>
              <a:spLocks/>
            </p:cNvSpPr>
            <p:nvPr/>
          </p:nvSpPr>
          <p:spPr bwMode="auto">
            <a:xfrm>
              <a:off x="4751" y="1846"/>
              <a:ext cx="1047" cy="4776"/>
            </a:xfrm>
            <a:custGeom>
              <a:avLst/>
              <a:gdLst>
                <a:gd name="T0" fmla="*/ 938 w 1047"/>
                <a:gd name="T1" fmla="*/ 48 h 4776"/>
                <a:gd name="T2" fmla="*/ 0 w 1047"/>
                <a:gd name="T3" fmla="*/ 0 h 4776"/>
                <a:gd name="T4" fmla="*/ 308 w 1047"/>
                <a:gd name="T5" fmla="*/ 4776 h 4776"/>
                <a:gd name="T6" fmla="*/ 1047 w 1047"/>
                <a:gd name="T7" fmla="*/ 4738 h 4776"/>
                <a:gd name="T8" fmla="*/ 938 w 1047"/>
                <a:gd name="T9" fmla="*/ 48 h 4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7"/>
                <a:gd name="T16" fmla="*/ 0 h 4776"/>
                <a:gd name="T17" fmla="*/ 1047 w 1047"/>
                <a:gd name="T18" fmla="*/ 4776 h 4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7" h="4776">
                  <a:moveTo>
                    <a:pt x="938" y="48"/>
                  </a:moveTo>
                  <a:lnTo>
                    <a:pt x="0" y="0"/>
                  </a:lnTo>
                  <a:lnTo>
                    <a:pt x="308" y="4776"/>
                  </a:lnTo>
                  <a:lnTo>
                    <a:pt x="1047" y="4738"/>
                  </a:lnTo>
                  <a:lnTo>
                    <a:pt x="93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433"/>
            <p:cNvSpPr>
              <a:spLocks/>
            </p:cNvSpPr>
            <p:nvPr/>
          </p:nvSpPr>
          <p:spPr bwMode="auto">
            <a:xfrm>
              <a:off x="5594" y="6119"/>
              <a:ext cx="43" cy="43"/>
            </a:xfrm>
            <a:custGeom>
              <a:avLst/>
              <a:gdLst>
                <a:gd name="T0" fmla="*/ 19 w 43"/>
                <a:gd name="T1" fmla="*/ 9 h 43"/>
                <a:gd name="T2" fmla="*/ 15 w 43"/>
                <a:gd name="T3" fmla="*/ 9 h 43"/>
                <a:gd name="T4" fmla="*/ 15 w 43"/>
                <a:gd name="T5" fmla="*/ 14 h 43"/>
                <a:gd name="T6" fmla="*/ 10 w 43"/>
                <a:gd name="T7" fmla="*/ 14 h 43"/>
                <a:gd name="T8" fmla="*/ 10 w 43"/>
                <a:gd name="T9" fmla="*/ 19 h 43"/>
                <a:gd name="T10" fmla="*/ 10 w 43"/>
                <a:gd name="T11" fmla="*/ 24 h 43"/>
                <a:gd name="T12" fmla="*/ 15 w 43"/>
                <a:gd name="T13" fmla="*/ 24 h 43"/>
                <a:gd name="T14" fmla="*/ 15 w 43"/>
                <a:gd name="T15" fmla="*/ 28 h 43"/>
                <a:gd name="T16" fmla="*/ 19 w 43"/>
                <a:gd name="T17" fmla="*/ 28 h 43"/>
                <a:gd name="T18" fmla="*/ 24 w 43"/>
                <a:gd name="T19" fmla="*/ 28 h 43"/>
                <a:gd name="T20" fmla="*/ 24 w 43"/>
                <a:gd name="T21" fmla="*/ 24 h 43"/>
                <a:gd name="T22" fmla="*/ 29 w 43"/>
                <a:gd name="T23" fmla="*/ 24 h 43"/>
                <a:gd name="T24" fmla="*/ 29 w 43"/>
                <a:gd name="T25" fmla="*/ 19 h 43"/>
                <a:gd name="T26" fmla="*/ 29 w 43"/>
                <a:gd name="T27" fmla="*/ 14 h 43"/>
                <a:gd name="T28" fmla="*/ 24 w 43"/>
                <a:gd name="T29" fmla="*/ 14 h 43"/>
                <a:gd name="T30" fmla="*/ 24 w 43"/>
                <a:gd name="T31" fmla="*/ 9 h 43"/>
                <a:gd name="T32" fmla="*/ 19 w 43"/>
                <a:gd name="T33" fmla="*/ 9 h 43"/>
                <a:gd name="T34" fmla="*/ 19 w 43"/>
                <a:gd name="T35" fmla="*/ 0 h 43"/>
                <a:gd name="T36" fmla="*/ 24 w 43"/>
                <a:gd name="T37" fmla="*/ 0 h 43"/>
                <a:gd name="T38" fmla="*/ 34 w 43"/>
                <a:gd name="T39" fmla="*/ 5 h 43"/>
                <a:gd name="T40" fmla="*/ 38 w 43"/>
                <a:gd name="T41" fmla="*/ 14 h 43"/>
                <a:gd name="T42" fmla="*/ 43 w 43"/>
                <a:gd name="T43" fmla="*/ 19 h 43"/>
                <a:gd name="T44" fmla="*/ 43 w 43"/>
                <a:gd name="T45" fmla="*/ 28 h 43"/>
                <a:gd name="T46" fmla="*/ 38 w 43"/>
                <a:gd name="T47" fmla="*/ 33 h 43"/>
                <a:gd name="T48" fmla="*/ 29 w 43"/>
                <a:gd name="T49" fmla="*/ 38 h 43"/>
                <a:gd name="T50" fmla="*/ 19 w 43"/>
                <a:gd name="T51" fmla="*/ 43 h 43"/>
                <a:gd name="T52" fmla="*/ 15 w 43"/>
                <a:gd name="T53" fmla="*/ 43 h 43"/>
                <a:gd name="T54" fmla="*/ 5 w 43"/>
                <a:gd name="T55" fmla="*/ 38 h 43"/>
                <a:gd name="T56" fmla="*/ 0 w 43"/>
                <a:gd name="T57" fmla="*/ 28 h 43"/>
                <a:gd name="T58" fmla="*/ 0 w 43"/>
                <a:gd name="T59" fmla="*/ 19 h 43"/>
                <a:gd name="T60" fmla="*/ 0 w 43"/>
                <a:gd name="T61" fmla="*/ 14 h 43"/>
                <a:gd name="T62" fmla="*/ 5 w 43"/>
                <a:gd name="T63" fmla="*/ 5 h 43"/>
                <a:gd name="T64" fmla="*/ 10 w 43"/>
                <a:gd name="T65" fmla="*/ 0 h 43"/>
                <a:gd name="T66" fmla="*/ 19 w 43"/>
                <a:gd name="T67" fmla="*/ 0 h 43"/>
                <a:gd name="T68" fmla="*/ 19 w 43"/>
                <a:gd name="T69" fmla="*/ 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43"/>
                <a:gd name="T107" fmla="*/ 43 w 43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43">
                  <a:moveTo>
                    <a:pt x="19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43" y="28"/>
                  </a:lnTo>
                  <a:lnTo>
                    <a:pt x="38" y="33"/>
                  </a:lnTo>
                  <a:lnTo>
                    <a:pt x="29" y="38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434"/>
            <p:cNvSpPr>
              <a:spLocks/>
            </p:cNvSpPr>
            <p:nvPr/>
          </p:nvSpPr>
          <p:spPr bwMode="auto">
            <a:xfrm>
              <a:off x="5656" y="6133"/>
              <a:ext cx="76" cy="143"/>
            </a:xfrm>
            <a:custGeom>
              <a:avLst/>
              <a:gdLst>
                <a:gd name="T0" fmla="*/ 5 w 76"/>
                <a:gd name="T1" fmla="*/ 143 h 143"/>
                <a:gd name="T2" fmla="*/ 0 w 76"/>
                <a:gd name="T3" fmla="*/ 5 h 143"/>
                <a:gd name="T4" fmla="*/ 76 w 76"/>
                <a:gd name="T5" fmla="*/ 0 h 143"/>
                <a:gd name="T6" fmla="*/ 76 w 76"/>
                <a:gd name="T7" fmla="*/ 29 h 143"/>
                <a:gd name="T8" fmla="*/ 33 w 76"/>
                <a:gd name="T9" fmla="*/ 29 h 143"/>
                <a:gd name="T10" fmla="*/ 33 w 76"/>
                <a:gd name="T11" fmla="*/ 57 h 143"/>
                <a:gd name="T12" fmla="*/ 76 w 76"/>
                <a:gd name="T13" fmla="*/ 52 h 143"/>
                <a:gd name="T14" fmla="*/ 76 w 76"/>
                <a:gd name="T15" fmla="*/ 81 h 143"/>
                <a:gd name="T16" fmla="*/ 38 w 76"/>
                <a:gd name="T17" fmla="*/ 81 h 143"/>
                <a:gd name="T18" fmla="*/ 38 w 76"/>
                <a:gd name="T19" fmla="*/ 143 h 143"/>
                <a:gd name="T20" fmla="*/ 5 w 76"/>
                <a:gd name="T21" fmla="*/ 143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43"/>
                <a:gd name="T35" fmla="*/ 76 w 76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43">
                  <a:moveTo>
                    <a:pt x="5" y="143"/>
                  </a:moveTo>
                  <a:lnTo>
                    <a:pt x="0" y="5"/>
                  </a:lnTo>
                  <a:lnTo>
                    <a:pt x="76" y="0"/>
                  </a:lnTo>
                  <a:lnTo>
                    <a:pt x="76" y="29"/>
                  </a:lnTo>
                  <a:lnTo>
                    <a:pt x="33" y="29"/>
                  </a:lnTo>
                  <a:lnTo>
                    <a:pt x="33" y="57"/>
                  </a:lnTo>
                  <a:lnTo>
                    <a:pt x="76" y="52"/>
                  </a:lnTo>
                  <a:lnTo>
                    <a:pt x="76" y="81"/>
                  </a:lnTo>
                  <a:lnTo>
                    <a:pt x="38" y="81"/>
                  </a:lnTo>
                  <a:lnTo>
                    <a:pt x="38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435"/>
            <p:cNvSpPr>
              <a:spLocks/>
            </p:cNvSpPr>
            <p:nvPr/>
          </p:nvSpPr>
          <p:spPr bwMode="auto">
            <a:xfrm>
              <a:off x="5064" y="6133"/>
              <a:ext cx="47" cy="48"/>
            </a:xfrm>
            <a:custGeom>
              <a:avLst/>
              <a:gdLst>
                <a:gd name="T0" fmla="*/ 23 w 47"/>
                <a:gd name="T1" fmla="*/ 14 h 48"/>
                <a:gd name="T2" fmla="*/ 19 w 47"/>
                <a:gd name="T3" fmla="*/ 14 h 48"/>
                <a:gd name="T4" fmla="*/ 19 w 47"/>
                <a:gd name="T5" fmla="*/ 19 h 48"/>
                <a:gd name="T6" fmla="*/ 14 w 47"/>
                <a:gd name="T7" fmla="*/ 19 h 48"/>
                <a:gd name="T8" fmla="*/ 14 w 47"/>
                <a:gd name="T9" fmla="*/ 24 h 48"/>
                <a:gd name="T10" fmla="*/ 14 w 47"/>
                <a:gd name="T11" fmla="*/ 29 h 48"/>
                <a:gd name="T12" fmla="*/ 19 w 47"/>
                <a:gd name="T13" fmla="*/ 29 h 48"/>
                <a:gd name="T14" fmla="*/ 19 w 47"/>
                <a:gd name="T15" fmla="*/ 33 h 48"/>
                <a:gd name="T16" fmla="*/ 23 w 47"/>
                <a:gd name="T17" fmla="*/ 33 h 48"/>
                <a:gd name="T18" fmla="*/ 28 w 47"/>
                <a:gd name="T19" fmla="*/ 33 h 48"/>
                <a:gd name="T20" fmla="*/ 33 w 47"/>
                <a:gd name="T21" fmla="*/ 29 h 48"/>
                <a:gd name="T22" fmla="*/ 33 w 47"/>
                <a:gd name="T23" fmla="*/ 29 h 48"/>
                <a:gd name="T24" fmla="*/ 33 w 47"/>
                <a:gd name="T25" fmla="*/ 24 h 48"/>
                <a:gd name="T26" fmla="*/ 33 w 47"/>
                <a:gd name="T27" fmla="*/ 19 h 48"/>
                <a:gd name="T28" fmla="*/ 28 w 47"/>
                <a:gd name="T29" fmla="*/ 19 h 48"/>
                <a:gd name="T30" fmla="*/ 28 w 47"/>
                <a:gd name="T31" fmla="*/ 14 h 48"/>
                <a:gd name="T32" fmla="*/ 23 w 47"/>
                <a:gd name="T33" fmla="*/ 14 h 48"/>
                <a:gd name="T34" fmla="*/ 23 w 47"/>
                <a:gd name="T35" fmla="*/ 0 h 48"/>
                <a:gd name="T36" fmla="*/ 33 w 47"/>
                <a:gd name="T37" fmla="*/ 0 h 48"/>
                <a:gd name="T38" fmla="*/ 42 w 47"/>
                <a:gd name="T39" fmla="*/ 5 h 48"/>
                <a:gd name="T40" fmla="*/ 47 w 47"/>
                <a:gd name="T41" fmla="*/ 14 h 48"/>
                <a:gd name="T42" fmla="*/ 47 w 47"/>
                <a:gd name="T43" fmla="*/ 24 h 48"/>
                <a:gd name="T44" fmla="*/ 47 w 47"/>
                <a:gd name="T45" fmla="*/ 33 h 48"/>
                <a:gd name="T46" fmla="*/ 42 w 47"/>
                <a:gd name="T47" fmla="*/ 38 h 48"/>
                <a:gd name="T48" fmla="*/ 33 w 47"/>
                <a:gd name="T49" fmla="*/ 43 h 48"/>
                <a:gd name="T50" fmla="*/ 28 w 47"/>
                <a:gd name="T51" fmla="*/ 48 h 48"/>
                <a:gd name="T52" fmla="*/ 19 w 47"/>
                <a:gd name="T53" fmla="*/ 48 h 48"/>
                <a:gd name="T54" fmla="*/ 9 w 47"/>
                <a:gd name="T55" fmla="*/ 43 h 48"/>
                <a:gd name="T56" fmla="*/ 4 w 47"/>
                <a:gd name="T57" fmla="*/ 33 h 48"/>
                <a:gd name="T58" fmla="*/ 0 w 47"/>
                <a:gd name="T59" fmla="*/ 24 h 48"/>
                <a:gd name="T60" fmla="*/ 0 w 47"/>
                <a:gd name="T61" fmla="*/ 14 h 48"/>
                <a:gd name="T62" fmla="*/ 4 w 47"/>
                <a:gd name="T63" fmla="*/ 10 h 48"/>
                <a:gd name="T64" fmla="*/ 14 w 47"/>
                <a:gd name="T65" fmla="*/ 0 h 48"/>
                <a:gd name="T66" fmla="*/ 23 w 47"/>
                <a:gd name="T67" fmla="*/ 0 h 48"/>
                <a:gd name="T68" fmla="*/ 23 w 47"/>
                <a:gd name="T69" fmla="*/ 1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48"/>
                <a:gd name="T107" fmla="*/ 47 w 47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48">
                  <a:moveTo>
                    <a:pt x="23" y="14"/>
                  </a:move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19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2" y="5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7" y="33"/>
                  </a:lnTo>
                  <a:lnTo>
                    <a:pt x="42" y="38"/>
                  </a:lnTo>
                  <a:lnTo>
                    <a:pt x="33" y="43"/>
                  </a:lnTo>
                  <a:lnTo>
                    <a:pt x="28" y="48"/>
                  </a:lnTo>
                  <a:lnTo>
                    <a:pt x="19" y="48"/>
                  </a:lnTo>
                  <a:lnTo>
                    <a:pt x="9" y="43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436"/>
            <p:cNvSpPr>
              <a:spLocks/>
            </p:cNvSpPr>
            <p:nvPr/>
          </p:nvSpPr>
          <p:spPr bwMode="auto">
            <a:xfrm>
              <a:off x="5130" y="6147"/>
              <a:ext cx="100" cy="157"/>
            </a:xfrm>
            <a:custGeom>
              <a:avLst/>
              <a:gdLst>
                <a:gd name="T0" fmla="*/ 57 w 100"/>
                <a:gd name="T1" fmla="*/ 57 h 157"/>
                <a:gd name="T2" fmla="*/ 57 w 100"/>
                <a:gd name="T3" fmla="*/ 48 h 157"/>
                <a:gd name="T4" fmla="*/ 57 w 100"/>
                <a:gd name="T5" fmla="*/ 38 h 157"/>
                <a:gd name="T6" fmla="*/ 57 w 100"/>
                <a:gd name="T7" fmla="*/ 34 h 157"/>
                <a:gd name="T8" fmla="*/ 52 w 100"/>
                <a:gd name="T9" fmla="*/ 29 h 157"/>
                <a:gd name="T10" fmla="*/ 52 w 100"/>
                <a:gd name="T11" fmla="*/ 29 h 157"/>
                <a:gd name="T12" fmla="*/ 43 w 100"/>
                <a:gd name="T13" fmla="*/ 29 h 157"/>
                <a:gd name="T14" fmla="*/ 38 w 100"/>
                <a:gd name="T15" fmla="*/ 34 h 157"/>
                <a:gd name="T16" fmla="*/ 38 w 100"/>
                <a:gd name="T17" fmla="*/ 38 h 157"/>
                <a:gd name="T18" fmla="*/ 38 w 100"/>
                <a:gd name="T19" fmla="*/ 43 h 157"/>
                <a:gd name="T20" fmla="*/ 43 w 100"/>
                <a:gd name="T21" fmla="*/ 119 h 157"/>
                <a:gd name="T22" fmla="*/ 43 w 100"/>
                <a:gd name="T23" fmla="*/ 124 h 157"/>
                <a:gd name="T24" fmla="*/ 47 w 100"/>
                <a:gd name="T25" fmla="*/ 129 h 157"/>
                <a:gd name="T26" fmla="*/ 47 w 100"/>
                <a:gd name="T27" fmla="*/ 129 h 157"/>
                <a:gd name="T28" fmla="*/ 52 w 100"/>
                <a:gd name="T29" fmla="*/ 129 h 157"/>
                <a:gd name="T30" fmla="*/ 57 w 100"/>
                <a:gd name="T31" fmla="*/ 129 h 157"/>
                <a:gd name="T32" fmla="*/ 62 w 100"/>
                <a:gd name="T33" fmla="*/ 124 h 157"/>
                <a:gd name="T34" fmla="*/ 62 w 100"/>
                <a:gd name="T35" fmla="*/ 114 h 157"/>
                <a:gd name="T36" fmla="*/ 62 w 100"/>
                <a:gd name="T37" fmla="*/ 110 h 157"/>
                <a:gd name="T38" fmla="*/ 62 w 100"/>
                <a:gd name="T39" fmla="*/ 95 h 157"/>
                <a:gd name="T40" fmla="*/ 95 w 100"/>
                <a:gd name="T41" fmla="*/ 91 h 157"/>
                <a:gd name="T42" fmla="*/ 100 w 100"/>
                <a:gd name="T43" fmla="*/ 110 h 157"/>
                <a:gd name="T44" fmla="*/ 95 w 100"/>
                <a:gd name="T45" fmla="*/ 129 h 157"/>
                <a:gd name="T46" fmla="*/ 90 w 100"/>
                <a:gd name="T47" fmla="*/ 143 h 157"/>
                <a:gd name="T48" fmla="*/ 76 w 100"/>
                <a:gd name="T49" fmla="*/ 152 h 157"/>
                <a:gd name="T50" fmla="*/ 52 w 100"/>
                <a:gd name="T51" fmla="*/ 157 h 157"/>
                <a:gd name="T52" fmla="*/ 33 w 100"/>
                <a:gd name="T53" fmla="*/ 157 h 157"/>
                <a:gd name="T54" fmla="*/ 19 w 100"/>
                <a:gd name="T55" fmla="*/ 147 h 157"/>
                <a:gd name="T56" fmla="*/ 10 w 100"/>
                <a:gd name="T57" fmla="*/ 133 h 157"/>
                <a:gd name="T58" fmla="*/ 5 w 100"/>
                <a:gd name="T59" fmla="*/ 114 h 157"/>
                <a:gd name="T60" fmla="*/ 0 w 100"/>
                <a:gd name="T61" fmla="*/ 53 h 157"/>
                <a:gd name="T62" fmla="*/ 5 w 100"/>
                <a:gd name="T63" fmla="*/ 29 h 157"/>
                <a:gd name="T64" fmla="*/ 10 w 100"/>
                <a:gd name="T65" fmla="*/ 15 h 157"/>
                <a:gd name="T66" fmla="*/ 24 w 100"/>
                <a:gd name="T67" fmla="*/ 5 h 157"/>
                <a:gd name="T68" fmla="*/ 47 w 100"/>
                <a:gd name="T69" fmla="*/ 0 h 157"/>
                <a:gd name="T70" fmla="*/ 66 w 100"/>
                <a:gd name="T71" fmla="*/ 0 h 157"/>
                <a:gd name="T72" fmla="*/ 81 w 100"/>
                <a:gd name="T73" fmla="*/ 10 h 157"/>
                <a:gd name="T74" fmla="*/ 90 w 100"/>
                <a:gd name="T75" fmla="*/ 19 h 157"/>
                <a:gd name="T76" fmla="*/ 95 w 100"/>
                <a:gd name="T77" fmla="*/ 38 h 157"/>
                <a:gd name="T78" fmla="*/ 95 w 100"/>
                <a:gd name="T79" fmla="*/ 53 h 157"/>
                <a:gd name="T80" fmla="*/ 57 w 100"/>
                <a:gd name="T81" fmla="*/ 57 h 1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57"/>
                <a:gd name="T125" fmla="*/ 100 w 100"/>
                <a:gd name="T126" fmla="*/ 157 h 1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57">
                  <a:moveTo>
                    <a:pt x="57" y="57"/>
                  </a:moveTo>
                  <a:lnTo>
                    <a:pt x="57" y="4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2" y="29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3"/>
                  </a:lnTo>
                  <a:lnTo>
                    <a:pt x="43" y="119"/>
                  </a:lnTo>
                  <a:lnTo>
                    <a:pt x="43" y="124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2" y="95"/>
                  </a:lnTo>
                  <a:lnTo>
                    <a:pt x="95" y="91"/>
                  </a:lnTo>
                  <a:lnTo>
                    <a:pt x="100" y="110"/>
                  </a:lnTo>
                  <a:lnTo>
                    <a:pt x="95" y="129"/>
                  </a:lnTo>
                  <a:lnTo>
                    <a:pt x="90" y="143"/>
                  </a:lnTo>
                  <a:lnTo>
                    <a:pt x="76" y="152"/>
                  </a:lnTo>
                  <a:lnTo>
                    <a:pt x="52" y="157"/>
                  </a:lnTo>
                  <a:lnTo>
                    <a:pt x="33" y="157"/>
                  </a:lnTo>
                  <a:lnTo>
                    <a:pt x="19" y="147"/>
                  </a:lnTo>
                  <a:lnTo>
                    <a:pt x="10" y="133"/>
                  </a:lnTo>
                  <a:lnTo>
                    <a:pt x="5" y="114"/>
                  </a:lnTo>
                  <a:lnTo>
                    <a:pt x="0" y="53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24" y="5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1" y="10"/>
                  </a:lnTo>
                  <a:lnTo>
                    <a:pt x="90" y="19"/>
                  </a:lnTo>
                  <a:lnTo>
                    <a:pt x="95" y="38"/>
                  </a:lnTo>
                  <a:lnTo>
                    <a:pt x="95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437"/>
            <p:cNvSpPr>
              <a:spLocks/>
            </p:cNvSpPr>
            <p:nvPr/>
          </p:nvSpPr>
          <p:spPr bwMode="auto">
            <a:xfrm>
              <a:off x="5471" y="5659"/>
              <a:ext cx="285" cy="38"/>
            </a:xfrm>
            <a:custGeom>
              <a:avLst/>
              <a:gdLst>
                <a:gd name="T0" fmla="*/ 0 w 285"/>
                <a:gd name="T1" fmla="*/ 38 h 38"/>
                <a:gd name="T2" fmla="*/ 0 w 285"/>
                <a:gd name="T3" fmla="*/ 9 h 38"/>
                <a:gd name="T4" fmla="*/ 285 w 285"/>
                <a:gd name="T5" fmla="*/ 0 h 38"/>
                <a:gd name="T6" fmla="*/ 285 w 285"/>
                <a:gd name="T7" fmla="*/ 28 h 38"/>
                <a:gd name="T8" fmla="*/ 0 w 285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8"/>
                <a:gd name="T17" fmla="*/ 285 w 28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8">
                  <a:moveTo>
                    <a:pt x="0" y="38"/>
                  </a:moveTo>
                  <a:lnTo>
                    <a:pt x="0" y="9"/>
                  </a:lnTo>
                  <a:lnTo>
                    <a:pt x="285" y="0"/>
                  </a:lnTo>
                  <a:lnTo>
                    <a:pt x="285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438"/>
            <p:cNvSpPr>
              <a:spLocks/>
            </p:cNvSpPr>
            <p:nvPr/>
          </p:nvSpPr>
          <p:spPr bwMode="auto">
            <a:xfrm>
              <a:off x="5230" y="3003"/>
              <a:ext cx="341" cy="3410"/>
            </a:xfrm>
            <a:custGeom>
              <a:avLst/>
              <a:gdLst>
                <a:gd name="T0" fmla="*/ 341 w 341"/>
                <a:gd name="T1" fmla="*/ 3396 h 3410"/>
                <a:gd name="T2" fmla="*/ 71 w 341"/>
                <a:gd name="T3" fmla="*/ 3410 h 3410"/>
                <a:gd name="T4" fmla="*/ 52 w 341"/>
                <a:gd name="T5" fmla="*/ 3050 h 3410"/>
                <a:gd name="T6" fmla="*/ 137 w 341"/>
                <a:gd name="T7" fmla="*/ 3050 h 3410"/>
                <a:gd name="T8" fmla="*/ 132 w 341"/>
                <a:gd name="T9" fmla="*/ 2988 h 3410"/>
                <a:gd name="T10" fmla="*/ 132 w 341"/>
                <a:gd name="T11" fmla="*/ 2964 h 3410"/>
                <a:gd name="T12" fmla="*/ 118 w 341"/>
                <a:gd name="T13" fmla="*/ 2675 h 3410"/>
                <a:gd name="T14" fmla="*/ 118 w 341"/>
                <a:gd name="T15" fmla="*/ 2647 h 3410"/>
                <a:gd name="T16" fmla="*/ 104 w 341"/>
                <a:gd name="T17" fmla="*/ 2348 h 3410"/>
                <a:gd name="T18" fmla="*/ 104 w 341"/>
                <a:gd name="T19" fmla="*/ 2319 h 3410"/>
                <a:gd name="T20" fmla="*/ 90 w 341"/>
                <a:gd name="T21" fmla="*/ 2021 h 3410"/>
                <a:gd name="T22" fmla="*/ 90 w 341"/>
                <a:gd name="T23" fmla="*/ 1992 h 3410"/>
                <a:gd name="T24" fmla="*/ 75 w 341"/>
                <a:gd name="T25" fmla="*/ 1684 h 3410"/>
                <a:gd name="T26" fmla="*/ 75 w 341"/>
                <a:gd name="T27" fmla="*/ 1655 h 3410"/>
                <a:gd name="T28" fmla="*/ 61 w 341"/>
                <a:gd name="T29" fmla="*/ 1347 h 3410"/>
                <a:gd name="T30" fmla="*/ 61 w 341"/>
                <a:gd name="T31" fmla="*/ 1319 h 3410"/>
                <a:gd name="T32" fmla="*/ 47 w 341"/>
                <a:gd name="T33" fmla="*/ 996 h 3410"/>
                <a:gd name="T34" fmla="*/ 42 w 341"/>
                <a:gd name="T35" fmla="*/ 968 h 3410"/>
                <a:gd name="T36" fmla="*/ 28 w 341"/>
                <a:gd name="T37" fmla="*/ 641 h 3410"/>
                <a:gd name="T38" fmla="*/ 28 w 341"/>
                <a:gd name="T39" fmla="*/ 617 h 3410"/>
                <a:gd name="T40" fmla="*/ 14 w 341"/>
                <a:gd name="T41" fmla="*/ 280 h 3410"/>
                <a:gd name="T42" fmla="*/ 9 w 341"/>
                <a:gd name="T43" fmla="*/ 252 h 3410"/>
                <a:gd name="T44" fmla="*/ 0 w 341"/>
                <a:gd name="T45" fmla="*/ 0 h 3410"/>
                <a:gd name="T46" fmla="*/ 137 w 341"/>
                <a:gd name="T47" fmla="*/ 5 h 3410"/>
                <a:gd name="T48" fmla="*/ 146 w 341"/>
                <a:gd name="T49" fmla="*/ 242 h 3410"/>
                <a:gd name="T50" fmla="*/ 151 w 341"/>
                <a:gd name="T51" fmla="*/ 271 h 3410"/>
                <a:gd name="T52" fmla="*/ 161 w 341"/>
                <a:gd name="T53" fmla="*/ 560 h 3410"/>
                <a:gd name="T54" fmla="*/ 161 w 341"/>
                <a:gd name="T55" fmla="*/ 588 h 3410"/>
                <a:gd name="T56" fmla="*/ 175 w 341"/>
                <a:gd name="T57" fmla="*/ 878 h 3410"/>
                <a:gd name="T58" fmla="*/ 175 w 341"/>
                <a:gd name="T59" fmla="*/ 906 h 3410"/>
                <a:gd name="T60" fmla="*/ 184 w 341"/>
                <a:gd name="T61" fmla="*/ 1191 h 3410"/>
                <a:gd name="T62" fmla="*/ 184 w 341"/>
                <a:gd name="T63" fmla="*/ 1219 h 3410"/>
                <a:gd name="T64" fmla="*/ 199 w 341"/>
                <a:gd name="T65" fmla="*/ 1494 h 3410"/>
                <a:gd name="T66" fmla="*/ 199 w 341"/>
                <a:gd name="T67" fmla="*/ 1523 h 3410"/>
                <a:gd name="T68" fmla="*/ 208 w 341"/>
                <a:gd name="T69" fmla="*/ 1807 h 3410"/>
                <a:gd name="T70" fmla="*/ 208 w 341"/>
                <a:gd name="T71" fmla="*/ 1836 h 3410"/>
                <a:gd name="T72" fmla="*/ 222 w 341"/>
                <a:gd name="T73" fmla="*/ 2092 h 3410"/>
                <a:gd name="T74" fmla="*/ 222 w 341"/>
                <a:gd name="T75" fmla="*/ 2120 h 3410"/>
                <a:gd name="T76" fmla="*/ 232 w 341"/>
                <a:gd name="T77" fmla="*/ 2390 h 3410"/>
                <a:gd name="T78" fmla="*/ 232 w 341"/>
                <a:gd name="T79" fmla="*/ 2419 h 3410"/>
                <a:gd name="T80" fmla="*/ 241 w 341"/>
                <a:gd name="T81" fmla="*/ 2665 h 3410"/>
                <a:gd name="T82" fmla="*/ 241 w 341"/>
                <a:gd name="T83" fmla="*/ 2694 h 3410"/>
                <a:gd name="T84" fmla="*/ 255 w 341"/>
                <a:gd name="T85" fmla="*/ 2960 h 3410"/>
                <a:gd name="T86" fmla="*/ 255 w 341"/>
                <a:gd name="T87" fmla="*/ 2988 h 3410"/>
                <a:gd name="T88" fmla="*/ 255 w 341"/>
                <a:gd name="T89" fmla="*/ 3045 h 3410"/>
                <a:gd name="T90" fmla="*/ 336 w 341"/>
                <a:gd name="T91" fmla="*/ 3045 h 3410"/>
                <a:gd name="T92" fmla="*/ 341 w 341"/>
                <a:gd name="T93" fmla="*/ 3396 h 34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1"/>
                <a:gd name="T142" fmla="*/ 0 h 3410"/>
                <a:gd name="T143" fmla="*/ 341 w 341"/>
                <a:gd name="T144" fmla="*/ 3410 h 34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1" h="3410">
                  <a:moveTo>
                    <a:pt x="341" y="3396"/>
                  </a:moveTo>
                  <a:lnTo>
                    <a:pt x="71" y="3410"/>
                  </a:lnTo>
                  <a:lnTo>
                    <a:pt x="52" y="3050"/>
                  </a:lnTo>
                  <a:lnTo>
                    <a:pt x="137" y="3050"/>
                  </a:lnTo>
                  <a:lnTo>
                    <a:pt x="132" y="2988"/>
                  </a:lnTo>
                  <a:lnTo>
                    <a:pt x="132" y="2964"/>
                  </a:lnTo>
                  <a:lnTo>
                    <a:pt x="118" y="2675"/>
                  </a:lnTo>
                  <a:lnTo>
                    <a:pt x="118" y="2647"/>
                  </a:lnTo>
                  <a:lnTo>
                    <a:pt x="104" y="2348"/>
                  </a:lnTo>
                  <a:lnTo>
                    <a:pt x="104" y="2319"/>
                  </a:lnTo>
                  <a:lnTo>
                    <a:pt x="90" y="2021"/>
                  </a:lnTo>
                  <a:lnTo>
                    <a:pt x="90" y="1992"/>
                  </a:lnTo>
                  <a:lnTo>
                    <a:pt x="75" y="1684"/>
                  </a:lnTo>
                  <a:lnTo>
                    <a:pt x="75" y="1655"/>
                  </a:lnTo>
                  <a:lnTo>
                    <a:pt x="61" y="1347"/>
                  </a:lnTo>
                  <a:lnTo>
                    <a:pt x="61" y="1319"/>
                  </a:lnTo>
                  <a:lnTo>
                    <a:pt x="47" y="996"/>
                  </a:lnTo>
                  <a:lnTo>
                    <a:pt x="42" y="968"/>
                  </a:lnTo>
                  <a:lnTo>
                    <a:pt x="28" y="641"/>
                  </a:lnTo>
                  <a:lnTo>
                    <a:pt x="28" y="617"/>
                  </a:lnTo>
                  <a:lnTo>
                    <a:pt x="14" y="280"/>
                  </a:lnTo>
                  <a:lnTo>
                    <a:pt x="9" y="252"/>
                  </a:lnTo>
                  <a:lnTo>
                    <a:pt x="0" y="0"/>
                  </a:lnTo>
                  <a:lnTo>
                    <a:pt x="137" y="5"/>
                  </a:lnTo>
                  <a:lnTo>
                    <a:pt x="146" y="242"/>
                  </a:lnTo>
                  <a:lnTo>
                    <a:pt x="151" y="271"/>
                  </a:lnTo>
                  <a:lnTo>
                    <a:pt x="161" y="560"/>
                  </a:lnTo>
                  <a:lnTo>
                    <a:pt x="161" y="588"/>
                  </a:lnTo>
                  <a:lnTo>
                    <a:pt x="175" y="878"/>
                  </a:lnTo>
                  <a:lnTo>
                    <a:pt x="175" y="906"/>
                  </a:lnTo>
                  <a:lnTo>
                    <a:pt x="184" y="1191"/>
                  </a:lnTo>
                  <a:lnTo>
                    <a:pt x="184" y="1219"/>
                  </a:lnTo>
                  <a:lnTo>
                    <a:pt x="199" y="1494"/>
                  </a:lnTo>
                  <a:lnTo>
                    <a:pt x="199" y="1523"/>
                  </a:lnTo>
                  <a:lnTo>
                    <a:pt x="208" y="1807"/>
                  </a:lnTo>
                  <a:lnTo>
                    <a:pt x="208" y="1836"/>
                  </a:lnTo>
                  <a:lnTo>
                    <a:pt x="222" y="2092"/>
                  </a:lnTo>
                  <a:lnTo>
                    <a:pt x="222" y="2120"/>
                  </a:lnTo>
                  <a:lnTo>
                    <a:pt x="232" y="2390"/>
                  </a:lnTo>
                  <a:lnTo>
                    <a:pt x="232" y="2419"/>
                  </a:lnTo>
                  <a:lnTo>
                    <a:pt x="241" y="2665"/>
                  </a:lnTo>
                  <a:lnTo>
                    <a:pt x="241" y="2694"/>
                  </a:lnTo>
                  <a:lnTo>
                    <a:pt x="255" y="2960"/>
                  </a:lnTo>
                  <a:lnTo>
                    <a:pt x="255" y="2988"/>
                  </a:lnTo>
                  <a:lnTo>
                    <a:pt x="255" y="3045"/>
                  </a:lnTo>
                  <a:lnTo>
                    <a:pt x="336" y="3045"/>
                  </a:lnTo>
                  <a:lnTo>
                    <a:pt x="341" y="33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439"/>
            <p:cNvSpPr>
              <a:spLocks/>
            </p:cNvSpPr>
            <p:nvPr/>
          </p:nvSpPr>
          <p:spPr bwMode="auto">
            <a:xfrm>
              <a:off x="5035" y="5650"/>
              <a:ext cx="313" cy="37"/>
            </a:xfrm>
            <a:custGeom>
              <a:avLst/>
              <a:gdLst>
                <a:gd name="T0" fmla="*/ 313 w 313"/>
                <a:gd name="T1" fmla="*/ 28 h 37"/>
                <a:gd name="T2" fmla="*/ 313 w 313"/>
                <a:gd name="T3" fmla="*/ 0 h 37"/>
                <a:gd name="T4" fmla="*/ 0 w 313"/>
                <a:gd name="T5" fmla="*/ 9 h 37"/>
                <a:gd name="T6" fmla="*/ 0 w 313"/>
                <a:gd name="T7" fmla="*/ 37 h 37"/>
                <a:gd name="T8" fmla="*/ 313 w 313"/>
                <a:gd name="T9" fmla="*/ 2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37"/>
                <a:gd name="T17" fmla="*/ 313 w 3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37">
                  <a:moveTo>
                    <a:pt x="313" y="28"/>
                  </a:moveTo>
                  <a:lnTo>
                    <a:pt x="313" y="0"/>
                  </a:lnTo>
                  <a:lnTo>
                    <a:pt x="0" y="9"/>
                  </a:lnTo>
                  <a:lnTo>
                    <a:pt x="0" y="37"/>
                  </a:lnTo>
                  <a:lnTo>
                    <a:pt x="3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440"/>
            <p:cNvSpPr>
              <a:spLocks/>
            </p:cNvSpPr>
            <p:nvPr/>
          </p:nvSpPr>
          <p:spPr bwMode="auto">
            <a:xfrm>
              <a:off x="4993" y="4995"/>
              <a:ext cx="327" cy="33"/>
            </a:xfrm>
            <a:custGeom>
              <a:avLst/>
              <a:gdLst>
                <a:gd name="T0" fmla="*/ 327 w 327"/>
                <a:gd name="T1" fmla="*/ 29 h 33"/>
                <a:gd name="T2" fmla="*/ 327 w 327"/>
                <a:gd name="T3" fmla="*/ 0 h 33"/>
                <a:gd name="T4" fmla="*/ 0 w 327"/>
                <a:gd name="T5" fmla="*/ 5 h 33"/>
                <a:gd name="T6" fmla="*/ 0 w 327"/>
                <a:gd name="T7" fmla="*/ 33 h 33"/>
                <a:gd name="T8" fmla="*/ 14 w 327"/>
                <a:gd name="T9" fmla="*/ 33 h 33"/>
                <a:gd name="T10" fmla="*/ 52 w 327"/>
                <a:gd name="T11" fmla="*/ 33 h 33"/>
                <a:gd name="T12" fmla="*/ 104 w 327"/>
                <a:gd name="T13" fmla="*/ 33 h 33"/>
                <a:gd name="T14" fmla="*/ 161 w 327"/>
                <a:gd name="T15" fmla="*/ 29 h 33"/>
                <a:gd name="T16" fmla="*/ 222 w 327"/>
                <a:gd name="T17" fmla="*/ 29 h 33"/>
                <a:gd name="T18" fmla="*/ 274 w 327"/>
                <a:gd name="T19" fmla="*/ 29 h 33"/>
                <a:gd name="T20" fmla="*/ 312 w 327"/>
                <a:gd name="T21" fmla="*/ 29 h 33"/>
                <a:gd name="T22" fmla="*/ 327 w 327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33"/>
                <a:gd name="T38" fmla="*/ 327 w 32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33">
                  <a:moveTo>
                    <a:pt x="327" y="29"/>
                  </a:moveTo>
                  <a:lnTo>
                    <a:pt x="327" y="0"/>
                  </a:lnTo>
                  <a:lnTo>
                    <a:pt x="0" y="5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52" y="33"/>
                  </a:lnTo>
                  <a:lnTo>
                    <a:pt x="104" y="33"/>
                  </a:lnTo>
                  <a:lnTo>
                    <a:pt x="161" y="29"/>
                  </a:lnTo>
                  <a:lnTo>
                    <a:pt x="222" y="29"/>
                  </a:lnTo>
                  <a:lnTo>
                    <a:pt x="274" y="29"/>
                  </a:lnTo>
                  <a:lnTo>
                    <a:pt x="312" y="29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441"/>
            <p:cNvSpPr>
              <a:spLocks/>
            </p:cNvSpPr>
            <p:nvPr/>
          </p:nvSpPr>
          <p:spPr bwMode="auto">
            <a:xfrm>
              <a:off x="5452" y="5090"/>
              <a:ext cx="289" cy="33"/>
            </a:xfrm>
            <a:custGeom>
              <a:avLst/>
              <a:gdLst>
                <a:gd name="T0" fmla="*/ 0 w 289"/>
                <a:gd name="T1" fmla="*/ 5 h 33"/>
                <a:gd name="T2" fmla="*/ 0 w 289"/>
                <a:gd name="T3" fmla="*/ 33 h 33"/>
                <a:gd name="T4" fmla="*/ 289 w 289"/>
                <a:gd name="T5" fmla="*/ 28 h 33"/>
                <a:gd name="T6" fmla="*/ 289 w 289"/>
                <a:gd name="T7" fmla="*/ 0 h 33"/>
                <a:gd name="T8" fmla="*/ 0 w 289"/>
                <a:gd name="T9" fmla="*/ 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3"/>
                <a:gd name="T17" fmla="*/ 289 w 2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3">
                  <a:moveTo>
                    <a:pt x="0" y="5"/>
                  </a:moveTo>
                  <a:lnTo>
                    <a:pt x="0" y="33"/>
                  </a:lnTo>
                  <a:lnTo>
                    <a:pt x="289" y="28"/>
                  </a:lnTo>
                  <a:lnTo>
                    <a:pt x="2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442"/>
            <p:cNvSpPr>
              <a:spLocks/>
            </p:cNvSpPr>
            <p:nvPr/>
          </p:nvSpPr>
          <p:spPr bwMode="auto">
            <a:xfrm>
              <a:off x="5462" y="5384"/>
              <a:ext cx="289" cy="38"/>
            </a:xfrm>
            <a:custGeom>
              <a:avLst/>
              <a:gdLst>
                <a:gd name="T0" fmla="*/ 0 w 289"/>
                <a:gd name="T1" fmla="*/ 38 h 38"/>
                <a:gd name="T2" fmla="*/ 0 w 289"/>
                <a:gd name="T3" fmla="*/ 9 h 38"/>
                <a:gd name="T4" fmla="*/ 284 w 289"/>
                <a:gd name="T5" fmla="*/ 0 h 38"/>
                <a:gd name="T6" fmla="*/ 289 w 289"/>
                <a:gd name="T7" fmla="*/ 28 h 38"/>
                <a:gd name="T8" fmla="*/ 0 w 289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8"/>
                <a:gd name="T17" fmla="*/ 289 w 28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8">
                  <a:moveTo>
                    <a:pt x="0" y="38"/>
                  </a:moveTo>
                  <a:lnTo>
                    <a:pt x="0" y="9"/>
                  </a:lnTo>
                  <a:lnTo>
                    <a:pt x="284" y="0"/>
                  </a:lnTo>
                  <a:lnTo>
                    <a:pt x="289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443"/>
            <p:cNvSpPr>
              <a:spLocks/>
            </p:cNvSpPr>
            <p:nvPr/>
          </p:nvSpPr>
          <p:spPr bwMode="auto">
            <a:xfrm>
              <a:off x="5016" y="5322"/>
              <a:ext cx="318" cy="34"/>
            </a:xfrm>
            <a:custGeom>
              <a:avLst/>
              <a:gdLst>
                <a:gd name="T0" fmla="*/ 318 w 318"/>
                <a:gd name="T1" fmla="*/ 29 h 34"/>
                <a:gd name="T2" fmla="*/ 318 w 318"/>
                <a:gd name="T3" fmla="*/ 0 h 34"/>
                <a:gd name="T4" fmla="*/ 0 w 318"/>
                <a:gd name="T5" fmla="*/ 5 h 34"/>
                <a:gd name="T6" fmla="*/ 0 w 318"/>
                <a:gd name="T7" fmla="*/ 34 h 34"/>
                <a:gd name="T8" fmla="*/ 318 w 318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4"/>
                <a:gd name="T17" fmla="*/ 318 w 31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4">
                  <a:moveTo>
                    <a:pt x="318" y="29"/>
                  </a:moveTo>
                  <a:lnTo>
                    <a:pt x="318" y="0"/>
                  </a:lnTo>
                  <a:lnTo>
                    <a:pt x="0" y="5"/>
                  </a:lnTo>
                  <a:lnTo>
                    <a:pt x="0" y="34"/>
                  </a:lnTo>
                  <a:lnTo>
                    <a:pt x="31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444"/>
            <p:cNvSpPr>
              <a:spLocks/>
            </p:cNvSpPr>
            <p:nvPr/>
          </p:nvSpPr>
          <p:spPr bwMode="auto">
            <a:xfrm>
              <a:off x="5391" y="3563"/>
              <a:ext cx="317" cy="33"/>
            </a:xfrm>
            <a:custGeom>
              <a:avLst/>
              <a:gdLst>
                <a:gd name="T0" fmla="*/ 0 w 317"/>
                <a:gd name="T1" fmla="*/ 28 h 33"/>
                <a:gd name="T2" fmla="*/ 0 w 317"/>
                <a:gd name="T3" fmla="*/ 0 h 33"/>
                <a:gd name="T4" fmla="*/ 317 w 317"/>
                <a:gd name="T5" fmla="*/ 9 h 33"/>
                <a:gd name="T6" fmla="*/ 317 w 317"/>
                <a:gd name="T7" fmla="*/ 33 h 33"/>
                <a:gd name="T8" fmla="*/ 0 w 317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3"/>
                <a:gd name="T17" fmla="*/ 317 w 3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3">
                  <a:moveTo>
                    <a:pt x="0" y="28"/>
                  </a:moveTo>
                  <a:lnTo>
                    <a:pt x="0" y="0"/>
                  </a:lnTo>
                  <a:lnTo>
                    <a:pt x="317" y="9"/>
                  </a:lnTo>
                  <a:lnTo>
                    <a:pt x="31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445"/>
            <p:cNvSpPr>
              <a:spLocks/>
            </p:cNvSpPr>
            <p:nvPr/>
          </p:nvSpPr>
          <p:spPr bwMode="auto">
            <a:xfrm>
              <a:off x="4903" y="3610"/>
              <a:ext cx="355" cy="34"/>
            </a:xfrm>
            <a:custGeom>
              <a:avLst/>
              <a:gdLst>
                <a:gd name="T0" fmla="*/ 355 w 355"/>
                <a:gd name="T1" fmla="*/ 34 h 34"/>
                <a:gd name="T2" fmla="*/ 355 w 355"/>
                <a:gd name="T3" fmla="*/ 10 h 34"/>
                <a:gd name="T4" fmla="*/ 0 w 355"/>
                <a:gd name="T5" fmla="*/ 0 h 34"/>
                <a:gd name="T6" fmla="*/ 0 w 355"/>
                <a:gd name="T7" fmla="*/ 29 h 34"/>
                <a:gd name="T8" fmla="*/ 355 w 3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34"/>
                <a:gd name="T17" fmla="*/ 355 w 3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34">
                  <a:moveTo>
                    <a:pt x="355" y="34"/>
                  </a:moveTo>
                  <a:lnTo>
                    <a:pt x="355" y="1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5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446"/>
            <p:cNvSpPr>
              <a:spLocks/>
            </p:cNvSpPr>
            <p:nvPr/>
          </p:nvSpPr>
          <p:spPr bwMode="auto">
            <a:xfrm>
              <a:off x="5405" y="3881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447"/>
            <p:cNvSpPr>
              <a:spLocks/>
            </p:cNvSpPr>
            <p:nvPr/>
          </p:nvSpPr>
          <p:spPr bwMode="auto">
            <a:xfrm>
              <a:off x="5376" y="3245"/>
              <a:ext cx="323" cy="33"/>
            </a:xfrm>
            <a:custGeom>
              <a:avLst/>
              <a:gdLst>
                <a:gd name="T0" fmla="*/ 0 w 323"/>
                <a:gd name="T1" fmla="*/ 0 h 33"/>
                <a:gd name="T2" fmla="*/ 5 w 323"/>
                <a:gd name="T3" fmla="*/ 29 h 33"/>
                <a:gd name="T4" fmla="*/ 323 w 323"/>
                <a:gd name="T5" fmla="*/ 33 h 33"/>
                <a:gd name="T6" fmla="*/ 323 w 323"/>
                <a:gd name="T7" fmla="*/ 5 h 33"/>
                <a:gd name="T8" fmla="*/ 0 w 3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3"/>
                <a:gd name="T17" fmla="*/ 323 w 3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3">
                  <a:moveTo>
                    <a:pt x="0" y="0"/>
                  </a:moveTo>
                  <a:lnTo>
                    <a:pt x="5" y="29"/>
                  </a:lnTo>
                  <a:lnTo>
                    <a:pt x="323" y="33"/>
                  </a:lnTo>
                  <a:lnTo>
                    <a:pt x="32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448"/>
            <p:cNvSpPr>
              <a:spLocks/>
            </p:cNvSpPr>
            <p:nvPr/>
          </p:nvSpPr>
          <p:spPr bwMode="auto">
            <a:xfrm>
              <a:off x="4879" y="3245"/>
              <a:ext cx="365" cy="38"/>
            </a:xfrm>
            <a:custGeom>
              <a:avLst/>
              <a:gdLst>
                <a:gd name="T0" fmla="*/ 360 w 365"/>
                <a:gd name="T1" fmla="*/ 10 h 38"/>
                <a:gd name="T2" fmla="*/ 365 w 365"/>
                <a:gd name="T3" fmla="*/ 38 h 38"/>
                <a:gd name="T4" fmla="*/ 5 w 365"/>
                <a:gd name="T5" fmla="*/ 29 h 38"/>
                <a:gd name="T6" fmla="*/ 0 w 365"/>
                <a:gd name="T7" fmla="*/ 0 h 38"/>
                <a:gd name="T8" fmla="*/ 360 w 365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8"/>
                <a:gd name="T17" fmla="*/ 365 w 36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8">
                  <a:moveTo>
                    <a:pt x="360" y="10"/>
                  </a:moveTo>
                  <a:lnTo>
                    <a:pt x="365" y="38"/>
                  </a:lnTo>
                  <a:lnTo>
                    <a:pt x="5" y="29"/>
                  </a:lnTo>
                  <a:lnTo>
                    <a:pt x="0" y="0"/>
                  </a:lnTo>
                  <a:lnTo>
                    <a:pt x="36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449"/>
            <p:cNvSpPr>
              <a:spLocks/>
            </p:cNvSpPr>
            <p:nvPr/>
          </p:nvSpPr>
          <p:spPr bwMode="auto">
            <a:xfrm>
              <a:off x="5059" y="5967"/>
              <a:ext cx="303" cy="38"/>
            </a:xfrm>
            <a:custGeom>
              <a:avLst/>
              <a:gdLst>
                <a:gd name="T0" fmla="*/ 303 w 303"/>
                <a:gd name="T1" fmla="*/ 24 h 38"/>
                <a:gd name="T2" fmla="*/ 0 w 303"/>
                <a:gd name="T3" fmla="*/ 38 h 38"/>
                <a:gd name="T4" fmla="*/ 0 w 303"/>
                <a:gd name="T5" fmla="*/ 10 h 38"/>
                <a:gd name="T6" fmla="*/ 303 w 303"/>
                <a:gd name="T7" fmla="*/ 0 h 38"/>
                <a:gd name="T8" fmla="*/ 303 w 303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38"/>
                <a:gd name="T17" fmla="*/ 303 w 30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38">
                  <a:moveTo>
                    <a:pt x="303" y="24"/>
                  </a:moveTo>
                  <a:lnTo>
                    <a:pt x="0" y="38"/>
                  </a:lnTo>
                  <a:lnTo>
                    <a:pt x="0" y="10"/>
                  </a:lnTo>
                  <a:lnTo>
                    <a:pt x="303" y="0"/>
                  </a:lnTo>
                  <a:lnTo>
                    <a:pt x="3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450"/>
            <p:cNvSpPr>
              <a:spLocks/>
            </p:cNvSpPr>
            <p:nvPr/>
          </p:nvSpPr>
          <p:spPr bwMode="auto">
            <a:xfrm>
              <a:off x="5485" y="5948"/>
              <a:ext cx="275" cy="43"/>
            </a:xfrm>
            <a:custGeom>
              <a:avLst/>
              <a:gdLst>
                <a:gd name="T0" fmla="*/ 0 w 275"/>
                <a:gd name="T1" fmla="*/ 43 h 43"/>
                <a:gd name="T2" fmla="*/ 10 w 275"/>
                <a:gd name="T3" fmla="*/ 43 h 43"/>
                <a:gd name="T4" fmla="*/ 43 w 275"/>
                <a:gd name="T5" fmla="*/ 43 h 43"/>
                <a:gd name="T6" fmla="*/ 86 w 275"/>
                <a:gd name="T7" fmla="*/ 38 h 43"/>
                <a:gd name="T8" fmla="*/ 138 w 275"/>
                <a:gd name="T9" fmla="*/ 33 h 43"/>
                <a:gd name="T10" fmla="*/ 185 w 275"/>
                <a:gd name="T11" fmla="*/ 33 h 43"/>
                <a:gd name="T12" fmla="*/ 233 w 275"/>
                <a:gd name="T13" fmla="*/ 29 h 43"/>
                <a:gd name="T14" fmla="*/ 261 w 275"/>
                <a:gd name="T15" fmla="*/ 29 h 43"/>
                <a:gd name="T16" fmla="*/ 275 w 275"/>
                <a:gd name="T17" fmla="*/ 29 h 43"/>
                <a:gd name="T18" fmla="*/ 275 w 275"/>
                <a:gd name="T19" fmla="*/ 0 h 43"/>
                <a:gd name="T20" fmla="*/ 261 w 275"/>
                <a:gd name="T21" fmla="*/ 0 h 43"/>
                <a:gd name="T22" fmla="*/ 233 w 275"/>
                <a:gd name="T23" fmla="*/ 0 h 43"/>
                <a:gd name="T24" fmla="*/ 185 w 275"/>
                <a:gd name="T25" fmla="*/ 5 h 43"/>
                <a:gd name="T26" fmla="*/ 138 w 275"/>
                <a:gd name="T27" fmla="*/ 5 h 43"/>
                <a:gd name="T28" fmla="*/ 86 w 275"/>
                <a:gd name="T29" fmla="*/ 10 h 43"/>
                <a:gd name="T30" fmla="*/ 43 w 275"/>
                <a:gd name="T31" fmla="*/ 15 h 43"/>
                <a:gd name="T32" fmla="*/ 10 w 275"/>
                <a:gd name="T33" fmla="*/ 15 h 43"/>
                <a:gd name="T34" fmla="*/ 0 w 275"/>
                <a:gd name="T35" fmla="*/ 15 h 43"/>
                <a:gd name="T36" fmla="*/ 0 w 275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"/>
                <a:gd name="T58" fmla="*/ 0 h 43"/>
                <a:gd name="T59" fmla="*/ 275 w 27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" h="43">
                  <a:moveTo>
                    <a:pt x="0" y="43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86" y="38"/>
                  </a:lnTo>
                  <a:lnTo>
                    <a:pt x="138" y="33"/>
                  </a:lnTo>
                  <a:lnTo>
                    <a:pt x="185" y="33"/>
                  </a:lnTo>
                  <a:lnTo>
                    <a:pt x="233" y="29"/>
                  </a:lnTo>
                  <a:lnTo>
                    <a:pt x="261" y="29"/>
                  </a:lnTo>
                  <a:lnTo>
                    <a:pt x="275" y="29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33" y="0"/>
                  </a:lnTo>
                  <a:lnTo>
                    <a:pt x="185" y="5"/>
                  </a:lnTo>
                  <a:lnTo>
                    <a:pt x="138" y="5"/>
                  </a:lnTo>
                  <a:lnTo>
                    <a:pt x="86" y="10"/>
                  </a:lnTo>
                  <a:lnTo>
                    <a:pt x="43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451"/>
            <p:cNvSpPr>
              <a:spLocks/>
            </p:cNvSpPr>
            <p:nvPr/>
          </p:nvSpPr>
          <p:spPr bwMode="auto">
            <a:xfrm>
              <a:off x="4926" y="3966"/>
              <a:ext cx="351" cy="33"/>
            </a:xfrm>
            <a:custGeom>
              <a:avLst/>
              <a:gdLst>
                <a:gd name="T0" fmla="*/ 351 w 351"/>
                <a:gd name="T1" fmla="*/ 33 h 33"/>
                <a:gd name="T2" fmla="*/ 346 w 351"/>
                <a:gd name="T3" fmla="*/ 5 h 33"/>
                <a:gd name="T4" fmla="*/ 0 w 351"/>
                <a:gd name="T5" fmla="*/ 0 h 33"/>
                <a:gd name="T6" fmla="*/ 0 w 351"/>
                <a:gd name="T7" fmla="*/ 28 h 33"/>
                <a:gd name="T8" fmla="*/ 351 w 35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33"/>
                <a:gd name="T17" fmla="*/ 351 w 3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33">
                  <a:moveTo>
                    <a:pt x="351" y="33"/>
                  </a:moveTo>
                  <a:lnTo>
                    <a:pt x="346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5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452"/>
            <p:cNvSpPr>
              <a:spLocks/>
            </p:cNvSpPr>
            <p:nvPr/>
          </p:nvSpPr>
          <p:spPr bwMode="auto">
            <a:xfrm>
              <a:off x="5414" y="4194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453"/>
            <p:cNvSpPr>
              <a:spLocks/>
            </p:cNvSpPr>
            <p:nvPr/>
          </p:nvSpPr>
          <p:spPr bwMode="auto">
            <a:xfrm>
              <a:off x="4950" y="4317"/>
              <a:ext cx="341" cy="33"/>
            </a:xfrm>
            <a:custGeom>
              <a:avLst/>
              <a:gdLst>
                <a:gd name="T0" fmla="*/ 341 w 341"/>
                <a:gd name="T1" fmla="*/ 33 h 33"/>
                <a:gd name="T2" fmla="*/ 341 w 341"/>
                <a:gd name="T3" fmla="*/ 5 h 33"/>
                <a:gd name="T4" fmla="*/ 0 w 341"/>
                <a:gd name="T5" fmla="*/ 0 h 33"/>
                <a:gd name="T6" fmla="*/ 0 w 341"/>
                <a:gd name="T7" fmla="*/ 28 h 33"/>
                <a:gd name="T8" fmla="*/ 341 w 34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33"/>
                <a:gd name="T17" fmla="*/ 341 w 34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33">
                  <a:moveTo>
                    <a:pt x="341" y="33"/>
                  </a:moveTo>
                  <a:lnTo>
                    <a:pt x="341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Rectangle 454"/>
            <p:cNvSpPr>
              <a:spLocks noChangeArrowheads="1"/>
            </p:cNvSpPr>
            <p:nvPr/>
          </p:nvSpPr>
          <p:spPr bwMode="auto">
            <a:xfrm>
              <a:off x="5429" y="4497"/>
              <a:ext cx="29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455"/>
            <p:cNvSpPr>
              <a:spLocks/>
            </p:cNvSpPr>
            <p:nvPr/>
          </p:nvSpPr>
          <p:spPr bwMode="auto">
            <a:xfrm>
              <a:off x="4969" y="4658"/>
              <a:ext cx="336" cy="34"/>
            </a:xfrm>
            <a:custGeom>
              <a:avLst/>
              <a:gdLst>
                <a:gd name="T0" fmla="*/ 336 w 336"/>
                <a:gd name="T1" fmla="*/ 29 h 34"/>
                <a:gd name="T2" fmla="*/ 336 w 336"/>
                <a:gd name="T3" fmla="*/ 0 h 34"/>
                <a:gd name="T4" fmla="*/ 0 w 336"/>
                <a:gd name="T5" fmla="*/ 5 h 34"/>
                <a:gd name="T6" fmla="*/ 5 w 336"/>
                <a:gd name="T7" fmla="*/ 34 h 34"/>
                <a:gd name="T8" fmla="*/ 336 w 336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4"/>
                <a:gd name="T17" fmla="*/ 336 w 33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4">
                  <a:moveTo>
                    <a:pt x="336" y="29"/>
                  </a:moveTo>
                  <a:lnTo>
                    <a:pt x="336" y="0"/>
                  </a:lnTo>
                  <a:lnTo>
                    <a:pt x="0" y="5"/>
                  </a:lnTo>
                  <a:lnTo>
                    <a:pt x="5" y="34"/>
                  </a:lnTo>
                  <a:lnTo>
                    <a:pt x="3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456"/>
            <p:cNvSpPr>
              <a:spLocks/>
            </p:cNvSpPr>
            <p:nvPr/>
          </p:nvSpPr>
          <p:spPr bwMode="auto">
            <a:xfrm>
              <a:off x="5438" y="4810"/>
              <a:ext cx="299" cy="29"/>
            </a:xfrm>
            <a:custGeom>
              <a:avLst/>
              <a:gdLst>
                <a:gd name="T0" fmla="*/ 0 w 299"/>
                <a:gd name="T1" fmla="*/ 29 h 29"/>
                <a:gd name="T2" fmla="*/ 0 w 299"/>
                <a:gd name="T3" fmla="*/ 0 h 29"/>
                <a:gd name="T4" fmla="*/ 299 w 299"/>
                <a:gd name="T5" fmla="*/ 0 h 29"/>
                <a:gd name="T6" fmla="*/ 299 w 299"/>
                <a:gd name="T7" fmla="*/ 24 h 29"/>
                <a:gd name="T8" fmla="*/ 0 w 29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29"/>
                <a:gd name="T17" fmla="*/ 299 w 29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29">
                  <a:moveTo>
                    <a:pt x="0" y="29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457"/>
            <p:cNvSpPr>
              <a:spLocks/>
            </p:cNvSpPr>
            <p:nvPr/>
          </p:nvSpPr>
          <p:spPr bwMode="auto">
            <a:xfrm>
              <a:off x="5277" y="3055"/>
              <a:ext cx="265" cy="3292"/>
            </a:xfrm>
            <a:custGeom>
              <a:avLst/>
              <a:gdLst>
                <a:gd name="T0" fmla="*/ 66 w 265"/>
                <a:gd name="T1" fmla="*/ 404 h 3292"/>
                <a:gd name="T2" fmla="*/ 52 w 265"/>
                <a:gd name="T3" fmla="*/ 24 h 3292"/>
                <a:gd name="T4" fmla="*/ 47 w 265"/>
                <a:gd name="T5" fmla="*/ 15 h 3292"/>
                <a:gd name="T6" fmla="*/ 43 w 265"/>
                <a:gd name="T7" fmla="*/ 5 h 3292"/>
                <a:gd name="T8" fmla="*/ 33 w 265"/>
                <a:gd name="T9" fmla="*/ 0 h 3292"/>
                <a:gd name="T10" fmla="*/ 24 w 265"/>
                <a:gd name="T11" fmla="*/ 0 h 3292"/>
                <a:gd name="T12" fmla="*/ 14 w 265"/>
                <a:gd name="T13" fmla="*/ 0 h 3292"/>
                <a:gd name="T14" fmla="*/ 5 w 265"/>
                <a:gd name="T15" fmla="*/ 5 h 3292"/>
                <a:gd name="T16" fmla="*/ 0 w 265"/>
                <a:gd name="T17" fmla="*/ 15 h 3292"/>
                <a:gd name="T18" fmla="*/ 0 w 265"/>
                <a:gd name="T19" fmla="*/ 24 h 3292"/>
                <a:gd name="T20" fmla="*/ 19 w 265"/>
                <a:gd name="T21" fmla="*/ 399 h 3292"/>
                <a:gd name="T22" fmla="*/ 137 w 265"/>
                <a:gd name="T23" fmla="*/ 3083 h 3292"/>
                <a:gd name="T24" fmla="*/ 109 w 265"/>
                <a:gd name="T25" fmla="*/ 3097 h 3292"/>
                <a:gd name="T26" fmla="*/ 85 w 265"/>
                <a:gd name="T27" fmla="*/ 3116 h 3292"/>
                <a:gd name="T28" fmla="*/ 71 w 265"/>
                <a:gd name="T29" fmla="*/ 3149 h 3292"/>
                <a:gd name="T30" fmla="*/ 66 w 265"/>
                <a:gd name="T31" fmla="*/ 3183 h 3292"/>
                <a:gd name="T32" fmla="*/ 76 w 265"/>
                <a:gd name="T33" fmla="*/ 3225 h 3292"/>
                <a:gd name="T34" fmla="*/ 95 w 265"/>
                <a:gd name="T35" fmla="*/ 3258 h 3292"/>
                <a:gd name="T36" fmla="*/ 123 w 265"/>
                <a:gd name="T37" fmla="*/ 3282 h 3292"/>
                <a:gd name="T38" fmla="*/ 161 w 265"/>
                <a:gd name="T39" fmla="*/ 3292 h 3292"/>
                <a:gd name="T40" fmla="*/ 204 w 265"/>
                <a:gd name="T41" fmla="*/ 3282 h 3292"/>
                <a:gd name="T42" fmla="*/ 237 w 265"/>
                <a:gd name="T43" fmla="*/ 3258 h 3292"/>
                <a:gd name="T44" fmla="*/ 256 w 265"/>
                <a:gd name="T45" fmla="*/ 3225 h 3292"/>
                <a:gd name="T46" fmla="*/ 265 w 265"/>
                <a:gd name="T47" fmla="*/ 3183 h 3292"/>
                <a:gd name="T48" fmla="*/ 261 w 265"/>
                <a:gd name="T49" fmla="*/ 3149 h 3292"/>
                <a:gd name="T50" fmla="*/ 242 w 265"/>
                <a:gd name="T51" fmla="*/ 3116 h 3292"/>
                <a:gd name="T52" fmla="*/ 213 w 265"/>
                <a:gd name="T53" fmla="*/ 3097 h 3292"/>
                <a:gd name="T54" fmla="*/ 180 w 265"/>
                <a:gd name="T55" fmla="*/ 3083 h 3292"/>
                <a:gd name="T56" fmla="*/ 66 w 265"/>
                <a:gd name="T57" fmla="*/ 404 h 32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5"/>
                <a:gd name="T88" fmla="*/ 0 h 3292"/>
                <a:gd name="T89" fmla="*/ 265 w 265"/>
                <a:gd name="T90" fmla="*/ 3292 h 32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5" h="3292">
                  <a:moveTo>
                    <a:pt x="66" y="404"/>
                  </a:moveTo>
                  <a:lnTo>
                    <a:pt x="52" y="24"/>
                  </a:lnTo>
                  <a:lnTo>
                    <a:pt x="47" y="15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9" y="399"/>
                  </a:lnTo>
                  <a:lnTo>
                    <a:pt x="137" y="3083"/>
                  </a:lnTo>
                  <a:lnTo>
                    <a:pt x="109" y="3097"/>
                  </a:lnTo>
                  <a:lnTo>
                    <a:pt x="85" y="3116"/>
                  </a:lnTo>
                  <a:lnTo>
                    <a:pt x="71" y="3149"/>
                  </a:lnTo>
                  <a:lnTo>
                    <a:pt x="66" y="3183"/>
                  </a:lnTo>
                  <a:lnTo>
                    <a:pt x="76" y="3225"/>
                  </a:lnTo>
                  <a:lnTo>
                    <a:pt x="95" y="3258"/>
                  </a:lnTo>
                  <a:lnTo>
                    <a:pt x="123" y="3282"/>
                  </a:lnTo>
                  <a:lnTo>
                    <a:pt x="161" y="3292"/>
                  </a:lnTo>
                  <a:lnTo>
                    <a:pt x="204" y="3282"/>
                  </a:lnTo>
                  <a:lnTo>
                    <a:pt x="237" y="3258"/>
                  </a:lnTo>
                  <a:lnTo>
                    <a:pt x="256" y="3225"/>
                  </a:lnTo>
                  <a:lnTo>
                    <a:pt x="265" y="3183"/>
                  </a:lnTo>
                  <a:lnTo>
                    <a:pt x="261" y="3149"/>
                  </a:lnTo>
                  <a:lnTo>
                    <a:pt x="242" y="3116"/>
                  </a:lnTo>
                  <a:lnTo>
                    <a:pt x="213" y="3097"/>
                  </a:lnTo>
                  <a:lnTo>
                    <a:pt x="180" y="3083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458"/>
            <p:cNvSpPr>
              <a:spLocks/>
            </p:cNvSpPr>
            <p:nvPr/>
          </p:nvSpPr>
          <p:spPr bwMode="auto">
            <a:xfrm>
              <a:off x="4976" y="2126"/>
              <a:ext cx="283" cy="103"/>
            </a:xfrm>
            <a:custGeom>
              <a:avLst/>
              <a:gdLst>
                <a:gd name="T0" fmla="*/ 3 w 283"/>
                <a:gd name="T1" fmla="*/ 103 h 103"/>
                <a:gd name="T2" fmla="*/ 0 w 283"/>
                <a:gd name="T3" fmla="*/ 96 h 103"/>
                <a:gd name="T4" fmla="*/ 0 w 283"/>
                <a:gd name="T5" fmla="*/ 86 h 103"/>
                <a:gd name="T6" fmla="*/ 5 w 283"/>
                <a:gd name="T7" fmla="*/ 76 h 103"/>
                <a:gd name="T8" fmla="*/ 13 w 283"/>
                <a:gd name="T9" fmla="*/ 63 h 103"/>
                <a:gd name="T10" fmla="*/ 29 w 283"/>
                <a:gd name="T11" fmla="*/ 50 h 103"/>
                <a:gd name="T12" fmla="*/ 49 w 283"/>
                <a:gd name="T13" fmla="*/ 36 h 103"/>
                <a:gd name="T14" fmla="*/ 78 w 283"/>
                <a:gd name="T15" fmla="*/ 21 h 103"/>
                <a:gd name="T16" fmla="*/ 114 w 283"/>
                <a:gd name="T17" fmla="*/ 8 h 103"/>
                <a:gd name="T18" fmla="*/ 147 w 283"/>
                <a:gd name="T19" fmla="*/ 1 h 103"/>
                <a:gd name="T20" fmla="*/ 179 w 283"/>
                <a:gd name="T21" fmla="*/ 0 h 103"/>
                <a:gd name="T22" fmla="*/ 208 w 283"/>
                <a:gd name="T23" fmla="*/ 4 h 103"/>
                <a:gd name="T24" fmla="*/ 234 w 283"/>
                <a:gd name="T25" fmla="*/ 11 h 103"/>
                <a:gd name="T26" fmla="*/ 255 w 283"/>
                <a:gd name="T27" fmla="*/ 21 h 103"/>
                <a:gd name="T28" fmla="*/ 271 w 283"/>
                <a:gd name="T29" fmla="*/ 34 h 103"/>
                <a:gd name="T30" fmla="*/ 281 w 283"/>
                <a:gd name="T31" fmla="*/ 47 h 103"/>
                <a:gd name="T32" fmla="*/ 283 w 283"/>
                <a:gd name="T33" fmla="*/ 62 h 103"/>
                <a:gd name="T34" fmla="*/ 277 w 283"/>
                <a:gd name="T35" fmla="*/ 76 h 103"/>
                <a:gd name="T36" fmla="*/ 265 w 283"/>
                <a:gd name="T37" fmla="*/ 83 h 103"/>
                <a:gd name="T38" fmla="*/ 251 w 283"/>
                <a:gd name="T39" fmla="*/ 85 h 103"/>
                <a:gd name="T40" fmla="*/ 234 w 283"/>
                <a:gd name="T41" fmla="*/ 82 h 103"/>
                <a:gd name="T42" fmla="*/ 214 w 283"/>
                <a:gd name="T43" fmla="*/ 76 h 103"/>
                <a:gd name="T44" fmla="*/ 193 w 283"/>
                <a:gd name="T45" fmla="*/ 69 h 103"/>
                <a:gd name="T46" fmla="*/ 172 w 283"/>
                <a:gd name="T47" fmla="*/ 62 h 103"/>
                <a:gd name="T48" fmla="*/ 152 w 283"/>
                <a:gd name="T49" fmla="*/ 56 h 103"/>
                <a:gd name="T50" fmla="*/ 131 w 283"/>
                <a:gd name="T51" fmla="*/ 53 h 103"/>
                <a:gd name="T52" fmla="*/ 111 w 283"/>
                <a:gd name="T53" fmla="*/ 53 h 103"/>
                <a:gd name="T54" fmla="*/ 91 w 283"/>
                <a:gd name="T55" fmla="*/ 56 h 103"/>
                <a:gd name="T56" fmla="*/ 71 w 283"/>
                <a:gd name="T57" fmla="*/ 62 h 103"/>
                <a:gd name="T58" fmla="*/ 51 w 283"/>
                <a:gd name="T59" fmla="*/ 69 h 103"/>
                <a:gd name="T60" fmla="*/ 34 w 283"/>
                <a:gd name="T61" fmla="*/ 79 h 103"/>
                <a:gd name="T62" fmla="*/ 18 w 283"/>
                <a:gd name="T63" fmla="*/ 90 h 103"/>
                <a:gd name="T64" fmla="*/ 3 w 283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03"/>
                <a:gd name="T101" fmla="*/ 283 w 283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03">
                  <a:moveTo>
                    <a:pt x="3" y="103"/>
                  </a:moveTo>
                  <a:lnTo>
                    <a:pt x="0" y="96"/>
                  </a:lnTo>
                  <a:lnTo>
                    <a:pt x="0" y="86"/>
                  </a:lnTo>
                  <a:lnTo>
                    <a:pt x="5" y="76"/>
                  </a:lnTo>
                  <a:lnTo>
                    <a:pt x="13" y="63"/>
                  </a:lnTo>
                  <a:lnTo>
                    <a:pt x="29" y="50"/>
                  </a:lnTo>
                  <a:lnTo>
                    <a:pt x="49" y="36"/>
                  </a:lnTo>
                  <a:lnTo>
                    <a:pt x="78" y="21"/>
                  </a:lnTo>
                  <a:lnTo>
                    <a:pt x="114" y="8"/>
                  </a:lnTo>
                  <a:lnTo>
                    <a:pt x="147" y="1"/>
                  </a:lnTo>
                  <a:lnTo>
                    <a:pt x="179" y="0"/>
                  </a:lnTo>
                  <a:lnTo>
                    <a:pt x="208" y="4"/>
                  </a:lnTo>
                  <a:lnTo>
                    <a:pt x="234" y="11"/>
                  </a:lnTo>
                  <a:lnTo>
                    <a:pt x="255" y="21"/>
                  </a:lnTo>
                  <a:lnTo>
                    <a:pt x="271" y="34"/>
                  </a:lnTo>
                  <a:lnTo>
                    <a:pt x="281" y="47"/>
                  </a:lnTo>
                  <a:lnTo>
                    <a:pt x="283" y="62"/>
                  </a:lnTo>
                  <a:lnTo>
                    <a:pt x="277" y="76"/>
                  </a:lnTo>
                  <a:lnTo>
                    <a:pt x="265" y="83"/>
                  </a:lnTo>
                  <a:lnTo>
                    <a:pt x="251" y="85"/>
                  </a:lnTo>
                  <a:lnTo>
                    <a:pt x="234" y="82"/>
                  </a:lnTo>
                  <a:lnTo>
                    <a:pt x="214" y="76"/>
                  </a:lnTo>
                  <a:lnTo>
                    <a:pt x="193" y="69"/>
                  </a:lnTo>
                  <a:lnTo>
                    <a:pt x="172" y="62"/>
                  </a:lnTo>
                  <a:lnTo>
                    <a:pt x="152" y="56"/>
                  </a:lnTo>
                  <a:lnTo>
                    <a:pt x="131" y="53"/>
                  </a:lnTo>
                  <a:lnTo>
                    <a:pt x="111" y="53"/>
                  </a:lnTo>
                  <a:lnTo>
                    <a:pt x="91" y="56"/>
                  </a:lnTo>
                  <a:lnTo>
                    <a:pt x="71" y="62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8" y="90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459"/>
            <p:cNvSpPr>
              <a:spLocks/>
            </p:cNvSpPr>
            <p:nvPr/>
          </p:nvSpPr>
          <p:spPr bwMode="auto">
            <a:xfrm>
              <a:off x="5277" y="2136"/>
              <a:ext cx="399" cy="472"/>
            </a:xfrm>
            <a:custGeom>
              <a:avLst/>
              <a:gdLst>
                <a:gd name="T0" fmla="*/ 399 w 399"/>
                <a:gd name="T1" fmla="*/ 93 h 472"/>
                <a:gd name="T2" fmla="*/ 386 w 399"/>
                <a:gd name="T3" fmla="*/ 66 h 472"/>
                <a:gd name="T4" fmla="*/ 356 w 399"/>
                <a:gd name="T5" fmla="*/ 33 h 472"/>
                <a:gd name="T6" fmla="*/ 308 w 399"/>
                <a:gd name="T7" fmla="*/ 7 h 472"/>
                <a:gd name="T8" fmla="*/ 254 w 399"/>
                <a:gd name="T9" fmla="*/ 0 h 472"/>
                <a:gd name="T10" fmla="*/ 203 w 399"/>
                <a:gd name="T11" fmla="*/ 3 h 472"/>
                <a:gd name="T12" fmla="*/ 159 w 399"/>
                <a:gd name="T13" fmla="*/ 20 h 472"/>
                <a:gd name="T14" fmla="*/ 118 w 399"/>
                <a:gd name="T15" fmla="*/ 57 h 472"/>
                <a:gd name="T16" fmla="*/ 85 w 399"/>
                <a:gd name="T17" fmla="*/ 121 h 472"/>
                <a:gd name="T18" fmla="*/ 81 w 399"/>
                <a:gd name="T19" fmla="*/ 208 h 472"/>
                <a:gd name="T20" fmla="*/ 95 w 399"/>
                <a:gd name="T21" fmla="*/ 301 h 472"/>
                <a:gd name="T22" fmla="*/ 111 w 399"/>
                <a:gd name="T23" fmla="*/ 368 h 472"/>
                <a:gd name="T24" fmla="*/ 113 w 399"/>
                <a:gd name="T25" fmla="*/ 397 h 472"/>
                <a:gd name="T26" fmla="*/ 103 w 399"/>
                <a:gd name="T27" fmla="*/ 419 h 472"/>
                <a:gd name="T28" fmla="*/ 77 w 399"/>
                <a:gd name="T29" fmla="*/ 437 h 472"/>
                <a:gd name="T30" fmla="*/ 31 w 399"/>
                <a:gd name="T31" fmla="*/ 446 h 472"/>
                <a:gd name="T32" fmla="*/ 0 w 399"/>
                <a:gd name="T33" fmla="*/ 455 h 472"/>
                <a:gd name="T34" fmla="*/ 13 w 399"/>
                <a:gd name="T35" fmla="*/ 466 h 472"/>
                <a:gd name="T36" fmla="*/ 39 w 399"/>
                <a:gd name="T37" fmla="*/ 472 h 472"/>
                <a:gd name="T38" fmla="*/ 74 w 399"/>
                <a:gd name="T39" fmla="*/ 472 h 472"/>
                <a:gd name="T40" fmla="*/ 105 w 399"/>
                <a:gd name="T41" fmla="*/ 465 h 472"/>
                <a:gd name="T42" fmla="*/ 127 w 399"/>
                <a:gd name="T43" fmla="*/ 447 h 472"/>
                <a:gd name="T44" fmla="*/ 143 w 399"/>
                <a:gd name="T45" fmla="*/ 421 h 472"/>
                <a:gd name="T46" fmla="*/ 152 w 399"/>
                <a:gd name="T47" fmla="*/ 394 h 472"/>
                <a:gd name="T48" fmla="*/ 149 w 399"/>
                <a:gd name="T49" fmla="*/ 362 h 472"/>
                <a:gd name="T50" fmla="*/ 133 w 399"/>
                <a:gd name="T51" fmla="*/ 308 h 472"/>
                <a:gd name="T52" fmla="*/ 113 w 399"/>
                <a:gd name="T53" fmla="*/ 243 h 472"/>
                <a:gd name="T54" fmla="*/ 103 w 399"/>
                <a:gd name="T55" fmla="*/ 183 h 472"/>
                <a:gd name="T56" fmla="*/ 110 w 399"/>
                <a:gd name="T57" fmla="*/ 137 h 472"/>
                <a:gd name="T58" fmla="*/ 126 w 399"/>
                <a:gd name="T59" fmla="*/ 99 h 472"/>
                <a:gd name="T60" fmla="*/ 154 w 399"/>
                <a:gd name="T61" fmla="*/ 73 h 472"/>
                <a:gd name="T62" fmla="*/ 203 w 399"/>
                <a:gd name="T63" fmla="*/ 57 h 472"/>
                <a:gd name="T64" fmla="*/ 267 w 399"/>
                <a:gd name="T65" fmla="*/ 55 h 472"/>
                <a:gd name="T66" fmla="*/ 320 w 399"/>
                <a:gd name="T67" fmla="*/ 69 h 472"/>
                <a:gd name="T68" fmla="*/ 362 w 399"/>
                <a:gd name="T69" fmla="*/ 89 h 472"/>
                <a:gd name="T70" fmla="*/ 389 w 399"/>
                <a:gd name="T71" fmla="*/ 101 h 4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472"/>
                <a:gd name="T110" fmla="*/ 399 w 399"/>
                <a:gd name="T111" fmla="*/ 472 h 4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472">
                  <a:moveTo>
                    <a:pt x="396" y="101"/>
                  </a:moveTo>
                  <a:lnTo>
                    <a:pt x="399" y="93"/>
                  </a:lnTo>
                  <a:lnTo>
                    <a:pt x="395" y="82"/>
                  </a:lnTo>
                  <a:lnTo>
                    <a:pt x="386" y="66"/>
                  </a:lnTo>
                  <a:lnTo>
                    <a:pt x="373" y="50"/>
                  </a:lnTo>
                  <a:lnTo>
                    <a:pt x="356" y="33"/>
                  </a:lnTo>
                  <a:lnTo>
                    <a:pt x="334" y="19"/>
                  </a:lnTo>
                  <a:lnTo>
                    <a:pt x="308" y="7"/>
                  </a:lnTo>
                  <a:lnTo>
                    <a:pt x="281" y="1"/>
                  </a:lnTo>
                  <a:lnTo>
                    <a:pt x="254" y="0"/>
                  </a:lnTo>
                  <a:lnTo>
                    <a:pt x="226" y="0"/>
                  </a:lnTo>
                  <a:lnTo>
                    <a:pt x="203" y="3"/>
                  </a:lnTo>
                  <a:lnTo>
                    <a:pt x="180" y="8"/>
                  </a:lnTo>
                  <a:lnTo>
                    <a:pt x="159" y="20"/>
                  </a:lnTo>
                  <a:lnTo>
                    <a:pt x="139" y="36"/>
                  </a:lnTo>
                  <a:lnTo>
                    <a:pt x="118" y="57"/>
                  </a:lnTo>
                  <a:lnTo>
                    <a:pt x="100" y="85"/>
                  </a:lnTo>
                  <a:lnTo>
                    <a:pt x="85" y="121"/>
                  </a:lnTo>
                  <a:lnTo>
                    <a:pt x="80" y="162"/>
                  </a:lnTo>
                  <a:lnTo>
                    <a:pt x="81" y="208"/>
                  </a:lnTo>
                  <a:lnTo>
                    <a:pt x="88" y="256"/>
                  </a:lnTo>
                  <a:lnTo>
                    <a:pt x="95" y="301"/>
                  </a:lnTo>
                  <a:lnTo>
                    <a:pt x="104" y="338"/>
                  </a:lnTo>
                  <a:lnTo>
                    <a:pt x="111" y="368"/>
                  </a:lnTo>
                  <a:lnTo>
                    <a:pt x="114" y="385"/>
                  </a:lnTo>
                  <a:lnTo>
                    <a:pt x="113" y="397"/>
                  </a:lnTo>
                  <a:lnTo>
                    <a:pt x="110" y="407"/>
                  </a:lnTo>
                  <a:lnTo>
                    <a:pt x="103" y="419"/>
                  </a:lnTo>
                  <a:lnTo>
                    <a:pt x="91" y="429"/>
                  </a:lnTo>
                  <a:lnTo>
                    <a:pt x="77" y="437"/>
                  </a:lnTo>
                  <a:lnTo>
                    <a:pt x="57" y="443"/>
                  </a:lnTo>
                  <a:lnTo>
                    <a:pt x="31" y="446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5" y="462"/>
                  </a:lnTo>
                  <a:lnTo>
                    <a:pt x="13" y="466"/>
                  </a:lnTo>
                  <a:lnTo>
                    <a:pt x="25" y="470"/>
                  </a:lnTo>
                  <a:lnTo>
                    <a:pt x="39" y="472"/>
                  </a:lnTo>
                  <a:lnTo>
                    <a:pt x="55" y="472"/>
                  </a:lnTo>
                  <a:lnTo>
                    <a:pt x="74" y="472"/>
                  </a:lnTo>
                  <a:lnTo>
                    <a:pt x="94" y="469"/>
                  </a:lnTo>
                  <a:lnTo>
                    <a:pt x="105" y="465"/>
                  </a:lnTo>
                  <a:lnTo>
                    <a:pt x="117" y="457"/>
                  </a:lnTo>
                  <a:lnTo>
                    <a:pt x="127" y="447"/>
                  </a:lnTo>
                  <a:lnTo>
                    <a:pt x="136" y="434"/>
                  </a:lnTo>
                  <a:lnTo>
                    <a:pt x="143" y="421"/>
                  </a:lnTo>
                  <a:lnTo>
                    <a:pt x="149" y="407"/>
                  </a:lnTo>
                  <a:lnTo>
                    <a:pt x="152" y="394"/>
                  </a:lnTo>
                  <a:lnTo>
                    <a:pt x="152" y="381"/>
                  </a:lnTo>
                  <a:lnTo>
                    <a:pt x="149" y="362"/>
                  </a:lnTo>
                  <a:lnTo>
                    <a:pt x="141" y="338"/>
                  </a:lnTo>
                  <a:lnTo>
                    <a:pt x="133" y="308"/>
                  </a:lnTo>
                  <a:lnTo>
                    <a:pt x="123" y="276"/>
                  </a:lnTo>
                  <a:lnTo>
                    <a:pt x="113" y="243"/>
                  </a:lnTo>
                  <a:lnTo>
                    <a:pt x="107" y="211"/>
                  </a:lnTo>
                  <a:lnTo>
                    <a:pt x="103" y="183"/>
                  </a:lnTo>
                  <a:lnTo>
                    <a:pt x="104" y="160"/>
                  </a:lnTo>
                  <a:lnTo>
                    <a:pt x="110" y="137"/>
                  </a:lnTo>
                  <a:lnTo>
                    <a:pt x="117" y="116"/>
                  </a:lnTo>
                  <a:lnTo>
                    <a:pt x="126" y="99"/>
                  </a:lnTo>
                  <a:lnTo>
                    <a:pt x="139" y="85"/>
                  </a:lnTo>
                  <a:lnTo>
                    <a:pt x="154" y="73"/>
                  </a:lnTo>
                  <a:lnTo>
                    <a:pt x="176" y="63"/>
                  </a:lnTo>
                  <a:lnTo>
                    <a:pt x="203" y="57"/>
                  </a:lnTo>
                  <a:lnTo>
                    <a:pt x="236" y="53"/>
                  </a:lnTo>
                  <a:lnTo>
                    <a:pt x="267" y="55"/>
                  </a:lnTo>
                  <a:lnTo>
                    <a:pt x="294" y="60"/>
                  </a:lnTo>
                  <a:lnTo>
                    <a:pt x="320" y="69"/>
                  </a:lnTo>
                  <a:lnTo>
                    <a:pt x="343" y="79"/>
                  </a:lnTo>
                  <a:lnTo>
                    <a:pt x="362" y="89"/>
                  </a:lnTo>
                  <a:lnTo>
                    <a:pt x="378" y="96"/>
                  </a:lnTo>
                  <a:lnTo>
                    <a:pt x="389" y="101"/>
                  </a:lnTo>
                  <a:lnTo>
                    <a:pt x="396" y="10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460"/>
            <p:cNvSpPr>
              <a:spLocks/>
            </p:cNvSpPr>
            <p:nvPr/>
          </p:nvSpPr>
          <p:spPr bwMode="auto">
            <a:xfrm>
              <a:off x="5044" y="2268"/>
              <a:ext cx="220" cy="102"/>
            </a:xfrm>
            <a:custGeom>
              <a:avLst/>
              <a:gdLst>
                <a:gd name="T0" fmla="*/ 146 w 220"/>
                <a:gd name="T1" fmla="*/ 29 h 102"/>
                <a:gd name="T2" fmla="*/ 154 w 220"/>
                <a:gd name="T3" fmla="*/ 30 h 102"/>
                <a:gd name="T4" fmla="*/ 164 w 220"/>
                <a:gd name="T5" fmla="*/ 32 h 102"/>
                <a:gd name="T6" fmla="*/ 173 w 220"/>
                <a:gd name="T7" fmla="*/ 35 h 102"/>
                <a:gd name="T8" fmla="*/ 183 w 220"/>
                <a:gd name="T9" fmla="*/ 39 h 102"/>
                <a:gd name="T10" fmla="*/ 193 w 220"/>
                <a:gd name="T11" fmla="*/ 43 h 102"/>
                <a:gd name="T12" fmla="*/ 202 w 220"/>
                <a:gd name="T13" fmla="*/ 48 h 102"/>
                <a:gd name="T14" fmla="*/ 210 w 220"/>
                <a:gd name="T15" fmla="*/ 51 h 102"/>
                <a:gd name="T16" fmla="*/ 218 w 220"/>
                <a:gd name="T17" fmla="*/ 53 h 102"/>
                <a:gd name="T18" fmla="*/ 220 w 220"/>
                <a:gd name="T19" fmla="*/ 48 h 102"/>
                <a:gd name="T20" fmla="*/ 220 w 220"/>
                <a:gd name="T21" fmla="*/ 41 h 102"/>
                <a:gd name="T22" fmla="*/ 213 w 220"/>
                <a:gd name="T23" fmla="*/ 32 h 102"/>
                <a:gd name="T24" fmla="*/ 203 w 220"/>
                <a:gd name="T25" fmla="*/ 22 h 102"/>
                <a:gd name="T26" fmla="*/ 189 w 220"/>
                <a:gd name="T27" fmla="*/ 15 h 102"/>
                <a:gd name="T28" fmla="*/ 170 w 220"/>
                <a:gd name="T29" fmla="*/ 7 h 102"/>
                <a:gd name="T30" fmla="*/ 148 w 220"/>
                <a:gd name="T31" fmla="*/ 2 h 102"/>
                <a:gd name="T32" fmla="*/ 122 w 220"/>
                <a:gd name="T33" fmla="*/ 0 h 102"/>
                <a:gd name="T34" fmla="*/ 94 w 220"/>
                <a:gd name="T35" fmla="*/ 3 h 102"/>
                <a:gd name="T36" fmla="*/ 66 w 220"/>
                <a:gd name="T37" fmla="*/ 10 h 102"/>
                <a:gd name="T38" fmla="*/ 43 w 220"/>
                <a:gd name="T39" fmla="*/ 22 h 102"/>
                <a:gd name="T40" fmla="*/ 25 w 220"/>
                <a:gd name="T41" fmla="*/ 35 h 102"/>
                <a:gd name="T42" fmla="*/ 10 w 220"/>
                <a:gd name="T43" fmla="*/ 48 h 102"/>
                <a:gd name="T44" fmla="*/ 2 w 220"/>
                <a:gd name="T45" fmla="*/ 58 h 102"/>
                <a:gd name="T46" fmla="*/ 0 w 220"/>
                <a:gd name="T47" fmla="*/ 66 h 102"/>
                <a:gd name="T48" fmla="*/ 4 w 220"/>
                <a:gd name="T49" fmla="*/ 69 h 102"/>
                <a:gd name="T50" fmla="*/ 7 w 220"/>
                <a:gd name="T51" fmla="*/ 68 h 102"/>
                <a:gd name="T52" fmla="*/ 15 w 220"/>
                <a:gd name="T53" fmla="*/ 64 h 102"/>
                <a:gd name="T54" fmla="*/ 22 w 220"/>
                <a:gd name="T55" fmla="*/ 58 h 102"/>
                <a:gd name="T56" fmla="*/ 32 w 220"/>
                <a:gd name="T57" fmla="*/ 51 h 102"/>
                <a:gd name="T58" fmla="*/ 43 w 220"/>
                <a:gd name="T59" fmla="*/ 45 h 102"/>
                <a:gd name="T60" fmla="*/ 55 w 220"/>
                <a:gd name="T61" fmla="*/ 39 h 102"/>
                <a:gd name="T62" fmla="*/ 68 w 220"/>
                <a:gd name="T63" fmla="*/ 35 h 102"/>
                <a:gd name="T64" fmla="*/ 79 w 220"/>
                <a:gd name="T65" fmla="*/ 35 h 102"/>
                <a:gd name="T66" fmla="*/ 79 w 220"/>
                <a:gd name="T67" fmla="*/ 35 h 102"/>
                <a:gd name="T68" fmla="*/ 79 w 220"/>
                <a:gd name="T69" fmla="*/ 35 h 102"/>
                <a:gd name="T70" fmla="*/ 79 w 220"/>
                <a:gd name="T71" fmla="*/ 35 h 102"/>
                <a:gd name="T72" fmla="*/ 79 w 220"/>
                <a:gd name="T73" fmla="*/ 35 h 102"/>
                <a:gd name="T74" fmla="*/ 76 w 220"/>
                <a:gd name="T75" fmla="*/ 46 h 102"/>
                <a:gd name="T76" fmla="*/ 75 w 220"/>
                <a:gd name="T77" fmla="*/ 58 h 102"/>
                <a:gd name="T78" fmla="*/ 78 w 220"/>
                <a:gd name="T79" fmla="*/ 69 h 102"/>
                <a:gd name="T80" fmla="*/ 82 w 220"/>
                <a:gd name="T81" fmla="*/ 79 h 102"/>
                <a:gd name="T82" fmla="*/ 88 w 220"/>
                <a:gd name="T83" fmla="*/ 89 h 102"/>
                <a:gd name="T84" fmla="*/ 97 w 220"/>
                <a:gd name="T85" fmla="*/ 97 h 102"/>
                <a:gd name="T86" fmla="*/ 108 w 220"/>
                <a:gd name="T87" fmla="*/ 101 h 102"/>
                <a:gd name="T88" fmla="*/ 122 w 220"/>
                <a:gd name="T89" fmla="*/ 102 h 102"/>
                <a:gd name="T90" fmla="*/ 135 w 220"/>
                <a:gd name="T91" fmla="*/ 101 h 102"/>
                <a:gd name="T92" fmla="*/ 147 w 220"/>
                <a:gd name="T93" fmla="*/ 100 h 102"/>
                <a:gd name="T94" fmla="*/ 158 w 220"/>
                <a:gd name="T95" fmla="*/ 97 h 102"/>
                <a:gd name="T96" fmla="*/ 167 w 220"/>
                <a:gd name="T97" fmla="*/ 92 h 102"/>
                <a:gd name="T98" fmla="*/ 174 w 220"/>
                <a:gd name="T99" fmla="*/ 87 h 102"/>
                <a:gd name="T100" fmla="*/ 179 w 220"/>
                <a:gd name="T101" fmla="*/ 79 h 102"/>
                <a:gd name="T102" fmla="*/ 179 w 220"/>
                <a:gd name="T103" fmla="*/ 69 h 102"/>
                <a:gd name="T104" fmla="*/ 174 w 220"/>
                <a:gd name="T105" fmla="*/ 56 h 102"/>
                <a:gd name="T106" fmla="*/ 163 w 220"/>
                <a:gd name="T107" fmla="*/ 68 h 102"/>
                <a:gd name="T108" fmla="*/ 151 w 220"/>
                <a:gd name="T109" fmla="*/ 72 h 102"/>
                <a:gd name="T110" fmla="*/ 141 w 220"/>
                <a:gd name="T111" fmla="*/ 69 h 102"/>
                <a:gd name="T112" fmla="*/ 134 w 220"/>
                <a:gd name="T113" fmla="*/ 64 h 102"/>
                <a:gd name="T114" fmla="*/ 128 w 220"/>
                <a:gd name="T115" fmla="*/ 55 h 102"/>
                <a:gd name="T116" fmla="*/ 128 w 220"/>
                <a:gd name="T117" fmla="*/ 45 h 102"/>
                <a:gd name="T118" fmla="*/ 134 w 220"/>
                <a:gd name="T119" fmla="*/ 36 h 102"/>
                <a:gd name="T120" fmla="*/ 146 w 220"/>
                <a:gd name="T121" fmla="*/ 29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"/>
                <a:gd name="T184" fmla="*/ 0 h 102"/>
                <a:gd name="T185" fmla="*/ 220 w 220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" h="102">
                  <a:moveTo>
                    <a:pt x="146" y="29"/>
                  </a:moveTo>
                  <a:lnTo>
                    <a:pt x="154" y="30"/>
                  </a:lnTo>
                  <a:lnTo>
                    <a:pt x="164" y="32"/>
                  </a:lnTo>
                  <a:lnTo>
                    <a:pt x="173" y="35"/>
                  </a:lnTo>
                  <a:lnTo>
                    <a:pt x="183" y="39"/>
                  </a:lnTo>
                  <a:lnTo>
                    <a:pt x="193" y="43"/>
                  </a:lnTo>
                  <a:lnTo>
                    <a:pt x="202" y="48"/>
                  </a:lnTo>
                  <a:lnTo>
                    <a:pt x="210" y="51"/>
                  </a:lnTo>
                  <a:lnTo>
                    <a:pt x="218" y="53"/>
                  </a:lnTo>
                  <a:lnTo>
                    <a:pt x="220" y="48"/>
                  </a:lnTo>
                  <a:lnTo>
                    <a:pt x="220" y="41"/>
                  </a:lnTo>
                  <a:lnTo>
                    <a:pt x="213" y="32"/>
                  </a:lnTo>
                  <a:lnTo>
                    <a:pt x="203" y="22"/>
                  </a:lnTo>
                  <a:lnTo>
                    <a:pt x="189" y="15"/>
                  </a:lnTo>
                  <a:lnTo>
                    <a:pt x="170" y="7"/>
                  </a:lnTo>
                  <a:lnTo>
                    <a:pt x="148" y="2"/>
                  </a:lnTo>
                  <a:lnTo>
                    <a:pt x="122" y="0"/>
                  </a:lnTo>
                  <a:lnTo>
                    <a:pt x="94" y="3"/>
                  </a:lnTo>
                  <a:lnTo>
                    <a:pt x="66" y="10"/>
                  </a:lnTo>
                  <a:lnTo>
                    <a:pt x="43" y="22"/>
                  </a:lnTo>
                  <a:lnTo>
                    <a:pt x="25" y="35"/>
                  </a:lnTo>
                  <a:lnTo>
                    <a:pt x="10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4" y="69"/>
                  </a:lnTo>
                  <a:lnTo>
                    <a:pt x="7" y="68"/>
                  </a:lnTo>
                  <a:lnTo>
                    <a:pt x="15" y="64"/>
                  </a:lnTo>
                  <a:lnTo>
                    <a:pt x="22" y="58"/>
                  </a:lnTo>
                  <a:lnTo>
                    <a:pt x="32" y="51"/>
                  </a:lnTo>
                  <a:lnTo>
                    <a:pt x="43" y="45"/>
                  </a:lnTo>
                  <a:lnTo>
                    <a:pt x="55" y="39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76" y="46"/>
                  </a:lnTo>
                  <a:lnTo>
                    <a:pt x="75" y="58"/>
                  </a:lnTo>
                  <a:lnTo>
                    <a:pt x="78" y="69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7" y="97"/>
                  </a:lnTo>
                  <a:lnTo>
                    <a:pt x="108" y="101"/>
                  </a:lnTo>
                  <a:lnTo>
                    <a:pt x="122" y="102"/>
                  </a:lnTo>
                  <a:lnTo>
                    <a:pt x="135" y="101"/>
                  </a:lnTo>
                  <a:lnTo>
                    <a:pt x="147" y="100"/>
                  </a:lnTo>
                  <a:lnTo>
                    <a:pt x="158" y="97"/>
                  </a:lnTo>
                  <a:lnTo>
                    <a:pt x="167" y="92"/>
                  </a:lnTo>
                  <a:lnTo>
                    <a:pt x="174" y="87"/>
                  </a:lnTo>
                  <a:lnTo>
                    <a:pt x="179" y="79"/>
                  </a:lnTo>
                  <a:lnTo>
                    <a:pt x="179" y="69"/>
                  </a:lnTo>
                  <a:lnTo>
                    <a:pt x="174" y="56"/>
                  </a:lnTo>
                  <a:lnTo>
                    <a:pt x="163" y="68"/>
                  </a:lnTo>
                  <a:lnTo>
                    <a:pt x="151" y="72"/>
                  </a:lnTo>
                  <a:lnTo>
                    <a:pt x="141" y="69"/>
                  </a:lnTo>
                  <a:lnTo>
                    <a:pt x="134" y="64"/>
                  </a:lnTo>
                  <a:lnTo>
                    <a:pt x="128" y="55"/>
                  </a:lnTo>
                  <a:lnTo>
                    <a:pt x="128" y="45"/>
                  </a:lnTo>
                  <a:lnTo>
                    <a:pt x="134" y="36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461"/>
            <p:cNvSpPr>
              <a:spLocks/>
            </p:cNvSpPr>
            <p:nvPr/>
          </p:nvSpPr>
          <p:spPr bwMode="auto">
            <a:xfrm>
              <a:off x="5429" y="2271"/>
              <a:ext cx="208" cy="107"/>
            </a:xfrm>
            <a:custGeom>
              <a:avLst/>
              <a:gdLst>
                <a:gd name="T0" fmla="*/ 138 w 208"/>
                <a:gd name="T1" fmla="*/ 35 h 107"/>
                <a:gd name="T2" fmla="*/ 152 w 208"/>
                <a:gd name="T3" fmla="*/ 38 h 107"/>
                <a:gd name="T4" fmla="*/ 165 w 208"/>
                <a:gd name="T5" fmla="*/ 42 h 107"/>
                <a:gd name="T6" fmla="*/ 177 w 208"/>
                <a:gd name="T7" fmla="*/ 46 h 107"/>
                <a:gd name="T8" fmla="*/ 188 w 208"/>
                <a:gd name="T9" fmla="*/ 50 h 107"/>
                <a:gd name="T10" fmla="*/ 197 w 208"/>
                <a:gd name="T11" fmla="*/ 55 h 107"/>
                <a:gd name="T12" fmla="*/ 203 w 208"/>
                <a:gd name="T13" fmla="*/ 58 h 107"/>
                <a:gd name="T14" fmla="*/ 207 w 208"/>
                <a:gd name="T15" fmla="*/ 59 h 107"/>
                <a:gd name="T16" fmla="*/ 208 w 208"/>
                <a:gd name="T17" fmla="*/ 59 h 107"/>
                <a:gd name="T18" fmla="*/ 207 w 208"/>
                <a:gd name="T19" fmla="*/ 52 h 107"/>
                <a:gd name="T20" fmla="*/ 203 w 208"/>
                <a:gd name="T21" fmla="*/ 43 h 107"/>
                <a:gd name="T22" fmla="*/ 195 w 208"/>
                <a:gd name="T23" fmla="*/ 33 h 107"/>
                <a:gd name="T24" fmla="*/ 185 w 208"/>
                <a:gd name="T25" fmla="*/ 23 h 107"/>
                <a:gd name="T26" fmla="*/ 172 w 208"/>
                <a:gd name="T27" fmla="*/ 14 h 107"/>
                <a:gd name="T28" fmla="*/ 155 w 208"/>
                <a:gd name="T29" fmla="*/ 7 h 107"/>
                <a:gd name="T30" fmla="*/ 135 w 208"/>
                <a:gd name="T31" fmla="*/ 2 h 107"/>
                <a:gd name="T32" fmla="*/ 109 w 208"/>
                <a:gd name="T33" fmla="*/ 0 h 107"/>
                <a:gd name="T34" fmla="*/ 83 w 208"/>
                <a:gd name="T35" fmla="*/ 2 h 107"/>
                <a:gd name="T36" fmla="*/ 59 w 208"/>
                <a:gd name="T37" fmla="*/ 7 h 107"/>
                <a:gd name="T38" fmla="*/ 38 w 208"/>
                <a:gd name="T39" fmla="*/ 16 h 107"/>
                <a:gd name="T40" fmla="*/ 21 w 208"/>
                <a:gd name="T41" fmla="*/ 26 h 107"/>
                <a:gd name="T42" fmla="*/ 8 w 208"/>
                <a:gd name="T43" fmla="*/ 36 h 107"/>
                <a:gd name="T44" fmla="*/ 1 w 208"/>
                <a:gd name="T45" fmla="*/ 46 h 107"/>
                <a:gd name="T46" fmla="*/ 0 w 208"/>
                <a:gd name="T47" fmla="*/ 55 h 107"/>
                <a:gd name="T48" fmla="*/ 4 w 208"/>
                <a:gd name="T49" fmla="*/ 61 h 107"/>
                <a:gd name="T50" fmla="*/ 7 w 208"/>
                <a:gd name="T51" fmla="*/ 63 h 107"/>
                <a:gd name="T52" fmla="*/ 14 w 208"/>
                <a:gd name="T53" fmla="*/ 62 h 107"/>
                <a:gd name="T54" fmla="*/ 23 w 208"/>
                <a:gd name="T55" fmla="*/ 58 h 107"/>
                <a:gd name="T56" fmla="*/ 33 w 208"/>
                <a:gd name="T57" fmla="*/ 50 h 107"/>
                <a:gd name="T58" fmla="*/ 44 w 208"/>
                <a:gd name="T59" fmla="*/ 45 h 107"/>
                <a:gd name="T60" fmla="*/ 56 w 208"/>
                <a:gd name="T61" fmla="*/ 39 h 107"/>
                <a:gd name="T62" fmla="*/ 66 w 208"/>
                <a:gd name="T63" fmla="*/ 36 h 107"/>
                <a:gd name="T64" fmla="*/ 74 w 208"/>
                <a:gd name="T65" fmla="*/ 38 h 107"/>
                <a:gd name="T66" fmla="*/ 74 w 208"/>
                <a:gd name="T67" fmla="*/ 45 h 107"/>
                <a:gd name="T68" fmla="*/ 73 w 208"/>
                <a:gd name="T69" fmla="*/ 55 h 107"/>
                <a:gd name="T70" fmla="*/ 72 w 208"/>
                <a:gd name="T71" fmla="*/ 65 h 107"/>
                <a:gd name="T72" fmla="*/ 72 w 208"/>
                <a:gd name="T73" fmla="*/ 72 h 107"/>
                <a:gd name="T74" fmla="*/ 73 w 208"/>
                <a:gd name="T75" fmla="*/ 81 h 107"/>
                <a:gd name="T76" fmla="*/ 79 w 208"/>
                <a:gd name="T77" fmla="*/ 88 h 107"/>
                <a:gd name="T78" fmla="*/ 86 w 208"/>
                <a:gd name="T79" fmla="*/ 95 h 107"/>
                <a:gd name="T80" fmla="*/ 95 w 208"/>
                <a:gd name="T81" fmla="*/ 99 h 107"/>
                <a:gd name="T82" fmla="*/ 105 w 208"/>
                <a:gd name="T83" fmla="*/ 104 h 107"/>
                <a:gd name="T84" fmla="*/ 115 w 208"/>
                <a:gd name="T85" fmla="*/ 105 h 107"/>
                <a:gd name="T86" fmla="*/ 125 w 208"/>
                <a:gd name="T87" fmla="*/ 107 h 107"/>
                <a:gd name="T88" fmla="*/ 135 w 208"/>
                <a:gd name="T89" fmla="*/ 107 h 107"/>
                <a:gd name="T90" fmla="*/ 143 w 208"/>
                <a:gd name="T91" fmla="*/ 105 h 107"/>
                <a:gd name="T92" fmla="*/ 152 w 208"/>
                <a:gd name="T93" fmla="*/ 102 h 107"/>
                <a:gd name="T94" fmla="*/ 159 w 208"/>
                <a:gd name="T95" fmla="*/ 98 h 107"/>
                <a:gd name="T96" fmla="*/ 167 w 208"/>
                <a:gd name="T97" fmla="*/ 92 h 107"/>
                <a:gd name="T98" fmla="*/ 171 w 208"/>
                <a:gd name="T99" fmla="*/ 86 h 107"/>
                <a:gd name="T100" fmla="*/ 174 w 208"/>
                <a:gd name="T101" fmla="*/ 78 h 107"/>
                <a:gd name="T102" fmla="*/ 174 w 208"/>
                <a:gd name="T103" fmla="*/ 71 h 107"/>
                <a:gd name="T104" fmla="*/ 172 w 208"/>
                <a:gd name="T105" fmla="*/ 61 h 107"/>
                <a:gd name="T106" fmla="*/ 164 w 208"/>
                <a:gd name="T107" fmla="*/ 69 h 107"/>
                <a:gd name="T108" fmla="*/ 154 w 208"/>
                <a:gd name="T109" fmla="*/ 75 h 107"/>
                <a:gd name="T110" fmla="*/ 143 w 208"/>
                <a:gd name="T111" fmla="*/ 75 h 107"/>
                <a:gd name="T112" fmla="*/ 135 w 208"/>
                <a:gd name="T113" fmla="*/ 71 h 107"/>
                <a:gd name="T114" fmla="*/ 129 w 208"/>
                <a:gd name="T115" fmla="*/ 65 h 107"/>
                <a:gd name="T116" fmla="*/ 126 w 208"/>
                <a:gd name="T117" fmla="*/ 56 h 107"/>
                <a:gd name="T118" fmla="*/ 129 w 208"/>
                <a:gd name="T119" fmla="*/ 46 h 107"/>
                <a:gd name="T120" fmla="*/ 138 w 208"/>
                <a:gd name="T121" fmla="*/ 35 h 1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"/>
                <a:gd name="T184" fmla="*/ 0 h 107"/>
                <a:gd name="T185" fmla="*/ 208 w 208"/>
                <a:gd name="T186" fmla="*/ 107 h 1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" h="107">
                  <a:moveTo>
                    <a:pt x="138" y="35"/>
                  </a:moveTo>
                  <a:lnTo>
                    <a:pt x="152" y="38"/>
                  </a:lnTo>
                  <a:lnTo>
                    <a:pt x="165" y="42"/>
                  </a:lnTo>
                  <a:lnTo>
                    <a:pt x="177" y="46"/>
                  </a:lnTo>
                  <a:lnTo>
                    <a:pt x="188" y="50"/>
                  </a:lnTo>
                  <a:lnTo>
                    <a:pt x="197" y="55"/>
                  </a:lnTo>
                  <a:lnTo>
                    <a:pt x="203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07" y="52"/>
                  </a:lnTo>
                  <a:lnTo>
                    <a:pt x="203" y="43"/>
                  </a:lnTo>
                  <a:lnTo>
                    <a:pt x="195" y="33"/>
                  </a:lnTo>
                  <a:lnTo>
                    <a:pt x="185" y="23"/>
                  </a:lnTo>
                  <a:lnTo>
                    <a:pt x="172" y="14"/>
                  </a:lnTo>
                  <a:lnTo>
                    <a:pt x="155" y="7"/>
                  </a:lnTo>
                  <a:lnTo>
                    <a:pt x="135" y="2"/>
                  </a:lnTo>
                  <a:lnTo>
                    <a:pt x="109" y="0"/>
                  </a:lnTo>
                  <a:lnTo>
                    <a:pt x="83" y="2"/>
                  </a:lnTo>
                  <a:lnTo>
                    <a:pt x="59" y="7"/>
                  </a:lnTo>
                  <a:lnTo>
                    <a:pt x="38" y="16"/>
                  </a:lnTo>
                  <a:lnTo>
                    <a:pt x="21" y="26"/>
                  </a:lnTo>
                  <a:lnTo>
                    <a:pt x="8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4" y="61"/>
                  </a:lnTo>
                  <a:lnTo>
                    <a:pt x="7" y="63"/>
                  </a:lnTo>
                  <a:lnTo>
                    <a:pt x="14" y="62"/>
                  </a:lnTo>
                  <a:lnTo>
                    <a:pt x="23" y="58"/>
                  </a:lnTo>
                  <a:lnTo>
                    <a:pt x="33" y="50"/>
                  </a:lnTo>
                  <a:lnTo>
                    <a:pt x="44" y="45"/>
                  </a:lnTo>
                  <a:lnTo>
                    <a:pt x="56" y="39"/>
                  </a:lnTo>
                  <a:lnTo>
                    <a:pt x="66" y="36"/>
                  </a:lnTo>
                  <a:lnTo>
                    <a:pt x="74" y="38"/>
                  </a:lnTo>
                  <a:lnTo>
                    <a:pt x="74" y="45"/>
                  </a:lnTo>
                  <a:lnTo>
                    <a:pt x="73" y="55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73" y="81"/>
                  </a:lnTo>
                  <a:lnTo>
                    <a:pt x="79" y="88"/>
                  </a:lnTo>
                  <a:lnTo>
                    <a:pt x="86" y="95"/>
                  </a:lnTo>
                  <a:lnTo>
                    <a:pt x="95" y="99"/>
                  </a:lnTo>
                  <a:lnTo>
                    <a:pt x="105" y="104"/>
                  </a:lnTo>
                  <a:lnTo>
                    <a:pt x="115" y="105"/>
                  </a:lnTo>
                  <a:lnTo>
                    <a:pt x="125" y="107"/>
                  </a:lnTo>
                  <a:lnTo>
                    <a:pt x="135" y="107"/>
                  </a:lnTo>
                  <a:lnTo>
                    <a:pt x="143" y="105"/>
                  </a:lnTo>
                  <a:lnTo>
                    <a:pt x="152" y="102"/>
                  </a:lnTo>
                  <a:lnTo>
                    <a:pt x="159" y="98"/>
                  </a:lnTo>
                  <a:lnTo>
                    <a:pt x="167" y="92"/>
                  </a:lnTo>
                  <a:lnTo>
                    <a:pt x="171" y="86"/>
                  </a:lnTo>
                  <a:lnTo>
                    <a:pt x="174" y="78"/>
                  </a:lnTo>
                  <a:lnTo>
                    <a:pt x="174" y="71"/>
                  </a:lnTo>
                  <a:lnTo>
                    <a:pt x="172" y="61"/>
                  </a:lnTo>
                  <a:lnTo>
                    <a:pt x="164" y="69"/>
                  </a:lnTo>
                  <a:lnTo>
                    <a:pt x="154" y="75"/>
                  </a:lnTo>
                  <a:lnTo>
                    <a:pt x="143" y="75"/>
                  </a:lnTo>
                  <a:lnTo>
                    <a:pt x="135" y="71"/>
                  </a:lnTo>
                  <a:lnTo>
                    <a:pt x="129" y="65"/>
                  </a:lnTo>
                  <a:lnTo>
                    <a:pt x="126" y="56"/>
                  </a:lnTo>
                  <a:lnTo>
                    <a:pt x="129" y="46"/>
                  </a:lnTo>
                  <a:lnTo>
                    <a:pt x="138" y="3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462"/>
            <p:cNvSpPr>
              <a:spLocks/>
            </p:cNvSpPr>
            <p:nvPr/>
          </p:nvSpPr>
          <p:spPr bwMode="auto">
            <a:xfrm>
              <a:off x="5190" y="2697"/>
              <a:ext cx="276" cy="68"/>
            </a:xfrm>
            <a:custGeom>
              <a:avLst/>
              <a:gdLst>
                <a:gd name="T0" fmla="*/ 138 w 276"/>
                <a:gd name="T1" fmla="*/ 23 h 68"/>
                <a:gd name="T2" fmla="*/ 129 w 276"/>
                <a:gd name="T3" fmla="*/ 17 h 68"/>
                <a:gd name="T4" fmla="*/ 118 w 276"/>
                <a:gd name="T5" fmla="*/ 13 h 68"/>
                <a:gd name="T6" fmla="*/ 105 w 276"/>
                <a:gd name="T7" fmla="*/ 10 h 68"/>
                <a:gd name="T8" fmla="*/ 89 w 276"/>
                <a:gd name="T9" fmla="*/ 13 h 68"/>
                <a:gd name="T10" fmla="*/ 74 w 276"/>
                <a:gd name="T11" fmla="*/ 17 h 68"/>
                <a:gd name="T12" fmla="*/ 60 w 276"/>
                <a:gd name="T13" fmla="*/ 19 h 68"/>
                <a:gd name="T14" fmla="*/ 48 w 276"/>
                <a:gd name="T15" fmla="*/ 20 h 68"/>
                <a:gd name="T16" fmla="*/ 36 w 276"/>
                <a:gd name="T17" fmla="*/ 16 h 68"/>
                <a:gd name="T18" fmla="*/ 18 w 276"/>
                <a:gd name="T19" fmla="*/ 3 h 68"/>
                <a:gd name="T20" fmla="*/ 2 w 276"/>
                <a:gd name="T21" fmla="*/ 13 h 68"/>
                <a:gd name="T22" fmla="*/ 1 w 276"/>
                <a:gd name="T23" fmla="*/ 36 h 68"/>
                <a:gd name="T24" fmla="*/ 23 w 276"/>
                <a:gd name="T25" fmla="*/ 42 h 68"/>
                <a:gd name="T26" fmla="*/ 48 w 276"/>
                <a:gd name="T27" fmla="*/ 45 h 68"/>
                <a:gd name="T28" fmla="*/ 70 w 276"/>
                <a:gd name="T29" fmla="*/ 48 h 68"/>
                <a:gd name="T30" fmla="*/ 86 w 276"/>
                <a:gd name="T31" fmla="*/ 52 h 68"/>
                <a:gd name="T32" fmla="*/ 99 w 276"/>
                <a:gd name="T33" fmla="*/ 58 h 68"/>
                <a:gd name="T34" fmla="*/ 112 w 276"/>
                <a:gd name="T35" fmla="*/ 62 h 68"/>
                <a:gd name="T36" fmla="*/ 125 w 276"/>
                <a:gd name="T37" fmla="*/ 66 h 68"/>
                <a:gd name="T38" fmla="*/ 138 w 276"/>
                <a:gd name="T39" fmla="*/ 68 h 68"/>
                <a:gd name="T40" fmla="*/ 149 w 276"/>
                <a:gd name="T41" fmla="*/ 66 h 68"/>
                <a:gd name="T42" fmla="*/ 162 w 276"/>
                <a:gd name="T43" fmla="*/ 62 h 68"/>
                <a:gd name="T44" fmla="*/ 175 w 276"/>
                <a:gd name="T45" fmla="*/ 55 h 68"/>
                <a:gd name="T46" fmla="*/ 188 w 276"/>
                <a:gd name="T47" fmla="*/ 49 h 68"/>
                <a:gd name="T48" fmla="*/ 201 w 276"/>
                <a:gd name="T49" fmla="*/ 46 h 68"/>
                <a:gd name="T50" fmla="*/ 221 w 276"/>
                <a:gd name="T51" fmla="*/ 42 h 68"/>
                <a:gd name="T52" fmla="*/ 244 w 276"/>
                <a:gd name="T53" fmla="*/ 36 h 68"/>
                <a:gd name="T54" fmla="*/ 263 w 276"/>
                <a:gd name="T55" fmla="*/ 32 h 68"/>
                <a:gd name="T56" fmla="*/ 276 w 276"/>
                <a:gd name="T57" fmla="*/ 22 h 68"/>
                <a:gd name="T58" fmla="*/ 275 w 276"/>
                <a:gd name="T59" fmla="*/ 7 h 68"/>
                <a:gd name="T60" fmla="*/ 264 w 276"/>
                <a:gd name="T61" fmla="*/ 0 h 68"/>
                <a:gd name="T62" fmla="*/ 251 w 276"/>
                <a:gd name="T63" fmla="*/ 7 h 68"/>
                <a:gd name="T64" fmla="*/ 237 w 276"/>
                <a:gd name="T65" fmla="*/ 12 h 68"/>
                <a:gd name="T66" fmla="*/ 224 w 276"/>
                <a:gd name="T67" fmla="*/ 10 h 68"/>
                <a:gd name="T68" fmla="*/ 207 w 276"/>
                <a:gd name="T69" fmla="*/ 9 h 68"/>
                <a:gd name="T70" fmla="*/ 190 w 276"/>
                <a:gd name="T71" fmla="*/ 6 h 68"/>
                <a:gd name="T72" fmla="*/ 168 w 276"/>
                <a:gd name="T73" fmla="*/ 7 h 68"/>
                <a:gd name="T74" fmla="*/ 146 w 276"/>
                <a:gd name="T75" fmla="*/ 19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68"/>
                <a:gd name="T116" fmla="*/ 276 w 276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68">
                  <a:moveTo>
                    <a:pt x="141" y="26"/>
                  </a:moveTo>
                  <a:lnTo>
                    <a:pt x="138" y="23"/>
                  </a:lnTo>
                  <a:lnTo>
                    <a:pt x="133" y="20"/>
                  </a:lnTo>
                  <a:lnTo>
                    <a:pt x="129" y="17"/>
                  </a:lnTo>
                  <a:lnTo>
                    <a:pt x="123" y="14"/>
                  </a:lnTo>
                  <a:lnTo>
                    <a:pt x="118" y="13"/>
                  </a:lnTo>
                  <a:lnTo>
                    <a:pt x="112" y="12"/>
                  </a:lnTo>
                  <a:lnTo>
                    <a:pt x="105" y="10"/>
                  </a:lnTo>
                  <a:lnTo>
                    <a:pt x="97" y="12"/>
                  </a:lnTo>
                  <a:lnTo>
                    <a:pt x="89" y="13"/>
                  </a:lnTo>
                  <a:lnTo>
                    <a:pt x="82" y="16"/>
                  </a:lnTo>
                  <a:lnTo>
                    <a:pt x="74" y="17"/>
                  </a:lnTo>
                  <a:lnTo>
                    <a:pt x="67" y="17"/>
                  </a:lnTo>
                  <a:lnTo>
                    <a:pt x="60" y="19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36" y="16"/>
                  </a:lnTo>
                  <a:lnTo>
                    <a:pt x="28" y="9"/>
                  </a:lnTo>
                  <a:lnTo>
                    <a:pt x="18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23" y="42"/>
                  </a:lnTo>
                  <a:lnTo>
                    <a:pt x="36" y="42"/>
                  </a:lnTo>
                  <a:lnTo>
                    <a:pt x="48" y="45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79" y="50"/>
                  </a:lnTo>
                  <a:lnTo>
                    <a:pt x="86" y="52"/>
                  </a:lnTo>
                  <a:lnTo>
                    <a:pt x="93" y="55"/>
                  </a:lnTo>
                  <a:lnTo>
                    <a:pt x="99" y="58"/>
                  </a:lnTo>
                  <a:lnTo>
                    <a:pt x="106" y="59"/>
                  </a:lnTo>
                  <a:lnTo>
                    <a:pt x="112" y="62"/>
                  </a:lnTo>
                  <a:lnTo>
                    <a:pt x="119" y="63"/>
                  </a:lnTo>
                  <a:lnTo>
                    <a:pt x="125" y="66"/>
                  </a:lnTo>
                  <a:lnTo>
                    <a:pt x="131" y="68"/>
                  </a:lnTo>
                  <a:lnTo>
                    <a:pt x="138" y="68"/>
                  </a:lnTo>
                  <a:lnTo>
                    <a:pt x="144" y="68"/>
                  </a:lnTo>
                  <a:lnTo>
                    <a:pt x="149" y="66"/>
                  </a:lnTo>
                  <a:lnTo>
                    <a:pt x="156" y="65"/>
                  </a:lnTo>
                  <a:lnTo>
                    <a:pt x="162" y="62"/>
                  </a:lnTo>
                  <a:lnTo>
                    <a:pt x="169" y="58"/>
                  </a:lnTo>
                  <a:lnTo>
                    <a:pt x="175" y="55"/>
                  </a:lnTo>
                  <a:lnTo>
                    <a:pt x="182" y="52"/>
                  </a:lnTo>
                  <a:lnTo>
                    <a:pt x="188" y="49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5"/>
                  </a:lnTo>
                  <a:lnTo>
                    <a:pt x="221" y="42"/>
                  </a:lnTo>
                  <a:lnTo>
                    <a:pt x="233" y="39"/>
                  </a:lnTo>
                  <a:lnTo>
                    <a:pt x="244" y="36"/>
                  </a:lnTo>
                  <a:lnTo>
                    <a:pt x="254" y="33"/>
                  </a:lnTo>
                  <a:lnTo>
                    <a:pt x="263" y="32"/>
                  </a:lnTo>
                  <a:lnTo>
                    <a:pt x="269" y="29"/>
                  </a:lnTo>
                  <a:lnTo>
                    <a:pt x="276" y="22"/>
                  </a:lnTo>
                  <a:lnTo>
                    <a:pt x="276" y="14"/>
                  </a:lnTo>
                  <a:lnTo>
                    <a:pt x="275" y="7"/>
                  </a:lnTo>
                  <a:lnTo>
                    <a:pt x="270" y="1"/>
                  </a:lnTo>
                  <a:lnTo>
                    <a:pt x="264" y="0"/>
                  </a:lnTo>
                  <a:lnTo>
                    <a:pt x="259" y="3"/>
                  </a:lnTo>
                  <a:lnTo>
                    <a:pt x="251" y="7"/>
                  </a:lnTo>
                  <a:lnTo>
                    <a:pt x="243" y="12"/>
                  </a:lnTo>
                  <a:lnTo>
                    <a:pt x="237" y="12"/>
                  </a:lnTo>
                  <a:lnTo>
                    <a:pt x="231" y="12"/>
                  </a:lnTo>
                  <a:lnTo>
                    <a:pt x="224" y="10"/>
                  </a:lnTo>
                  <a:lnTo>
                    <a:pt x="215" y="10"/>
                  </a:lnTo>
                  <a:lnTo>
                    <a:pt x="207" y="9"/>
                  </a:lnTo>
                  <a:lnTo>
                    <a:pt x="198" y="7"/>
                  </a:lnTo>
                  <a:lnTo>
                    <a:pt x="190" y="6"/>
                  </a:lnTo>
                  <a:lnTo>
                    <a:pt x="182" y="6"/>
                  </a:lnTo>
                  <a:lnTo>
                    <a:pt x="168" y="7"/>
                  </a:lnTo>
                  <a:lnTo>
                    <a:pt x="155" y="12"/>
                  </a:lnTo>
                  <a:lnTo>
                    <a:pt x="146" y="19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463"/>
            <p:cNvSpPr>
              <a:spLocks/>
            </p:cNvSpPr>
            <p:nvPr/>
          </p:nvSpPr>
          <p:spPr bwMode="auto">
            <a:xfrm>
              <a:off x="5266" y="2769"/>
              <a:ext cx="135" cy="56"/>
            </a:xfrm>
            <a:custGeom>
              <a:avLst/>
              <a:gdLst>
                <a:gd name="T0" fmla="*/ 1 w 135"/>
                <a:gd name="T1" fmla="*/ 6 h 56"/>
                <a:gd name="T2" fmla="*/ 4 w 135"/>
                <a:gd name="T3" fmla="*/ 6 h 56"/>
                <a:gd name="T4" fmla="*/ 10 w 135"/>
                <a:gd name="T5" fmla="*/ 7 h 56"/>
                <a:gd name="T6" fmla="*/ 16 w 135"/>
                <a:gd name="T7" fmla="*/ 10 h 56"/>
                <a:gd name="T8" fmla="*/ 24 w 135"/>
                <a:gd name="T9" fmla="*/ 14 h 56"/>
                <a:gd name="T10" fmla="*/ 33 w 135"/>
                <a:gd name="T11" fmla="*/ 19 h 56"/>
                <a:gd name="T12" fmla="*/ 43 w 135"/>
                <a:gd name="T13" fmla="*/ 22 h 56"/>
                <a:gd name="T14" fmla="*/ 55 w 135"/>
                <a:gd name="T15" fmla="*/ 23 h 56"/>
                <a:gd name="T16" fmla="*/ 68 w 135"/>
                <a:gd name="T17" fmla="*/ 23 h 56"/>
                <a:gd name="T18" fmla="*/ 80 w 135"/>
                <a:gd name="T19" fmla="*/ 22 h 56"/>
                <a:gd name="T20" fmla="*/ 91 w 135"/>
                <a:gd name="T21" fmla="*/ 19 h 56"/>
                <a:gd name="T22" fmla="*/ 101 w 135"/>
                <a:gd name="T23" fmla="*/ 16 h 56"/>
                <a:gd name="T24" fmla="*/ 111 w 135"/>
                <a:gd name="T25" fmla="*/ 12 h 56"/>
                <a:gd name="T26" fmla="*/ 118 w 135"/>
                <a:gd name="T27" fmla="*/ 7 h 56"/>
                <a:gd name="T28" fmla="*/ 125 w 135"/>
                <a:gd name="T29" fmla="*/ 4 h 56"/>
                <a:gd name="T30" fmla="*/ 131 w 135"/>
                <a:gd name="T31" fmla="*/ 1 h 56"/>
                <a:gd name="T32" fmla="*/ 135 w 135"/>
                <a:gd name="T33" fmla="*/ 0 h 56"/>
                <a:gd name="T34" fmla="*/ 134 w 135"/>
                <a:gd name="T35" fmla="*/ 6 h 56"/>
                <a:gd name="T36" fmla="*/ 131 w 135"/>
                <a:gd name="T37" fmla="*/ 13 h 56"/>
                <a:gd name="T38" fmla="*/ 125 w 135"/>
                <a:gd name="T39" fmla="*/ 22 h 56"/>
                <a:gd name="T40" fmla="*/ 116 w 135"/>
                <a:gd name="T41" fmla="*/ 32 h 56"/>
                <a:gd name="T42" fmla="*/ 108 w 135"/>
                <a:gd name="T43" fmla="*/ 40 h 56"/>
                <a:gd name="T44" fmla="*/ 96 w 135"/>
                <a:gd name="T45" fmla="*/ 47 h 56"/>
                <a:gd name="T46" fmla="*/ 82 w 135"/>
                <a:gd name="T47" fmla="*/ 53 h 56"/>
                <a:gd name="T48" fmla="*/ 68 w 135"/>
                <a:gd name="T49" fmla="*/ 56 h 56"/>
                <a:gd name="T50" fmla="*/ 55 w 135"/>
                <a:gd name="T51" fmla="*/ 55 h 56"/>
                <a:gd name="T52" fmla="*/ 42 w 135"/>
                <a:gd name="T53" fmla="*/ 50 h 56"/>
                <a:gd name="T54" fmla="*/ 29 w 135"/>
                <a:gd name="T55" fmla="*/ 45 h 56"/>
                <a:gd name="T56" fmla="*/ 19 w 135"/>
                <a:gd name="T57" fmla="*/ 37 h 56"/>
                <a:gd name="T58" fmla="*/ 10 w 135"/>
                <a:gd name="T59" fmla="*/ 29 h 56"/>
                <a:gd name="T60" fmla="*/ 3 w 135"/>
                <a:gd name="T61" fmla="*/ 20 h 56"/>
                <a:gd name="T62" fmla="*/ 0 w 135"/>
                <a:gd name="T63" fmla="*/ 12 h 56"/>
                <a:gd name="T64" fmla="*/ 1 w 135"/>
                <a:gd name="T65" fmla="*/ 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56"/>
                <a:gd name="T101" fmla="*/ 135 w 135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56">
                  <a:moveTo>
                    <a:pt x="1" y="6"/>
                  </a:moveTo>
                  <a:lnTo>
                    <a:pt x="4" y="6"/>
                  </a:lnTo>
                  <a:lnTo>
                    <a:pt x="10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9"/>
                  </a:lnTo>
                  <a:lnTo>
                    <a:pt x="43" y="22"/>
                  </a:lnTo>
                  <a:lnTo>
                    <a:pt x="55" y="23"/>
                  </a:lnTo>
                  <a:lnTo>
                    <a:pt x="68" y="23"/>
                  </a:lnTo>
                  <a:lnTo>
                    <a:pt x="80" y="22"/>
                  </a:lnTo>
                  <a:lnTo>
                    <a:pt x="91" y="19"/>
                  </a:lnTo>
                  <a:lnTo>
                    <a:pt x="101" y="16"/>
                  </a:lnTo>
                  <a:lnTo>
                    <a:pt x="111" y="12"/>
                  </a:lnTo>
                  <a:lnTo>
                    <a:pt x="118" y="7"/>
                  </a:lnTo>
                  <a:lnTo>
                    <a:pt x="125" y="4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31" y="13"/>
                  </a:lnTo>
                  <a:lnTo>
                    <a:pt x="125" y="22"/>
                  </a:lnTo>
                  <a:lnTo>
                    <a:pt x="116" y="32"/>
                  </a:lnTo>
                  <a:lnTo>
                    <a:pt x="108" y="40"/>
                  </a:lnTo>
                  <a:lnTo>
                    <a:pt x="96" y="47"/>
                  </a:lnTo>
                  <a:lnTo>
                    <a:pt x="82" y="53"/>
                  </a:lnTo>
                  <a:lnTo>
                    <a:pt x="68" y="56"/>
                  </a:lnTo>
                  <a:lnTo>
                    <a:pt x="55" y="55"/>
                  </a:lnTo>
                  <a:lnTo>
                    <a:pt x="42" y="50"/>
                  </a:lnTo>
                  <a:lnTo>
                    <a:pt x="29" y="45"/>
                  </a:lnTo>
                  <a:lnTo>
                    <a:pt x="19" y="37"/>
                  </a:lnTo>
                  <a:lnTo>
                    <a:pt x="10" y="29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8" name="Group 464"/>
            <p:cNvGrpSpPr>
              <a:grpSpLocks/>
            </p:cNvGrpSpPr>
            <p:nvPr/>
          </p:nvGrpSpPr>
          <p:grpSpPr bwMode="auto">
            <a:xfrm>
              <a:off x="5502" y="2288"/>
              <a:ext cx="92" cy="84"/>
              <a:chOff x="6372" y="2252"/>
              <a:chExt cx="92" cy="84"/>
            </a:xfrm>
          </p:grpSpPr>
          <p:sp>
            <p:nvSpPr>
              <p:cNvPr id="1152" name="Oval 465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Oval 466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9" name="Group 467"/>
            <p:cNvGrpSpPr>
              <a:grpSpLocks/>
            </p:cNvGrpSpPr>
            <p:nvPr/>
          </p:nvGrpSpPr>
          <p:grpSpPr bwMode="auto">
            <a:xfrm>
              <a:off x="5130" y="2282"/>
              <a:ext cx="92" cy="84"/>
              <a:chOff x="6372" y="2252"/>
              <a:chExt cx="92" cy="84"/>
            </a:xfrm>
          </p:grpSpPr>
          <p:sp>
            <p:nvSpPr>
              <p:cNvPr id="1150" name="Oval 468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Oval 469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31" name="Object 470"/>
            <p:cNvGraphicFramePr>
              <a:graphicFrameLocks noChangeAspect="1"/>
            </p:cNvGraphicFramePr>
            <p:nvPr/>
          </p:nvGraphicFramePr>
          <p:xfrm>
            <a:off x="5289" y="4202"/>
            <a:ext cx="318" cy="2160"/>
          </p:xfrm>
          <a:graphic>
            <a:graphicData uri="http://schemas.openxmlformats.org/presentationml/2006/ole">
              <p:oleObj spid="_x0000_s1031" name="Image" r:id="rId7" imgW="228571" imgH="1397318" progId="Photoshop.Image.5">
                <p:embed/>
              </p:oleObj>
            </a:graphicData>
          </a:graphic>
        </p:graphicFrame>
      </p:grpSp>
      <p:grpSp>
        <p:nvGrpSpPr>
          <p:cNvPr id="1563" name="Group 471"/>
          <p:cNvGrpSpPr>
            <a:grpSpLocks/>
          </p:cNvGrpSpPr>
          <p:nvPr/>
        </p:nvGrpSpPr>
        <p:grpSpPr bwMode="auto">
          <a:xfrm>
            <a:off x="4879975" y="5846763"/>
            <a:ext cx="255588" cy="895350"/>
            <a:chOff x="4595" y="1704"/>
            <a:chExt cx="1284" cy="5041"/>
          </a:xfrm>
        </p:grpSpPr>
        <p:sp>
          <p:nvSpPr>
            <p:cNvPr id="1076" name="Freeform 472"/>
            <p:cNvSpPr>
              <a:spLocks/>
            </p:cNvSpPr>
            <p:nvPr/>
          </p:nvSpPr>
          <p:spPr bwMode="auto">
            <a:xfrm>
              <a:off x="4595" y="1704"/>
              <a:ext cx="1284" cy="5041"/>
            </a:xfrm>
            <a:custGeom>
              <a:avLst/>
              <a:gdLst>
                <a:gd name="T0" fmla="*/ 1284 w 1284"/>
                <a:gd name="T1" fmla="*/ 4979 h 5041"/>
                <a:gd name="T2" fmla="*/ 322 w 1284"/>
                <a:gd name="T3" fmla="*/ 5041 h 5041"/>
                <a:gd name="T4" fmla="*/ 0 w 1284"/>
                <a:gd name="T5" fmla="*/ 0 h 5041"/>
                <a:gd name="T6" fmla="*/ 1203 w 1284"/>
                <a:gd name="T7" fmla="*/ 90 h 5041"/>
                <a:gd name="T8" fmla="*/ 1284 w 1284"/>
                <a:gd name="T9" fmla="*/ 4979 h 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"/>
                <a:gd name="T16" fmla="*/ 0 h 5041"/>
                <a:gd name="T17" fmla="*/ 1284 w 1284"/>
                <a:gd name="T18" fmla="*/ 5041 h 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" h="5041">
                  <a:moveTo>
                    <a:pt x="1284" y="4979"/>
                  </a:moveTo>
                  <a:lnTo>
                    <a:pt x="322" y="5041"/>
                  </a:lnTo>
                  <a:lnTo>
                    <a:pt x="0" y="0"/>
                  </a:lnTo>
                  <a:lnTo>
                    <a:pt x="1203" y="90"/>
                  </a:lnTo>
                  <a:lnTo>
                    <a:pt x="1284" y="4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73"/>
            <p:cNvSpPr>
              <a:spLocks/>
            </p:cNvSpPr>
            <p:nvPr/>
          </p:nvSpPr>
          <p:spPr bwMode="auto">
            <a:xfrm>
              <a:off x="4751" y="1846"/>
              <a:ext cx="1047" cy="4776"/>
            </a:xfrm>
            <a:custGeom>
              <a:avLst/>
              <a:gdLst>
                <a:gd name="T0" fmla="*/ 938 w 1047"/>
                <a:gd name="T1" fmla="*/ 48 h 4776"/>
                <a:gd name="T2" fmla="*/ 0 w 1047"/>
                <a:gd name="T3" fmla="*/ 0 h 4776"/>
                <a:gd name="T4" fmla="*/ 308 w 1047"/>
                <a:gd name="T5" fmla="*/ 4776 h 4776"/>
                <a:gd name="T6" fmla="*/ 1047 w 1047"/>
                <a:gd name="T7" fmla="*/ 4738 h 4776"/>
                <a:gd name="T8" fmla="*/ 938 w 1047"/>
                <a:gd name="T9" fmla="*/ 48 h 4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7"/>
                <a:gd name="T16" fmla="*/ 0 h 4776"/>
                <a:gd name="T17" fmla="*/ 1047 w 1047"/>
                <a:gd name="T18" fmla="*/ 4776 h 4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7" h="4776">
                  <a:moveTo>
                    <a:pt x="938" y="48"/>
                  </a:moveTo>
                  <a:lnTo>
                    <a:pt x="0" y="0"/>
                  </a:lnTo>
                  <a:lnTo>
                    <a:pt x="308" y="4776"/>
                  </a:lnTo>
                  <a:lnTo>
                    <a:pt x="1047" y="4738"/>
                  </a:lnTo>
                  <a:lnTo>
                    <a:pt x="93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474"/>
            <p:cNvSpPr>
              <a:spLocks/>
            </p:cNvSpPr>
            <p:nvPr/>
          </p:nvSpPr>
          <p:spPr bwMode="auto">
            <a:xfrm>
              <a:off x="5594" y="6119"/>
              <a:ext cx="43" cy="43"/>
            </a:xfrm>
            <a:custGeom>
              <a:avLst/>
              <a:gdLst>
                <a:gd name="T0" fmla="*/ 19 w 43"/>
                <a:gd name="T1" fmla="*/ 9 h 43"/>
                <a:gd name="T2" fmla="*/ 15 w 43"/>
                <a:gd name="T3" fmla="*/ 9 h 43"/>
                <a:gd name="T4" fmla="*/ 15 w 43"/>
                <a:gd name="T5" fmla="*/ 14 h 43"/>
                <a:gd name="T6" fmla="*/ 10 w 43"/>
                <a:gd name="T7" fmla="*/ 14 h 43"/>
                <a:gd name="T8" fmla="*/ 10 w 43"/>
                <a:gd name="T9" fmla="*/ 19 h 43"/>
                <a:gd name="T10" fmla="*/ 10 w 43"/>
                <a:gd name="T11" fmla="*/ 24 h 43"/>
                <a:gd name="T12" fmla="*/ 15 w 43"/>
                <a:gd name="T13" fmla="*/ 24 h 43"/>
                <a:gd name="T14" fmla="*/ 15 w 43"/>
                <a:gd name="T15" fmla="*/ 28 h 43"/>
                <a:gd name="T16" fmla="*/ 19 w 43"/>
                <a:gd name="T17" fmla="*/ 28 h 43"/>
                <a:gd name="T18" fmla="*/ 24 w 43"/>
                <a:gd name="T19" fmla="*/ 28 h 43"/>
                <a:gd name="T20" fmla="*/ 24 w 43"/>
                <a:gd name="T21" fmla="*/ 24 h 43"/>
                <a:gd name="T22" fmla="*/ 29 w 43"/>
                <a:gd name="T23" fmla="*/ 24 h 43"/>
                <a:gd name="T24" fmla="*/ 29 w 43"/>
                <a:gd name="T25" fmla="*/ 19 h 43"/>
                <a:gd name="T26" fmla="*/ 29 w 43"/>
                <a:gd name="T27" fmla="*/ 14 h 43"/>
                <a:gd name="T28" fmla="*/ 24 w 43"/>
                <a:gd name="T29" fmla="*/ 14 h 43"/>
                <a:gd name="T30" fmla="*/ 24 w 43"/>
                <a:gd name="T31" fmla="*/ 9 h 43"/>
                <a:gd name="T32" fmla="*/ 19 w 43"/>
                <a:gd name="T33" fmla="*/ 9 h 43"/>
                <a:gd name="T34" fmla="*/ 19 w 43"/>
                <a:gd name="T35" fmla="*/ 0 h 43"/>
                <a:gd name="T36" fmla="*/ 24 w 43"/>
                <a:gd name="T37" fmla="*/ 0 h 43"/>
                <a:gd name="T38" fmla="*/ 34 w 43"/>
                <a:gd name="T39" fmla="*/ 5 h 43"/>
                <a:gd name="T40" fmla="*/ 38 w 43"/>
                <a:gd name="T41" fmla="*/ 14 h 43"/>
                <a:gd name="T42" fmla="*/ 43 w 43"/>
                <a:gd name="T43" fmla="*/ 19 h 43"/>
                <a:gd name="T44" fmla="*/ 43 w 43"/>
                <a:gd name="T45" fmla="*/ 28 h 43"/>
                <a:gd name="T46" fmla="*/ 38 w 43"/>
                <a:gd name="T47" fmla="*/ 33 h 43"/>
                <a:gd name="T48" fmla="*/ 29 w 43"/>
                <a:gd name="T49" fmla="*/ 38 h 43"/>
                <a:gd name="T50" fmla="*/ 19 w 43"/>
                <a:gd name="T51" fmla="*/ 43 h 43"/>
                <a:gd name="T52" fmla="*/ 15 w 43"/>
                <a:gd name="T53" fmla="*/ 43 h 43"/>
                <a:gd name="T54" fmla="*/ 5 w 43"/>
                <a:gd name="T55" fmla="*/ 38 h 43"/>
                <a:gd name="T56" fmla="*/ 0 w 43"/>
                <a:gd name="T57" fmla="*/ 28 h 43"/>
                <a:gd name="T58" fmla="*/ 0 w 43"/>
                <a:gd name="T59" fmla="*/ 19 h 43"/>
                <a:gd name="T60" fmla="*/ 0 w 43"/>
                <a:gd name="T61" fmla="*/ 14 h 43"/>
                <a:gd name="T62" fmla="*/ 5 w 43"/>
                <a:gd name="T63" fmla="*/ 5 h 43"/>
                <a:gd name="T64" fmla="*/ 10 w 43"/>
                <a:gd name="T65" fmla="*/ 0 h 43"/>
                <a:gd name="T66" fmla="*/ 19 w 43"/>
                <a:gd name="T67" fmla="*/ 0 h 43"/>
                <a:gd name="T68" fmla="*/ 19 w 43"/>
                <a:gd name="T69" fmla="*/ 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43"/>
                <a:gd name="T107" fmla="*/ 43 w 43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43">
                  <a:moveTo>
                    <a:pt x="19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43" y="28"/>
                  </a:lnTo>
                  <a:lnTo>
                    <a:pt x="38" y="33"/>
                  </a:lnTo>
                  <a:lnTo>
                    <a:pt x="29" y="38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75"/>
            <p:cNvSpPr>
              <a:spLocks/>
            </p:cNvSpPr>
            <p:nvPr/>
          </p:nvSpPr>
          <p:spPr bwMode="auto">
            <a:xfrm>
              <a:off x="5656" y="6133"/>
              <a:ext cx="76" cy="143"/>
            </a:xfrm>
            <a:custGeom>
              <a:avLst/>
              <a:gdLst>
                <a:gd name="T0" fmla="*/ 5 w 76"/>
                <a:gd name="T1" fmla="*/ 143 h 143"/>
                <a:gd name="T2" fmla="*/ 0 w 76"/>
                <a:gd name="T3" fmla="*/ 5 h 143"/>
                <a:gd name="T4" fmla="*/ 76 w 76"/>
                <a:gd name="T5" fmla="*/ 0 h 143"/>
                <a:gd name="T6" fmla="*/ 76 w 76"/>
                <a:gd name="T7" fmla="*/ 29 h 143"/>
                <a:gd name="T8" fmla="*/ 33 w 76"/>
                <a:gd name="T9" fmla="*/ 29 h 143"/>
                <a:gd name="T10" fmla="*/ 33 w 76"/>
                <a:gd name="T11" fmla="*/ 57 h 143"/>
                <a:gd name="T12" fmla="*/ 76 w 76"/>
                <a:gd name="T13" fmla="*/ 52 h 143"/>
                <a:gd name="T14" fmla="*/ 76 w 76"/>
                <a:gd name="T15" fmla="*/ 81 h 143"/>
                <a:gd name="T16" fmla="*/ 38 w 76"/>
                <a:gd name="T17" fmla="*/ 81 h 143"/>
                <a:gd name="T18" fmla="*/ 38 w 76"/>
                <a:gd name="T19" fmla="*/ 143 h 143"/>
                <a:gd name="T20" fmla="*/ 5 w 76"/>
                <a:gd name="T21" fmla="*/ 143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43"/>
                <a:gd name="T35" fmla="*/ 76 w 76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43">
                  <a:moveTo>
                    <a:pt x="5" y="143"/>
                  </a:moveTo>
                  <a:lnTo>
                    <a:pt x="0" y="5"/>
                  </a:lnTo>
                  <a:lnTo>
                    <a:pt x="76" y="0"/>
                  </a:lnTo>
                  <a:lnTo>
                    <a:pt x="76" y="29"/>
                  </a:lnTo>
                  <a:lnTo>
                    <a:pt x="33" y="29"/>
                  </a:lnTo>
                  <a:lnTo>
                    <a:pt x="33" y="57"/>
                  </a:lnTo>
                  <a:lnTo>
                    <a:pt x="76" y="52"/>
                  </a:lnTo>
                  <a:lnTo>
                    <a:pt x="76" y="81"/>
                  </a:lnTo>
                  <a:lnTo>
                    <a:pt x="38" y="81"/>
                  </a:lnTo>
                  <a:lnTo>
                    <a:pt x="38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76"/>
            <p:cNvSpPr>
              <a:spLocks/>
            </p:cNvSpPr>
            <p:nvPr/>
          </p:nvSpPr>
          <p:spPr bwMode="auto">
            <a:xfrm>
              <a:off x="5064" y="6133"/>
              <a:ext cx="47" cy="48"/>
            </a:xfrm>
            <a:custGeom>
              <a:avLst/>
              <a:gdLst>
                <a:gd name="T0" fmla="*/ 23 w 47"/>
                <a:gd name="T1" fmla="*/ 14 h 48"/>
                <a:gd name="T2" fmla="*/ 19 w 47"/>
                <a:gd name="T3" fmla="*/ 14 h 48"/>
                <a:gd name="T4" fmla="*/ 19 w 47"/>
                <a:gd name="T5" fmla="*/ 19 h 48"/>
                <a:gd name="T6" fmla="*/ 14 w 47"/>
                <a:gd name="T7" fmla="*/ 19 h 48"/>
                <a:gd name="T8" fmla="*/ 14 w 47"/>
                <a:gd name="T9" fmla="*/ 24 h 48"/>
                <a:gd name="T10" fmla="*/ 14 w 47"/>
                <a:gd name="T11" fmla="*/ 29 h 48"/>
                <a:gd name="T12" fmla="*/ 19 w 47"/>
                <a:gd name="T13" fmla="*/ 29 h 48"/>
                <a:gd name="T14" fmla="*/ 19 w 47"/>
                <a:gd name="T15" fmla="*/ 33 h 48"/>
                <a:gd name="T16" fmla="*/ 23 w 47"/>
                <a:gd name="T17" fmla="*/ 33 h 48"/>
                <a:gd name="T18" fmla="*/ 28 w 47"/>
                <a:gd name="T19" fmla="*/ 33 h 48"/>
                <a:gd name="T20" fmla="*/ 33 w 47"/>
                <a:gd name="T21" fmla="*/ 29 h 48"/>
                <a:gd name="T22" fmla="*/ 33 w 47"/>
                <a:gd name="T23" fmla="*/ 29 h 48"/>
                <a:gd name="T24" fmla="*/ 33 w 47"/>
                <a:gd name="T25" fmla="*/ 24 h 48"/>
                <a:gd name="T26" fmla="*/ 33 w 47"/>
                <a:gd name="T27" fmla="*/ 19 h 48"/>
                <a:gd name="T28" fmla="*/ 28 w 47"/>
                <a:gd name="T29" fmla="*/ 19 h 48"/>
                <a:gd name="T30" fmla="*/ 28 w 47"/>
                <a:gd name="T31" fmla="*/ 14 h 48"/>
                <a:gd name="T32" fmla="*/ 23 w 47"/>
                <a:gd name="T33" fmla="*/ 14 h 48"/>
                <a:gd name="T34" fmla="*/ 23 w 47"/>
                <a:gd name="T35" fmla="*/ 0 h 48"/>
                <a:gd name="T36" fmla="*/ 33 w 47"/>
                <a:gd name="T37" fmla="*/ 0 h 48"/>
                <a:gd name="T38" fmla="*/ 42 w 47"/>
                <a:gd name="T39" fmla="*/ 5 h 48"/>
                <a:gd name="T40" fmla="*/ 47 w 47"/>
                <a:gd name="T41" fmla="*/ 14 h 48"/>
                <a:gd name="T42" fmla="*/ 47 w 47"/>
                <a:gd name="T43" fmla="*/ 24 h 48"/>
                <a:gd name="T44" fmla="*/ 47 w 47"/>
                <a:gd name="T45" fmla="*/ 33 h 48"/>
                <a:gd name="T46" fmla="*/ 42 w 47"/>
                <a:gd name="T47" fmla="*/ 38 h 48"/>
                <a:gd name="T48" fmla="*/ 33 w 47"/>
                <a:gd name="T49" fmla="*/ 43 h 48"/>
                <a:gd name="T50" fmla="*/ 28 w 47"/>
                <a:gd name="T51" fmla="*/ 48 h 48"/>
                <a:gd name="T52" fmla="*/ 19 w 47"/>
                <a:gd name="T53" fmla="*/ 48 h 48"/>
                <a:gd name="T54" fmla="*/ 9 w 47"/>
                <a:gd name="T55" fmla="*/ 43 h 48"/>
                <a:gd name="T56" fmla="*/ 4 w 47"/>
                <a:gd name="T57" fmla="*/ 33 h 48"/>
                <a:gd name="T58" fmla="*/ 0 w 47"/>
                <a:gd name="T59" fmla="*/ 24 h 48"/>
                <a:gd name="T60" fmla="*/ 0 w 47"/>
                <a:gd name="T61" fmla="*/ 14 h 48"/>
                <a:gd name="T62" fmla="*/ 4 w 47"/>
                <a:gd name="T63" fmla="*/ 10 h 48"/>
                <a:gd name="T64" fmla="*/ 14 w 47"/>
                <a:gd name="T65" fmla="*/ 0 h 48"/>
                <a:gd name="T66" fmla="*/ 23 w 47"/>
                <a:gd name="T67" fmla="*/ 0 h 48"/>
                <a:gd name="T68" fmla="*/ 23 w 47"/>
                <a:gd name="T69" fmla="*/ 1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48"/>
                <a:gd name="T107" fmla="*/ 47 w 47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48">
                  <a:moveTo>
                    <a:pt x="23" y="14"/>
                  </a:move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19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2" y="5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7" y="33"/>
                  </a:lnTo>
                  <a:lnTo>
                    <a:pt x="42" y="38"/>
                  </a:lnTo>
                  <a:lnTo>
                    <a:pt x="33" y="43"/>
                  </a:lnTo>
                  <a:lnTo>
                    <a:pt x="28" y="48"/>
                  </a:lnTo>
                  <a:lnTo>
                    <a:pt x="19" y="48"/>
                  </a:lnTo>
                  <a:lnTo>
                    <a:pt x="9" y="43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477"/>
            <p:cNvSpPr>
              <a:spLocks/>
            </p:cNvSpPr>
            <p:nvPr/>
          </p:nvSpPr>
          <p:spPr bwMode="auto">
            <a:xfrm>
              <a:off x="5130" y="6147"/>
              <a:ext cx="100" cy="157"/>
            </a:xfrm>
            <a:custGeom>
              <a:avLst/>
              <a:gdLst>
                <a:gd name="T0" fmla="*/ 57 w 100"/>
                <a:gd name="T1" fmla="*/ 57 h 157"/>
                <a:gd name="T2" fmla="*/ 57 w 100"/>
                <a:gd name="T3" fmla="*/ 48 h 157"/>
                <a:gd name="T4" fmla="*/ 57 w 100"/>
                <a:gd name="T5" fmla="*/ 38 h 157"/>
                <a:gd name="T6" fmla="*/ 57 w 100"/>
                <a:gd name="T7" fmla="*/ 34 h 157"/>
                <a:gd name="T8" fmla="*/ 52 w 100"/>
                <a:gd name="T9" fmla="*/ 29 h 157"/>
                <a:gd name="T10" fmla="*/ 52 w 100"/>
                <a:gd name="T11" fmla="*/ 29 h 157"/>
                <a:gd name="T12" fmla="*/ 43 w 100"/>
                <a:gd name="T13" fmla="*/ 29 h 157"/>
                <a:gd name="T14" fmla="*/ 38 w 100"/>
                <a:gd name="T15" fmla="*/ 34 h 157"/>
                <a:gd name="T16" fmla="*/ 38 w 100"/>
                <a:gd name="T17" fmla="*/ 38 h 157"/>
                <a:gd name="T18" fmla="*/ 38 w 100"/>
                <a:gd name="T19" fmla="*/ 43 h 157"/>
                <a:gd name="T20" fmla="*/ 43 w 100"/>
                <a:gd name="T21" fmla="*/ 119 h 157"/>
                <a:gd name="T22" fmla="*/ 43 w 100"/>
                <a:gd name="T23" fmla="*/ 124 h 157"/>
                <a:gd name="T24" fmla="*/ 47 w 100"/>
                <a:gd name="T25" fmla="*/ 129 h 157"/>
                <a:gd name="T26" fmla="*/ 47 w 100"/>
                <a:gd name="T27" fmla="*/ 129 h 157"/>
                <a:gd name="T28" fmla="*/ 52 w 100"/>
                <a:gd name="T29" fmla="*/ 129 h 157"/>
                <a:gd name="T30" fmla="*/ 57 w 100"/>
                <a:gd name="T31" fmla="*/ 129 h 157"/>
                <a:gd name="T32" fmla="*/ 62 w 100"/>
                <a:gd name="T33" fmla="*/ 124 h 157"/>
                <a:gd name="T34" fmla="*/ 62 w 100"/>
                <a:gd name="T35" fmla="*/ 114 h 157"/>
                <a:gd name="T36" fmla="*/ 62 w 100"/>
                <a:gd name="T37" fmla="*/ 110 h 157"/>
                <a:gd name="T38" fmla="*/ 62 w 100"/>
                <a:gd name="T39" fmla="*/ 95 h 157"/>
                <a:gd name="T40" fmla="*/ 95 w 100"/>
                <a:gd name="T41" fmla="*/ 91 h 157"/>
                <a:gd name="T42" fmla="*/ 100 w 100"/>
                <a:gd name="T43" fmla="*/ 110 h 157"/>
                <a:gd name="T44" fmla="*/ 95 w 100"/>
                <a:gd name="T45" fmla="*/ 129 h 157"/>
                <a:gd name="T46" fmla="*/ 90 w 100"/>
                <a:gd name="T47" fmla="*/ 143 h 157"/>
                <a:gd name="T48" fmla="*/ 76 w 100"/>
                <a:gd name="T49" fmla="*/ 152 h 157"/>
                <a:gd name="T50" fmla="*/ 52 w 100"/>
                <a:gd name="T51" fmla="*/ 157 h 157"/>
                <a:gd name="T52" fmla="*/ 33 w 100"/>
                <a:gd name="T53" fmla="*/ 157 h 157"/>
                <a:gd name="T54" fmla="*/ 19 w 100"/>
                <a:gd name="T55" fmla="*/ 147 h 157"/>
                <a:gd name="T56" fmla="*/ 10 w 100"/>
                <a:gd name="T57" fmla="*/ 133 h 157"/>
                <a:gd name="T58" fmla="*/ 5 w 100"/>
                <a:gd name="T59" fmla="*/ 114 h 157"/>
                <a:gd name="T60" fmla="*/ 0 w 100"/>
                <a:gd name="T61" fmla="*/ 53 h 157"/>
                <a:gd name="T62" fmla="*/ 5 w 100"/>
                <a:gd name="T63" fmla="*/ 29 h 157"/>
                <a:gd name="T64" fmla="*/ 10 w 100"/>
                <a:gd name="T65" fmla="*/ 15 h 157"/>
                <a:gd name="T66" fmla="*/ 24 w 100"/>
                <a:gd name="T67" fmla="*/ 5 h 157"/>
                <a:gd name="T68" fmla="*/ 47 w 100"/>
                <a:gd name="T69" fmla="*/ 0 h 157"/>
                <a:gd name="T70" fmla="*/ 66 w 100"/>
                <a:gd name="T71" fmla="*/ 0 h 157"/>
                <a:gd name="T72" fmla="*/ 81 w 100"/>
                <a:gd name="T73" fmla="*/ 10 h 157"/>
                <a:gd name="T74" fmla="*/ 90 w 100"/>
                <a:gd name="T75" fmla="*/ 19 h 157"/>
                <a:gd name="T76" fmla="*/ 95 w 100"/>
                <a:gd name="T77" fmla="*/ 38 h 157"/>
                <a:gd name="T78" fmla="*/ 95 w 100"/>
                <a:gd name="T79" fmla="*/ 53 h 157"/>
                <a:gd name="T80" fmla="*/ 57 w 100"/>
                <a:gd name="T81" fmla="*/ 57 h 1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57"/>
                <a:gd name="T125" fmla="*/ 100 w 100"/>
                <a:gd name="T126" fmla="*/ 157 h 1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57">
                  <a:moveTo>
                    <a:pt x="57" y="57"/>
                  </a:moveTo>
                  <a:lnTo>
                    <a:pt x="57" y="4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2" y="29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3"/>
                  </a:lnTo>
                  <a:lnTo>
                    <a:pt x="43" y="119"/>
                  </a:lnTo>
                  <a:lnTo>
                    <a:pt x="43" y="124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2" y="95"/>
                  </a:lnTo>
                  <a:lnTo>
                    <a:pt x="95" y="91"/>
                  </a:lnTo>
                  <a:lnTo>
                    <a:pt x="100" y="110"/>
                  </a:lnTo>
                  <a:lnTo>
                    <a:pt x="95" y="129"/>
                  </a:lnTo>
                  <a:lnTo>
                    <a:pt x="90" y="143"/>
                  </a:lnTo>
                  <a:lnTo>
                    <a:pt x="76" y="152"/>
                  </a:lnTo>
                  <a:lnTo>
                    <a:pt x="52" y="157"/>
                  </a:lnTo>
                  <a:lnTo>
                    <a:pt x="33" y="157"/>
                  </a:lnTo>
                  <a:lnTo>
                    <a:pt x="19" y="147"/>
                  </a:lnTo>
                  <a:lnTo>
                    <a:pt x="10" y="133"/>
                  </a:lnTo>
                  <a:lnTo>
                    <a:pt x="5" y="114"/>
                  </a:lnTo>
                  <a:lnTo>
                    <a:pt x="0" y="53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24" y="5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1" y="10"/>
                  </a:lnTo>
                  <a:lnTo>
                    <a:pt x="90" y="19"/>
                  </a:lnTo>
                  <a:lnTo>
                    <a:pt x="95" y="38"/>
                  </a:lnTo>
                  <a:lnTo>
                    <a:pt x="95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478"/>
            <p:cNvSpPr>
              <a:spLocks/>
            </p:cNvSpPr>
            <p:nvPr/>
          </p:nvSpPr>
          <p:spPr bwMode="auto">
            <a:xfrm>
              <a:off x="5471" y="5659"/>
              <a:ext cx="285" cy="38"/>
            </a:xfrm>
            <a:custGeom>
              <a:avLst/>
              <a:gdLst>
                <a:gd name="T0" fmla="*/ 0 w 285"/>
                <a:gd name="T1" fmla="*/ 38 h 38"/>
                <a:gd name="T2" fmla="*/ 0 w 285"/>
                <a:gd name="T3" fmla="*/ 9 h 38"/>
                <a:gd name="T4" fmla="*/ 285 w 285"/>
                <a:gd name="T5" fmla="*/ 0 h 38"/>
                <a:gd name="T6" fmla="*/ 285 w 285"/>
                <a:gd name="T7" fmla="*/ 28 h 38"/>
                <a:gd name="T8" fmla="*/ 0 w 285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8"/>
                <a:gd name="T17" fmla="*/ 285 w 28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8">
                  <a:moveTo>
                    <a:pt x="0" y="38"/>
                  </a:moveTo>
                  <a:lnTo>
                    <a:pt x="0" y="9"/>
                  </a:lnTo>
                  <a:lnTo>
                    <a:pt x="285" y="0"/>
                  </a:lnTo>
                  <a:lnTo>
                    <a:pt x="285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479"/>
            <p:cNvSpPr>
              <a:spLocks/>
            </p:cNvSpPr>
            <p:nvPr/>
          </p:nvSpPr>
          <p:spPr bwMode="auto">
            <a:xfrm>
              <a:off x="5230" y="3003"/>
              <a:ext cx="341" cy="3410"/>
            </a:xfrm>
            <a:custGeom>
              <a:avLst/>
              <a:gdLst>
                <a:gd name="T0" fmla="*/ 341 w 341"/>
                <a:gd name="T1" fmla="*/ 3396 h 3410"/>
                <a:gd name="T2" fmla="*/ 71 w 341"/>
                <a:gd name="T3" fmla="*/ 3410 h 3410"/>
                <a:gd name="T4" fmla="*/ 52 w 341"/>
                <a:gd name="T5" fmla="*/ 3050 h 3410"/>
                <a:gd name="T6" fmla="*/ 137 w 341"/>
                <a:gd name="T7" fmla="*/ 3050 h 3410"/>
                <a:gd name="T8" fmla="*/ 132 w 341"/>
                <a:gd name="T9" fmla="*/ 2988 h 3410"/>
                <a:gd name="T10" fmla="*/ 132 w 341"/>
                <a:gd name="T11" fmla="*/ 2964 h 3410"/>
                <a:gd name="T12" fmla="*/ 118 w 341"/>
                <a:gd name="T13" fmla="*/ 2675 h 3410"/>
                <a:gd name="T14" fmla="*/ 118 w 341"/>
                <a:gd name="T15" fmla="*/ 2647 h 3410"/>
                <a:gd name="T16" fmla="*/ 104 w 341"/>
                <a:gd name="T17" fmla="*/ 2348 h 3410"/>
                <a:gd name="T18" fmla="*/ 104 w 341"/>
                <a:gd name="T19" fmla="*/ 2319 h 3410"/>
                <a:gd name="T20" fmla="*/ 90 w 341"/>
                <a:gd name="T21" fmla="*/ 2021 h 3410"/>
                <a:gd name="T22" fmla="*/ 90 w 341"/>
                <a:gd name="T23" fmla="*/ 1992 h 3410"/>
                <a:gd name="T24" fmla="*/ 75 w 341"/>
                <a:gd name="T25" fmla="*/ 1684 h 3410"/>
                <a:gd name="T26" fmla="*/ 75 w 341"/>
                <a:gd name="T27" fmla="*/ 1655 h 3410"/>
                <a:gd name="T28" fmla="*/ 61 w 341"/>
                <a:gd name="T29" fmla="*/ 1347 h 3410"/>
                <a:gd name="T30" fmla="*/ 61 w 341"/>
                <a:gd name="T31" fmla="*/ 1319 h 3410"/>
                <a:gd name="T32" fmla="*/ 47 w 341"/>
                <a:gd name="T33" fmla="*/ 996 h 3410"/>
                <a:gd name="T34" fmla="*/ 42 w 341"/>
                <a:gd name="T35" fmla="*/ 968 h 3410"/>
                <a:gd name="T36" fmla="*/ 28 w 341"/>
                <a:gd name="T37" fmla="*/ 641 h 3410"/>
                <a:gd name="T38" fmla="*/ 28 w 341"/>
                <a:gd name="T39" fmla="*/ 617 h 3410"/>
                <a:gd name="T40" fmla="*/ 14 w 341"/>
                <a:gd name="T41" fmla="*/ 280 h 3410"/>
                <a:gd name="T42" fmla="*/ 9 w 341"/>
                <a:gd name="T43" fmla="*/ 252 h 3410"/>
                <a:gd name="T44" fmla="*/ 0 w 341"/>
                <a:gd name="T45" fmla="*/ 0 h 3410"/>
                <a:gd name="T46" fmla="*/ 137 w 341"/>
                <a:gd name="T47" fmla="*/ 5 h 3410"/>
                <a:gd name="T48" fmla="*/ 146 w 341"/>
                <a:gd name="T49" fmla="*/ 242 h 3410"/>
                <a:gd name="T50" fmla="*/ 151 w 341"/>
                <a:gd name="T51" fmla="*/ 271 h 3410"/>
                <a:gd name="T52" fmla="*/ 161 w 341"/>
                <a:gd name="T53" fmla="*/ 560 h 3410"/>
                <a:gd name="T54" fmla="*/ 161 w 341"/>
                <a:gd name="T55" fmla="*/ 588 h 3410"/>
                <a:gd name="T56" fmla="*/ 175 w 341"/>
                <a:gd name="T57" fmla="*/ 878 h 3410"/>
                <a:gd name="T58" fmla="*/ 175 w 341"/>
                <a:gd name="T59" fmla="*/ 906 h 3410"/>
                <a:gd name="T60" fmla="*/ 184 w 341"/>
                <a:gd name="T61" fmla="*/ 1191 h 3410"/>
                <a:gd name="T62" fmla="*/ 184 w 341"/>
                <a:gd name="T63" fmla="*/ 1219 h 3410"/>
                <a:gd name="T64" fmla="*/ 199 w 341"/>
                <a:gd name="T65" fmla="*/ 1494 h 3410"/>
                <a:gd name="T66" fmla="*/ 199 w 341"/>
                <a:gd name="T67" fmla="*/ 1523 h 3410"/>
                <a:gd name="T68" fmla="*/ 208 w 341"/>
                <a:gd name="T69" fmla="*/ 1807 h 3410"/>
                <a:gd name="T70" fmla="*/ 208 w 341"/>
                <a:gd name="T71" fmla="*/ 1836 h 3410"/>
                <a:gd name="T72" fmla="*/ 222 w 341"/>
                <a:gd name="T73" fmla="*/ 2092 h 3410"/>
                <a:gd name="T74" fmla="*/ 222 w 341"/>
                <a:gd name="T75" fmla="*/ 2120 h 3410"/>
                <a:gd name="T76" fmla="*/ 232 w 341"/>
                <a:gd name="T77" fmla="*/ 2390 h 3410"/>
                <a:gd name="T78" fmla="*/ 232 w 341"/>
                <a:gd name="T79" fmla="*/ 2419 h 3410"/>
                <a:gd name="T80" fmla="*/ 241 w 341"/>
                <a:gd name="T81" fmla="*/ 2665 h 3410"/>
                <a:gd name="T82" fmla="*/ 241 w 341"/>
                <a:gd name="T83" fmla="*/ 2694 h 3410"/>
                <a:gd name="T84" fmla="*/ 255 w 341"/>
                <a:gd name="T85" fmla="*/ 2960 h 3410"/>
                <a:gd name="T86" fmla="*/ 255 w 341"/>
                <a:gd name="T87" fmla="*/ 2988 h 3410"/>
                <a:gd name="T88" fmla="*/ 255 w 341"/>
                <a:gd name="T89" fmla="*/ 3045 h 3410"/>
                <a:gd name="T90" fmla="*/ 336 w 341"/>
                <a:gd name="T91" fmla="*/ 3045 h 3410"/>
                <a:gd name="T92" fmla="*/ 341 w 341"/>
                <a:gd name="T93" fmla="*/ 3396 h 34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1"/>
                <a:gd name="T142" fmla="*/ 0 h 3410"/>
                <a:gd name="T143" fmla="*/ 341 w 341"/>
                <a:gd name="T144" fmla="*/ 3410 h 34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1" h="3410">
                  <a:moveTo>
                    <a:pt x="341" y="3396"/>
                  </a:moveTo>
                  <a:lnTo>
                    <a:pt x="71" y="3410"/>
                  </a:lnTo>
                  <a:lnTo>
                    <a:pt x="52" y="3050"/>
                  </a:lnTo>
                  <a:lnTo>
                    <a:pt x="137" y="3050"/>
                  </a:lnTo>
                  <a:lnTo>
                    <a:pt x="132" y="2988"/>
                  </a:lnTo>
                  <a:lnTo>
                    <a:pt x="132" y="2964"/>
                  </a:lnTo>
                  <a:lnTo>
                    <a:pt x="118" y="2675"/>
                  </a:lnTo>
                  <a:lnTo>
                    <a:pt x="118" y="2647"/>
                  </a:lnTo>
                  <a:lnTo>
                    <a:pt x="104" y="2348"/>
                  </a:lnTo>
                  <a:lnTo>
                    <a:pt x="104" y="2319"/>
                  </a:lnTo>
                  <a:lnTo>
                    <a:pt x="90" y="2021"/>
                  </a:lnTo>
                  <a:lnTo>
                    <a:pt x="90" y="1992"/>
                  </a:lnTo>
                  <a:lnTo>
                    <a:pt x="75" y="1684"/>
                  </a:lnTo>
                  <a:lnTo>
                    <a:pt x="75" y="1655"/>
                  </a:lnTo>
                  <a:lnTo>
                    <a:pt x="61" y="1347"/>
                  </a:lnTo>
                  <a:lnTo>
                    <a:pt x="61" y="1319"/>
                  </a:lnTo>
                  <a:lnTo>
                    <a:pt x="47" y="996"/>
                  </a:lnTo>
                  <a:lnTo>
                    <a:pt x="42" y="968"/>
                  </a:lnTo>
                  <a:lnTo>
                    <a:pt x="28" y="641"/>
                  </a:lnTo>
                  <a:lnTo>
                    <a:pt x="28" y="617"/>
                  </a:lnTo>
                  <a:lnTo>
                    <a:pt x="14" y="280"/>
                  </a:lnTo>
                  <a:lnTo>
                    <a:pt x="9" y="252"/>
                  </a:lnTo>
                  <a:lnTo>
                    <a:pt x="0" y="0"/>
                  </a:lnTo>
                  <a:lnTo>
                    <a:pt x="137" y="5"/>
                  </a:lnTo>
                  <a:lnTo>
                    <a:pt x="146" y="242"/>
                  </a:lnTo>
                  <a:lnTo>
                    <a:pt x="151" y="271"/>
                  </a:lnTo>
                  <a:lnTo>
                    <a:pt x="161" y="560"/>
                  </a:lnTo>
                  <a:lnTo>
                    <a:pt x="161" y="588"/>
                  </a:lnTo>
                  <a:lnTo>
                    <a:pt x="175" y="878"/>
                  </a:lnTo>
                  <a:lnTo>
                    <a:pt x="175" y="906"/>
                  </a:lnTo>
                  <a:lnTo>
                    <a:pt x="184" y="1191"/>
                  </a:lnTo>
                  <a:lnTo>
                    <a:pt x="184" y="1219"/>
                  </a:lnTo>
                  <a:lnTo>
                    <a:pt x="199" y="1494"/>
                  </a:lnTo>
                  <a:lnTo>
                    <a:pt x="199" y="1523"/>
                  </a:lnTo>
                  <a:lnTo>
                    <a:pt x="208" y="1807"/>
                  </a:lnTo>
                  <a:lnTo>
                    <a:pt x="208" y="1836"/>
                  </a:lnTo>
                  <a:lnTo>
                    <a:pt x="222" y="2092"/>
                  </a:lnTo>
                  <a:lnTo>
                    <a:pt x="222" y="2120"/>
                  </a:lnTo>
                  <a:lnTo>
                    <a:pt x="232" y="2390"/>
                  </a:lnTo>
                  <a:lnTo>
                    <a:pt x="232" y="2419"/>
                  </a:lnTo>
                  <a:lnTo>
                    <a:pt x="241" y="2665"/>
                  </a:lnTo>
                  <a:lnTo>
                    <a:pt x="241" y="2694"/>
                  </a:lnTo>
                  <a:lnTo>
                    <a:pt x="255" y="2960"/>
                  </a:lnTo>
                  <a:lnTo>
                    <a:pt x="255" y="2988"/>
                  </a:lnTo>
                  <a:lnTo>
                    <a:pt x="255" y="3045"/>
                  </a:lnTo>
                  <a:lnTo>
                    <a:pt x="336" y="3045"/>
                  </a:lnTo>
                  <a:lnTo>
                    <a:pt x="341" y="33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480"/>
            <p:cNvSpPr>
              <a:spLocks/>
            </p:cNvSpPr>
            <p:nvPr/>
          </p:nvSpPr>
          <p:spPr bwMode="auto">
            <a:xfrm>
              <a:off x="5035" y="5650"/>
              <a:ext cx="313" cy="37"/>
            </a:xfrm>
            <a:custGeom>
              <a:avLst/>
              <a:gdLst>
                <a:gd name="T0" fmla="*/ 313 w 313"/>
                <a:gd name="T1" fmla="*/ 28 h 37"/>
                <a:gd name="T2" fmla="*/ 313 w 313"/>
                <a:gd name="T3" fmla="*/ 0 h 37"/>
                <a:gd name="T4" fmla="*/ 0 w 313"/>
                <a:gd name="T5" fmla="*/ 9 h 37"/>
                <a:gd name="T6" fmla="*/ 0 w 313"/>
                <a:gd name="T7" fmla="*/ 37 h 37"/>
                <a:gd name="T8" fmla="*/ 313 w 313"/>
                <a:gd name="T9" fmla="*/ 2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37"/>
                <a:gd name="T17" fmla="*/ 313 w 3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37">
                  <a:moveTo>
                    <a:pt x="313" y="28"/>
                  </a:moveTo>
                  <a:lnTo>
                    <a:pt x="313" y="0"/>
                  </a:lnTo>
                  <a:lnTo>
                    <a:pt x="0" y="9"/>
                  </a:lnTo>
                  <a:lnTo>
                    <a:pt x="0" y="37"/>
                  </a:lnTo>
                  <a:lnTo>
                    <a:pt x="3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481"/>
            <p:cNvSpPr>
              <a:spLocks/>
            </p:cNvSpPr>
            <p:nvPr/>
          </p:nvSpPr>
          <p:spPr bwMode="auto">
            <a:xfrm>
              <a:off x="4993" y="4995"/>
              <a:ext cx="327" cy="33"/>
            </a:xfrm>
            <a:custGeom>
              <a:avLst/>
              <a:gdLst>
                <a:gd name="T0" fmla="*/ 327 w 327"/>
                <a:gd name="T1" fmla="*/ 29 h 33"/>
                <a:gd name="T2" fmla="*/ 327 w 327"/>
                <a:gd name="T3" fmla="*/ 0 h 33"/>
                <a:gd name="T4" fmla="*/ 0 w 327"/>
                <a:gd name="T5" fmla="*/ 5 h 33"/>
                <a:gd name="T6" fmla="*/ 0 w 327"/>
                <a:gd name="T7" fmla="*/ 33 h 33"/>
                <a:gd name="T8" fmla="*/ 14 w 327"/>
                <a:gd name="T9" fmla="*/ 33 h 33"/>
                <a:gd name="T10" fmla="*/ 52 w 327"/>
                <a:gd name="T11" fmla="*/ 33 h 33"/>
                <a:gd name="T12" fmla="*/ 104 w 327"/>
                <a:gd name="T13" fmla="*/ 33 h 33"/>
                <a:gd name="T14" fmla="*/ 161 w 327"/>
                <a:gd name="T15" fmla="*/ 29 h 33"/>
                <a:gd name="T16" fmla="*/ 222 w 327"/>
                <a:gd name="T17" fmla="*/ 29 h 33"/>
                <a:gd name="T18" fmla="*/ 274 w 327"/>
                <a:gd name="T19" fmla="*/ 29 h 33"/>
                <a:gd name="T20" fmla="*/ 312 w 327"/>
                <a:gd name="T21" fmla="*/ 29 h 33"/>
                <a:gd name="T22" fmla="*/ 327 w 327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33"/>
                <a:gd name="T38" fmla="*/ 327 w 32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33">
                  <a:moveTo>
                    <a:pt x="327" y="29"/>
                  </a:moveTo>
                  <a:lnTo>
                    <a:pt x="327" y="0"/>
                  </a:lnTo>
                  <a:lnTo>
                    <a:pt x="0" y="5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52" y="33"/>
                  </a:lnTo>
                  <a:lnTo>
                    <a:pt x="104" y="33"/>
                  </a:lnTo>
                  <a:lnTo>
                    <a:pt x="161" y="29"/>
                  </a:lnTo>
                  <a:lnTo>
                    <a:pt x="222" y="29"/>
                  </a:lnTo>
                  <a:lnTo>
                    <a:pt x="274" y="29"/>
                  </a:lnTo>
                  <a:lnTo>
                    <a:pt x="312" y="29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482"/>
            <p:cNvSpPr>
              <a:spLocks/>
            </p:cNvSpPr>
            <p:nvPr/>
          </p:nvSpPr>
          <p:spPr bwMode="auto">
            <a:xfrm>
              <a:off x="5452" y="5090"/>
              <a:ext cx="289" cy="33"/>
            </a:xfrm>
            <a:custGeom>
              <a:avLst/>
              <a:gdLst>
                <a:gd name="T0" fmla="*/ 0 w 289"/>
                <a:gd name="T1" fmla="*/ 5 h 33"/>
                <a:gd name="T2" fmla="*/ 0 w 289"/>
                <a:gd name="T3" fmla="*/ 33 h 33"/>
                <a:gd name="T4" fmla="*/ 289 w 289"/>
                <a:gd name="T5" fmla="*/ 28 h 33"/>
                <a:gd name="T6" fmla="*/ 289 w 289"/>
                <a:gd name="T7" fmla="*/ 0 h 33"/>
                <a:gd name="T8" fmla="*/ 0 w 289"/>
                <a:gd name="T9" fmla="*/ 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3"/>
                <a:gd name="T17" fmla="*/ 289 w 2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3">
                  <a:moveTo>
                    <a:pt x="0" y="5"/>
                  </a:moveTo>
                  <a:lnTo>
                    <a:pt x="0" y="33"/>
                  </a:lnTo>
                  <a:lnTo>
                    <a:pt x="289" y="28"/>
                  </a:lnTo>
                  <a:lnTo>
                    <a:pt x="2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483"/>
            <p:cNvSpPr>
              <a:spLocks/>
            </p:cNvSpPr>
            <p:nvPr/>
          </p:nvSpPr>
          <p:spPr bwMode="auto">
            <a:xfrm>
              <a:off x="5462" y="5384"/>
              <a:ext cx="289" cy="38"/>
            </a:xfrm>
            <a:custGeom>
              <a:avLst/>
              <a:gdLst>
                <a:gd name="T0" fmla="*/ 0 w 289"/>
                <a:gd name="T1" fmla="*/ 38 h 38"/>
                <a:gd name="T2" fmla="*/ 0 w 289"/>
                <a:gd name="T3" fmla="*/ 9 h 38"/>
                <a:gd name="T4" fmla="*/ 284 w 289"/>
                <a:gd name="T5" fmla="*/ 0 h 38"/>
                <a:gd name="T6" fmla="*/ 289 w 289"/>
                <a:gd name="T7" fmla="*/ 28 h 38"/>
                <a:gd name="T8" fmla="*/ 0 w 289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8"/>
                <a:gd name="T17" fmla="*/ 289 w 28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8">
                  <a:moveTo>
                    <a:pt x="0" y="38"/>
                  </a:moveTo>
                  <a:lnTo>
                    <a:pt x="0" y="9"/>
                  </a:lnTo>
                  <a:lnTo>
                    <a:pt x="284" y="0"/>
                  </a:lnTo>
                  <a:lnTo>
                    <a:pt x="289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484"/>
            <p:cNvSpPr>
              <a:spLocks/>
            </p:cNvSpPr>
            <p:nvPr/>
          </p:nvSpPr>
          <p:spPr bwMode="auto">
            <a:xfrm>
              <a:off x="5016" y="5322"/>
              <a:ext cx="318" cy="34"/>
            </a:xfrm>
            <a:custGeom>
              <a:avLst/>
              <a:gdLst>
                <a:gd name="T0" fmla="*/ 318 w 318"/>
                <a:gd name="T1" fmla="*/ 29 h 34"/>
                <a:gd name="T2" fmla="*/ 318 w 318"/>
                <a:gd name="T3" fmla="*/ 0 h 34"/>
                <a:gd name="T4" fmla="*/ 0 w 318"/>
                <a:gd name="T5" fmla="*/ 5 h 34"/>
                <a:gd name="T6" fmla="*/ 0 w 318"/>
                <a:gd name="T7" fmla="*/ 34 h 34"/>
                <a:gd name="T8" fmla="*/ 318 w 318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4"/>
                <a:gd name="T17" fmla="*/ 318 w 31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4">
                  <a:moveTo>
                    <a:pt x="318" y="29"/>
                  </a:moveTo>
                  <a:lnTo>
                    <a:pt x="318" y="0"/>
                  </a:lnTo>
                  <a:lnTo>
                    <a:pt x="0" y="5"/>
                  </a:lnTo>
                  <a:lnTo>
                    <a:pt x="0" y="34"/>
                  </a:lnTo>
                  <a:lnTo>
                    <a:pt x="31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485"/>
            <p:cNvSpPr>
              <a:spLocks/>
            </p:cNvSpPr>
            <p:nvPr/>
          </p:nvSpPr>
          <p:spPr bwMode="auto">
            <a:xfrm>
              <a:off x="5391" y="3563"/>
              <a:ext cx="317" cy="33"/>
            </a:xfrm>
            <a:custGeom>
              <a:avLst/>
              <a:gdLst>
                <a:gd name="T0" fmla="*/ 0 w 317"/>
                <a:gd name="T1" fmla="*/ 28 h 33"/>
                <a:gd name="T2" fmla="*/ 0 w 317"/>
                <a:gd name="T3" fmla="*/ 0 h 33"/>
                <a:gd name="T4" fmla="*/ 317 w 317"/>
                <a:gd name="T5" fmla="*/ 9 h 33"/>
                <a:gd name="T6" fmla="*/ 317 w 317"/>
                <a:gd name="T7" fmla="*/ 33 h 33"/>
                <a:gd name="T8" fmla="*/ 0 w 317"/>
                <a:gd name="T9" fmla="*/ 2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3"/>
                <a:gd name="T17" fmla="*/ 317 w 3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3">
                  <a:moveTo>
                    <a:pt x="0" y="28"/>
                  </a:moveTo>
                  <a:lnTo>
                    <a:pt x="0" y="0"/>
                  </a:lnTo>
                  <a:lnTo>
                    <a:pt x="317" y="9"/>
                  </a:lnTo>
                  <a:lnTo>
                    <a:pt x="31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486"/>
            <p:cNvSpPr>
              <a:spLocks/>
            </p:cNvSpPr>
            <p:nvPr/>
          </p:nvSpPr>
          <p:spPr bwMode="auto">
            <a:xfrm>
              <a:off x="4903" y="3610"/>
              <a:ext cx="355" cy="34"/>
            </a:xfrm>
            <a:custGeom>
              <a:avLst/>
              <a:gdLst>
                <a:gd name="T0" fmla="*/ 355 w 355"/>
                <a:gd name="T1" fmla="*/ 34 h 34"/>
                <a:gd name="T2" fmla="*/ 355 w 355"/>
                <a:gd name="T3" fmla="*/ 10 h 34"/>
                <a:gd name="T4" fmla="*/ 0 w 355"/>
                <a:gd name="T5" fmla="*/ 0 h 34"/>
                <a:gd name="T6" fmla="*/ 0 w 355"/>
                <a:gd name="T7" fmla="*/ 29 h 34"/>
                <a:gd name="T8" fmla="*/ 355 w 3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34"/>
                <a:gd name="T17" fmla="*/ 355 w 3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34">
                  <a:moveTo>
                    <a:pt x="355" y="34"/>
                  </a:moveTo>
                  <a:lnTo>
                    <a:pt x="355" y="1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5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487"/>
            <p:cNvSpPr>
              <a:spLocks/>
            </p:cNvSpPr>
            <p:nvPr/>
          </p:nvSpPr>
          <p:spPr bwMode="auto">
            <a:xfrm>
              <a:off x="5405" y="3881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488"/>
            <p:cNvSpPr>
              <a:spLocks/>
            </p:cNvSpPr>
            <p:nvPr/>
          </p:nvSpPr>
          <p:spPr bwMode="auto">
            <a:xfrm>
              <a:off x="5376" y="3245"/>
              <a:ext cx="323" cy="33"/>
            </a:xfrm>
            <a:custGeom>
              <a:avLst/>
              <a:gdLst>
                <a:gd name="T0" fmla="*/ 0 w 323"/>
                <a:gd name="T1" fmla="*/ 0 h 33"/>
                <a:gd name="T2" fmla="*/ 5 w 323"/>
                <a:gd name="T3" fmla="*/ 29 h 33"/>
                <a:gd name="T4" fmla="*/ 323 w 323"/>
                <a:gd name="T5" fmla="*/ 33 h 33"/>
                <a:gd name="T6" fmla="*/ 323 w 323"/>
                <a:gd name="T7" fmla="*/ 5 h 33"/>
                <a:gd name="T8" fmla="*/ 0 w 3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3"/>
                <a:gd name="T17" fmla="*/ 323 w 3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3">
                  <a:moveTo>
                    <a:pt x="0" y="0"/>
                  </a:moveTo>
                  <a:lnTo>
                    <a:pt x="5" y="29"/>
                  </a:lnTo>
                  <a:lnTo>
                    <a:pt x="323" y="33"/>
                  </a:lnTo>
                  <a:lnTo>
                    <a:pt x="32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489"/>
            <p:cNvSpPr>
              <a:spLocks/>
            </p:cNvSpPr>
            <p:nvPr/>
          </p:nvSpPr>
          <p:spPr bwMode="auto">
            <a:xfrm>
              <a:off x="4879" y="3245"/>
              <a:ext cx="365" cy="38"/>
            </a:xfrm>
            <a:custGeom>
              <a:avLst/>
              <a:gdLst>
                <a:gd name="T0" fmla="*/ 360 w 365"/>
                <a:gd name="T1" fmla="*/ 10 h 38"/>
                <a:gd name="T2" fmla="*/ 365 w 365"/>
                <a:gd name="T3" fmla="*/ 38 h 38"/>
                <a:gd name="T4" fmla="*/ 5 w 365"/>
                <a:gd name="T5" fmla="*/ 29 h 38"/>
                <a:gd name="T6" fmla="*/ 0 w 365"/>
                <a:gd name="T7" fmla="*/ 0 h 38"/>
                <a:gd name="T8" fmla="*/ 360 w 365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8"/>
                <a:gd name="T17" fmla="*/ 365 w 36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8">
                  <a:moveTo>
                    <a:pt x="360" y="10"/>
                  </a:moveTo>
                  <a:lnTo>
                    <a:pt x="365" y="38"/>
                  </a:lnTo>
                  <a:lnTo>
                    <a:pt x="5" y="29"/>
                  </a:lnTo>
                  <a:lnTo>
                    <a:pt x="0" y="0"/>
                  </a:lnTo>
                  <a:lnTo>
                    <a:pt x="36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490"/>
            <p:cNvSpPr>
              <a:spLocks/>
            </p:cNvSpPr>
            <p:nvPr/>
          </p:nvSpPr>
          <p:spPr bwMode="auto">
            <a:xfrm>
              <a:off x="5059" y="5967"/>
              <a:ext cx="303" cy="38"/>
            </a:xfrm>
            <a:custGeom>
              <a:avLst/>
              <a:gdLst>
                <a:gd name="T0" fmla="*/ 303 w 303"/>
                <a:gd name="T1" fmla="*/ 24 h 38"/>
                <a:gd name="T2" fmla="*/ 0 w 303"/>
                <a:gd name="T3" fmla="*/ 38 h 38"/>
                <a:gd name="T4" fmla="*/ 0 w 303"/>
                <a:gd name="T5" fmla="*/ 10 h 38"/>
                <a:gd name="T6" fmla="*/ 303 w 303"/>
                <a:gd name="T7" fmla="*/ 0 h 38"/>
                <a:gd name="T8" fmla="*/ 303 w 303"/>
                <a:gd name="T9" fmla="*/ 2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38"/>
                <a:gd name="T17" fmla="*/ 303 w 30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38">
                  <a:moveTo>
                    <a:pt x="303" y="24"/>
                  </a:moveTo>
                  <a:lnTo>
                    <a:pt x="0" y="38"/>
                  </a:lnTo>
                  <a:lnTo>
                    <a:pt x="0" y="10"/>
                  </a:lnTo>
                  <a:lnTo>
                    <a:pt x="303" y="0"/>
                  </a:lnTo>
                  <a:lnTo>
                    <a:pt x="3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491"/>
            <p:cNvSpPr>
              <a:spLocks/>
            </p:cNvSpPr>
            <p:nvPr/>
          </p:nvSpPr>
          <p:spPr bwMode="auto">
            <a:xfrm>
              <a:off x="5485" y="5948"/>
              <a:ext cx="275" cy="43"/>
            </a:xfrm>
            <a:custGeom>
              <a:avLst/>
              <a:gdLst>
                <a:gd name="T0" fmla="*/ 0 w 275"/>
                <a:gd name="T1" fmla="*/ 43 h 43"/>
                <a:gd name="T2" fmla="*/ 10 w 275"/>
                <a:gd name="T3" fmla="*/ 43 h 43"/>
                <a:gd name="T4" fmla="*/ 43 w 275"/>
                <a:gd name="T5" fmla="*/ 43 h 43"/>
                <a:gd name="T6" fmla="*/ 86 w 275"/>
                <a:gd name="T7" fmla="*/ 38 h 43"/>
                <a:gd name="T8" fmla="*/ 138 w 275"/>
                <a:gd name="T9" fmla="*/ 33 h 43"/>
                <a:gd name="T10" fmla="*/ 185 w 275"/>
                <a:gd name="T11" fmla="*/ 33 h 43"/>
                <a:gd name="T12" fmla="*/ 233 w 275"/>
                <a:gd name="T13" fmla="*/ 29 h 43"/>
                <a:gd name="T14" fmla="*/ 261 w 275"/>
                <a:gd name="T15" fmla="*/ 29 h 43"/>
                <a:gd name="T16" fmla="*/ 275 w 275"/>
                <a:gd name="T17" fmla="*/ 29 h 43"/>
                <a:gd name="T18" fmla="*/ 275 w 275"/>
                <a:gd name="T19" fmla="*/ 0 h 43"/>
                <a:gd name="T20" fmla="*/ 261 w 275"/>
                <a:gd name="T21" fmla="*/ 0 h 43"/>
                <a:gd name="T22" fmla="*/ 233 w 275"/>
                <a:gd name="T23" fmla="*/ 0 h 43"/>
                <a:gd name="T24" fmla="*/ 185 w 275"/>
                <a:gd name="T25" fmla="*/ 5 h 43"/>
                <a:gd name="T26" fmla="*/ 138 w 275"/>
                <a:gd name="T27" fmla="*/ 5 h 43"/>
                <a:gd name="T28" fmla="*/ 86 w 275"/>
                <a:gd name="T29" fmla="*/ 10 h 43"/>
                <a:gd name="T30" fmla="*/ 43 w 275"/>
                <a:gd name="T31" fmla="*/ 15 h 43"/>
                <a:gd name="T32" fmla="*/ 10 w 275"/>
                <a:gd name="T33" fmla="*/ 15 h 43"/>
                <a:gd name="T34" fmla="*/ 0 w 275"/>
                <a:gd name="T35" fmla="*/ 15 h 43"/>
                <a:gd name="T36" fmla="*/ 0 w 275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"/>
                <a:gd name="T58" fmla="*/ 0 h 43"/>
                <a:gd name="T59" fmla="*/ 275 w 27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" h="43">
                  <a:moveTo>
                    <a:pt x="0" y="43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86" y="38"/>
                  </a:lnTo>
                  <a:lnTo>
                    <a:pt x="138" y="33"/>
                  </a:lnTo>
                  <a:lnTo>
                    <a:pt x="185" y="33"/>
                  </a:lnTo>
                  <a:lnTo>
                    <a:pt x="233" y="29"/>
                  </a:lnTo>
                  <a:lnTo>
                    <a:pt x="261" y="29"/>
                  </a:lnTo>
                  <a:lnTo>
                    <a:pt x="275" y="29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33" y="0"/>
                  </a:lnTo>
                  <a:lnTo>
                    <a:pt x="185" y="5"/>
                  </a:lnTo>
                  <a:lnTo>
                    <a:pt x="138" y="5"/>
                  </a:lnTo>
                  <a:lnTo>
                    <a:pt x="86" y="10"/>
                  </a:lnTo>
                  <a:lnTo>
                    <a:pt x="43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492"/>
            <p:cNvSpPr>
              <a:spLocks/>
            </p:cNvSpPr>
            <p:nvPr/>
          </p:nvSpPr>
          <p:spPr bwMode="auto">
            <a:xfrm>
              <a:off x="4926" y="3966"/>
              <a:ext cx="351" cy="33"/>
            </a:xfrm>
            <a:custGeom>
              <a:avLst/>
              <a:gdLst>
                <a:gd name="T0" fmla="*/ 351 w 351"/>
                <a:gd name="T1" fmla="*/ 33 h 33"/>
                <a:gd name="T2" fmla="*/ 346 w 351"/>
                <a:gd name="T3" fmla="*/ 5 h 33"/>
                <a:gd name="T4" fmla="*/ 0 w 351"/>
                <a:gd name="T5" fmla="*/ 0 h 33"/>
                <a:gd name="T6" fmla="*/ 0 w 351"/>
                <a:gd name="T7" fmla="*/ 28 h 33"/>
                <a:gd name="T8" fmla="*/ 351 w 35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33"/>
                <a:gd name="T17" fmla="*/ 351 w 3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33">
                  <a:moveTo>
                    <a:pt x="351" y="33"/>
                  </a:moveTo>
                  <a:lnTo>
                    <a:pt x="346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5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493"/>
            <p:cNvSpPr>
              <a:spLocks/>
            </p:cNvSpPr>
            <p:nvPr/>
          </p:nvSpPr>
          <p:spPr bwMode="auto">
            <a:xfrm>
              <a:off x="5414" y="4194"/>
              <a:ext cx="308" cy="33"/>
            </a:xfrm>
            <a:custGeom>
              <a:avLst/>
              <a:gdLst>
                <a:gd name="T0" fmla="*/ 0 w 308"/>
                <a:gd name="T1" fmla="*/ 0 h 33"/>
                <a:gd name="T2" fmla="*/ 0 w 308"/>
                <a:gd name="T3" fmla="*/ 28 h 33"/>
                <a:gd name="T4" fmla="*/ 308 w 308"/>
                <a:gd name="T5" fmla="*/ 33 h 33"/>
                <a:gd name="T6" fmla="*/ 308 w 308"/>
                <a:gd name="T7" fmla="*/ 4 h 33"/>
                <a:gd name="T8" fmla="*/ 0 w 30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33"/>
                <a:gd name="T17" fmla="*/ 308 w 3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33">
                  <a:moveTo>
                    <a:pt x="0" y="0"/>
                  </a:moveTo>
                  <a:lnTo>
                    <a:pt x="0" y="28"/>
                  </a:lnTo>
                  <a:lnTo>
                    <a:pt x="308" y="33"/>
                  </a:lnTo>
                  <a:lnTo>
                    <a:pt x="30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494"/>
            <p:cNvSpPr>
              <a:spLocks/>
            </p:cNvSpPr>
            <p:nvPr/>
          </p:nvSpPr>
          <p:spPr bwMode="auto">
            <a:xfrm>
              <a:off x="4950" y="4317"/>
              <a:ext cx="341" cy="33"/>
            </a:xfrm>
            <a:custGeom>
              <a:avLst/>
              <a:gdLst>
                <a:gd name="T0" fmla="*/ 341 w 341"/>
                <a:gd name="T1" fmla="*/ 33 h 33"/>
                <a:gd name="T2" fmla="*/ 341 w 341"/>
                <a:gd name="T3" fmla="*/ 5 h 33"/>
                <a:gd name="T4" fmla="*/ 0 w 341"/>
                <a:gd name="T5" fmla="*/ 0 h 33"/>
                <a:gd name="T6" fmla="*/ 0 w 341"/>
                <a:gd name="T7" fmla="*/ 28 h 33"/>
                <a:gd name="T8" fmla="*/ 341 w 341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33"/>
                <a:gd name="T17" fmla="*/ 341 w 34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33">
                  <a:moveTo>
                    <a:pt x="341" y="33"/>
                  </a:moveTo>
                  <a:lnTo>
                    <a:pt x="341" y="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495"/>
            <p:cNvSpPr>
              <a:spLocks noChangeArrowheads="1"/>
            </p:cNvSpPr>
            <p:nvPr/>
          </p:nvSpPr>
          <p:spPr bwMode="auto">
            <a:xfrm>
              <a:off x="5429" y="4497"/>
              <a:ext cx="29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96"/>
            <p:cNvSpPr>
              <a:spLocks/>
            </p:cNvSpPr>
            <p:nvPr/>
          </p:nvSpPr>
          <p:spPr bwMode="auto">
            <a:xfrm>
              <a:off x="4969" y="4658"/>
              <a:ext cx="336" cy="34"/>
            </a:xfrm>
            <a:custGeom>
              <a:avLst/>
              <a:gdLst>
                <a:gd name="T0" fmla="*/ 336 w 336"/>
                <a:gd name="T1" fmla="*/ 29 h 34"/>
                <a:gd name="T2" fmla="*/ 336 w 336"/>
                <a:gd name="T3" fmla="*/ 0 h 34"/>
                <a:gd name="T4" fmla="*/ 0 w 336"/>
                <a:gd name="T5" fmla="*/ 5 h 34"/>
                <a:gd name="T6" fmla="*/ 5 w 336"/>
                <a:gd name="T7" fmla="*/ 34 h 34"/>
                <a:gd name="T8" fmla="*/ 336 w 336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4"/>
                <a:gd name="T17" fmla="*/ 336 w 33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4">
                  <a:moveTo>
                    <a:pt x="336" y="29"/>
                  </a:moveTo>
                  <a:lnTo>
                    <a:pt x="336" y="0"/>
                  </a:lnTo>
                  <a:lnTo>
                    <a:pt x="0" y="5"/>
                  </a:lnTo>
                  <a:lnTo>
                    <a:pt x="5" y="34"/>
                  </a:lnTo>
                  <a:lnTo>
                    <a:pt x="3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497"/>
            <p:cNvSpPr>
              <a:spLocks/>
            </p:cNvSpPr>
            <p:nvPr/>
          </p:nvSpPr>
          <p:spPr bwMode="auto">
            <a:xfrm>
              <a:off x="5438" y="4810"/>
              <a:ext cx="299" cy="29"/>
            </a:xfrm>
            <a:custGeom>
              <a:avLst/>
              <a:gdLst>
                <a:gd name="T0" fmla="*/ 0 w 299"/>
                <a:gd name="T1" fmla="*/ 29 h 29"/>
                <a:gd name="T2" fmla="*/ 0 w 299"/>
                <a:gd name="T3" fmla="*/ 0 h 29"/>
                <a:gd name="T4" fmla="*/ 299 w 299"/>
                <a:gd name="T5" fmla="*/ 0 h 29"/>
                <a:gd name="T6" fmla="*/ 299 w 299"/>
                <a:gd name="T7" fmla="*/ 24 h 29"/>
                <a:gd name="T8" fmla="*/ 0 w 29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29"/>
                <a:gd name="T17" fmla="*/ 299 w 29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29">
                  <a:moveTo>
                    <a:pt x="0" y="29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498"/>
            <p:cNvSpPr>
              <a:spLocks/>
            </p:cNvSpPr>
            <p:nvPr/>
          </p:nvSpPr>
          <p:spPr bwMode="auto">
            <a:xfrm>
              <a:off x="5277" y="3055"/>
              <a:ext cx="265" cy="3292"/>
            </a:xfrm>
            <a:custGeom>
              <a:avLst/>
              <a:gdLst>
                <a:gd name="T0" fmla="*/ 66 w 265"/>
                <a:gd name="T1" fmla="*/ 404 h 3292"/>
                <a:gd name="T2" fmla="*/ 52 w 265"/>
                <a:gd name="T3" fmla="*/ 24 h 3292"/>
                <a:gd name="T4" fmla="*/ 47 w 265"/>
                <a:gd name="T5" fmla="*/ 15 h 3292"/>
                <a:gd name="T6" fmla="*/ 43 w 265"/>
                <a:gd name="T7" fmla="*/ 5 h 3292"/>
                <a:gd name="T8" fmla="*/ 33 w 265"/>
                <a:gd name="T9" fmla="*/ 0 h 3292"/>
                <a:gd name="T10" fmla="*/ 24 w 265"/>
                <a:gd name="T11" fmla="*/ 0 h 3292"/>
                <a:gd name="T12" fmla="*/ 14 w 265"/>
                <a:gd name="T13" fmla="*/ 0 h 3292"/>
                <a:gd name="T14" fmla="*/ 5 w 265"/>
                <a:gd name="T15" fmla="*/ 5 h 3292"/>
                <a:gd name="T16" fmla="*/ 0 w 265"/>
                <a:gd name="T17" fmla="*/ 15 h 3292"/>
                <a:gd name="T18" fmla="*/ 0 w 265"/>
                <a:gd name="T19" fmla="*/ 24 h 3292"/>
                <a:gd name="T20" fmla="*/ 19 w 265"/>
                <a:gd name="T21" fmla="*/ 399 h 3292"/>
                <a:gd name="T22" fmla="*/ 137 w 265"/>
                <a:gd name="T23" fmla="*/ 3083 h 3292"/>
                <a:gd name="T24" fmla="*/ 109 w 265"/>
                <a:gd name="T25" fmla="*/ 3097 h 3292"/>
                <a:gd name="T26" fmla="*/ 85 w 265"/>
                <a:gd name="T27" fmla="*/ 3116 h 3292"/>
                <a:gd name="T28" fmla="*/ 71 w 265"/>
                <a:gd name="T29" fmla="*/ 3149 h 3292"/>
                <a:gd name="T30" fmla="*/ 66 w 265"/>
                <a:gd name="T31" fmla="*/ 3183 h 3292"/>
                <a:gd name="T32" fmla="*/ 76 w 265"/>
                <a:gd name="T33" fmla="*/ 3225 h 3292"/>
                <a:gd name="T34" fmla="*/ 95 w 265"/>
                <a:gd name="T35" fmla="*/ 3258 h 3292"/>
                <a:gd name="T36" fmla="*/ 123 w 265"/>
                <a:gd name="T37" fmla="*/ 3282 h 3292"/>
                <a:gd name="T38" fmla="*/ 161 w 265"/>
                <a:gd name="T39" fmla="*/ 3292 h 3292"/>
                <a:gd name="T40" fmla="*/ 204 w 265"/>
                <a:gd name="T41" fmla="*/ 3282 h 3292"/>
                <a:gd name="T42" fmla="*/ 237 w 265"/>
                <a:gd name="T43" fmla="*/ 3258 h 3292"/>
                <a:gd name="T44" fmla="*/ 256 w 265"/>
                <a:gd name="T45" fmla="*/ 3225 h 3292"/>
                <a:gd name="T46" fmla="*/ 265 w 265"/>
                <a:gd name="T47" fmla="*/ 3183 h 3292"/>
                <a:gd name="T48" fmla="*/ 261 w 265"/>
                <a:gd name="T49" fmla="*/ 3149 h 3292"/>
                <a:gd name="T50" fmla="*/ 242 w 265"/>
                <a:gd name="T51" fmla="*/ 3116 h 3292"/>
                <a:gd name="T52" fmla="*/ 213 w 265"/>
                <a:gd name="T53" fmla="*/ 3097 h 3292"/>
                <a:gd name="T54" fmla="*/ 180 w 265"/>
                <a:gd name="T55" fmla="*/ 3083 h 3292"/>
                <a:gd name="T56" fmla="*/ 66 w 265"/>
                <a:gd name="T57" fmla="*/ 404 h 32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5"/>
                <a:gd name="T88" fmla="*/ 0 h 3292"/>
                <a:gd name="T89" fmla="*/ 265 w 265"/>
                <a:gd name="T90" fmla="*/ 3292 h 32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5" h="3292">
                  <a:moveTo>
                    <a:pt x="66" y="404"/>
                  </a:moveTo>
                  <a:lnTo>
                    <a:pt x="52" y="24"/>
                  </a:lnTo>
                  <a:lnTo>
                    <a:pt x="47" y="15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9" y="399"/>
                  </a:lnTo>
                  <a:lnTo>
                    <a:pt x="137" y="3083"/>
                  </a:lnTo>
                  <a:lnTo>
                    <a:pt x="109" y="3097"/>
                  </a:lnTo>
                  <a:lnTo>
                    <a:pt x="85" y="3116"/>
                  </a:lnTo>
                  <a:lnTo>
                    <a:pt x="71" y="3149"/>
                  </a:lnTo>
                  <a:lnTo>
                    <a:pt x="66" y="3183"/>
                  </a:lnTo>
                  <a:lnTo>
                    <a:pt x="76" y="3225"/>
                  </a:lnTo>
                  <a:lnTo>
                    <a:pt x="95" y="3258"/>
                  </a:lnTo>
                  <a:lnTo>
                    <a:pt x="123" y="3282"/>
                  </a:lnTo>
                  <a:lnTo>
                    <a:pt x="161" y="3292"/>
                  </a:lnTo>
                  <a:lnTo>
                    <a:pt x="204" y="3282"/>
                  </a:lnTo>
                  <a:lnTo>
                    <a:pt x="237" y="3258"/>
                  </a:lnTo>
                  <a:lnTo>
                    <a:pt x="256" y="3225"/>
                  </a:lnTo>
                  <a:lnTo>
                    <a:pt x="265" y="3183"/>
                  </a:lnTo>
                  <a:lnTo>
                    <a:pt x="261" y="3149"/>
                  </a:lnTo>
                  <a:lnTo>
                    <a:pt x="242" y="3116"/>
                  </a:lnTo>
                  <a:lnTo>
                    <a:pt x="213" y="3097"/>
                  </a:lnTo>
                  <a:lnTo>
                    <a:pt x="180" y="3083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499"/>
            <p:cNvSpPr>
              <a:spLocks/>
            </p:cNvSpPr>
            <p:nvPr/>
          </p:nvSpPr>
          <p:spPr bwMode="auto">
            <a:xfrm>
              <a:off x="4976" y="2126"/>
              <a:ext cx="283" cy="103"/>
            </a:xfrm>
            <a:custGeom>
              <a:avLst/>
              <a:gdLst>
                <a:gd name="T0" fmla="*/ 3 w 283"/>
                <a:gd name="T1" fmla="*/ 103 h 103"/>
                <a:gd name="T2" fmla="*/ 0 w 283"/>
                <a:gd name="T3" fmla="*/ 96 h 103"/>
                <a:gd name="T4" fmla="*/ 0 w 283"/>
                <a:gd name="T5" fmla="*/ 86 h 103"/>
                <a:gd name="T6" fmla="*/ 5 w 283"/>
                <a:gd name="T7" fmla="*/ 76 h 103"/>
                <a:gd name="T8" fmla="*/ 13 w 283"/>
                <a:gd name="T9" fmla="*/ 63 h 103"/>
                <a:gd name="T10" fmla="*/ 29 w 283"/>
                <a:gd name="T11" fmla="*/ 50 h 103"/>
                <a:gd name="T12" fmla="*/ 49 w 283"/>
                <a:gd name="T13" fmla="*/ 36 h 103"/>
                <a:gd name="T14" fmla="*/ 78 w 283"/>
                <a:gd name="T15" fmla="*/ 21 h 103"/>
                <a:gd name="T16" fmla="*/ 114 w 283"/>
                <a:gd name="T17" fmla="*/ 8 h 103"/>
                <a:gd name="T18" fmla="*/ 147 w 283"/>
                <a:gd name="T19" fmla="*/ 1 h 103"/>
                <a:gd name="T20" fmla="*/ 179 w 283"/>
                <a:gd name="T21" fmla="*/ 0 h 103"/>
                <a:gd name="T22" fmla="*/ 208 w 283"/>
                <a:gd name="T23" fmla="*/ 4 h 103"/>
                <a:gd name="T24" fmla="*/ 234 w 283"/>
                <a:gd name="T25" fmla="*/ 11 h 103"/>
                <a:gd name="T26" fmla="*/ 255 w 283"/>
                <a:gd name="T27" fmla="*/ 21 h 103"/>
                <a:gd name="T28" fmla="*/ 271 w 283"/>
                <a:gd name="T29" fmla="*/ 34 h 103"/>
                <a:gd name="T30" fmla="*/ 281 w 283"/>
                <a:gd name="T31" fmla="*/ 47 h 103"/>
                <a:gd name="T32" fmla="*/ 283 w 283"/>
                <a:gd name="T33" fmla="*/ 62 h 103"/>
                <a:gd name="T34" fmla="*/ 277 w 283"/>
                <a:gd name="T35" fmla="*/ 76 h 103"/>
                <a:gd name="T36" fmla="*/ 265 w 283"/>
                <a:gd name="T37" fmla="*/ 83 h 103"/>
                <a:gd name="T38" fmla="*/ 251 w 283"/>
                <a:gd name="T39" fmla="*/ 85 h 103"/>
                <a:gd name="T40" fmla="*/ 234 w 283"/>
                <a:gd name="T41" fmla="*/ 82 h 103"/>
                <a:gd name="T42" fmla="*/ 214 w 283"/>
                <a:gd name="T43" fmla="*/ 76 h 103"/>
                <a:gd name="T44" fmla="*/ 193 w 283"/>
                <a:gd name="T45" fmla="*/ 69 h 103"/>
                <a:gd name="T46" fmla="*/ 172 w 283"/>
                <a:gd name="T47" fmla="*/ 62 h 103"/>
                <a:gd name="T48" fmla="*/ 152 w 283"/>
                <a:gd name="T49" fmla="*/ 56 h 103"/>
                <a:gd name="T50" fmla="*/ 131 w 283"/>
                <a:gd name="T51" fmla="*/ 53 h 103"/>
                <a:gd name="T52" fmla="*/ 111 w 283"/>
                <a:gd name="T53" fmla="*/ 53 h 103"/>
                <a:gd name="T54" fmla="*/ 91 w 283"/>
                <a:gd name="T55" fmla="*/ 56 h 103"/>
                <a:gd name="T56" fmla="*/ 71 w 283"/>
                <a:gd name="T57" fmla="*/ 62 h 103"/>
                <a:gd name="T58" fmla="*/ 51 w 283"/>
                <a:gd name="T59" fmla="*/ 69 h 103"/>
                <a:gd name="T60" fmla="*/ 34 w 283"/>
                <a:gd name="T61" fmla="*/ 79 h 103"/>
                <a:gd name="T62" fmla="*/ 18 w 283"/>
                <a:gd name="T63" fmla="*/ 90 h 103"/>
                <a:gd name="T64" fmla="*/ 3 w 283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03"/>
                <a:gd name="T101" fmla="*/ 283 w 283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03">
                  <a:moveTo>
                    <a:pt x="3" y="103"/>
                  </a:moveTo>
                  <a:lnTo>
                    <a:pt x="0" y="96"/>
                  </a:lnTo>
                  <a:lnTo>
                    <a:pt x="0" y="86"/>
                  </a:lnTo>
                  <a:lnTo>
                    <a:pt x="5" y="76"/>
                  </a:lnTo>
                  <a:lnTo>
                    <a:pt x="13" y="63"/>
                  </a:lnTo>
                  <a:lnTo>
                    <a:pt x="29" y="50"/>
                  </a:lnTo>
                  <a:lnTo>
                    <a:pt x="49" y="36"/>
                  </a:lnTo>
                  <a:lnTo>
                    <a:pt x="78" y="21"/>
                  </a:lnTo>
                  <a:lnTo>
                    <a:pt x="114" y="8"/>
                  </a:lnTo>
                  <a:lnTo>
                    <a:pt x="147" y="1"/>
                  </a:lnTo>
                  <a:lnTo>
                    <a:pt x="179" y="0"/>
                  </a:lnTo>
                  <a:lnTo>
                    <a:pt x="208" y="4"/>
                  </a:lnTo>
                  <a:lnTo>
                    <a:pt x="234" y="11"/>
                  </a:lnTo>
                  <a:lnTo>
                    <a:pt x="255" y="21"/>
                  </a:lnTo>
                  <a:lnTo>
                    <a:pt x="271" y="34"/>
                  </a:lnTo>
                  <a:lnTo>
                    <a:pt x="281" y="47"/>
                  </a:lnTo>
                  <a:lnTo>
                    <a:pt x="283" y="62"/>
                  </a:lnTo>
                  <a:lnTo>
                    <a:pt x="277" y="76"/>
                  </a:lnTo>
                  <a:lnTo>
                    <a:pt x="265" y="83"/>
                  </a:lnTo>
                  <a:lnTo>
                    <a:pt x="251" y="85"/>
                  </a:lnTo>
                  <a:lnTo>
                    <a:pt x="234" y="82"/>
                  </a:lnTo>
                  <a:lnTo>
                    <a:pt x="214" y="76"/>
                  </a:lnTo>
                  <a:lnTo>
                    <a:pt x="193" y="69"/>
                  </a:lnTo>
                  <a:lnTo>
                    <a:pt x="172" y="62"/>
                  </a:lnTo>
                  <a:lnTo>
                    <a:pt x="152" y="56"/>
                  </a:lnTo>
                  <a:lnTo>
                    <a:pt x="131" y="53"/>
                  </a:lnTo>
                  <a:lnTo>
                    <a:pt x="111" y="53"/>
                  </a:lnTo>
                  <a:lnTo>
                    <a:pt x="91" y="56"/>
                  </a:lnTo>
                  <a:lnTo>
                    <a:pt x="71" y="62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8" y="90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500"/>
            <p:cNvSpPr>
              <a:spLocks/>
            </p:cNvSpPr>
            <p:nvPr/>
          </p:nvSpPr>
          <p:spPr bwMode="auto">
            <a:xfrm>
              <a:off x="5277" y="2136"/>
              <a:ext cx="399" cy="472"/>
            </a:xfrm>
            <a:custGeom>
              <a:avLst/>
              <a:gdLst>
                <a:gd name="T0" fmla="*/ 399 w 399"/>
                <a:gd name="T1" fmla="*/ 93 h 472"/>
                <a:gd name="T2" fmla="*/ 386 w 399"/>
                <a:gd name="T3" fmla="*/ 66 h 472"/>
                <a:gd name="T4" fmla="*/ 356 w 399"/>
                <a:gd name="T5" fmla="*/ 33 h 472"/>
                <a:gd name="T6" fmla="*/ 308 w 399"/>
                <a:gd name="T7" fmla="*/ 7 h 472"/>
                <a:gd name="T8" fmla="*/ 254 w 399"/>
                <a:gd name="T9" fmla="*/ 0 h 472"/>
                <a:gd name="T10" fmla="*/ 203 w 399"/>
                <a:gd name="T11" fmla="*/ 3 h 472"/>
                <a:gd name="T12" fmla="*/ 159 w 399"/>
                <a:gd name="T13" fmla="*/ 20 h 472"/>
                <a:gd name="T14" fmla="*/ 118 w 399"/>
                <a:gd name="T15" fmla="*/ 57 h 472"/>
                <a:gd name="T16" fmla="*/ 85 w 399"/>
                <a:gd name="T17" fmla="*/ 121 h 472"/>
                <a:gd name="T18" fmla="*/ 81 w 399"/>
                <a:gd name="T19" fmla="*/ 208 h 472"/>
                <a:gd name="T20" fmla="*/ 95 w 399"/>
                <a:gd name="T21" fmla="*/ 301 h 472"/>
                <a:gd name="T22" fmla="*/ 111 w 399"/>
                <a:gd name="T23" fmla="*/ 368 h 472"/>
                <a:gd name="T24" fmla="*/ 113 w 399"/>
                <a:gd name="T25" fmla="*/ 397 h 472"/>
                <a:gd name="T26" fmla="*/ 103 w 399"/>
                <a:gd name="T27" fmla="*/ 419 h 472"/>
                <a:gd name="T28" fmla="*/ 77 w 399"/>
                <a:gd name="T29" fmla="*/ 437 h 472"/>
                <a:gd name="T30" fmla="*/ 31 w 399"/>
                <a:gd name="T31" fmla="*/ 446 h 472"/>
                <a:gd name="T32" fmla="*/ 0 w 399"/>
                <a:gd name="T33" fmla="*/ 455 h 472"/>
                <a:gd name="T34" fmla="*/ 13 w 399"/>
                <a:gd name="T35" fmla="*/ 466 h 472"/>
                <a:gd name="T36" fmla="*/ 39 w 399"/>
                <a:gd name="T37" fmla="*/ 472 h 472"/>
                <a:gd name="T38" fmla="*/ 74 w 399"/>
                <a:gd name="T39" fmla="*/ 472 h 472"/>
                <a:gd name="T40" fmla="*/ 105 w 399"/>
                <a:gd name="T41" fmla="*/ 465 h 472"/>
                <a:gd name="T42" fmla="*/ 127 w 399"/>
                <a:gd name="T43" fmla="*/ 447 h 472"/>
                <a:gd name="T44" fmla="*/ 143 w 399"/>
                <a:gd name="T45" fmla="*/ 421 h 472"/>
                <a:gd name="T46" fmla="*/ 152 w 399"/>
                <a:gd name="T47" fmla="*/ 394 h 472"/>
                <a:gd name="T48" fmla="*/ 149 w 399"/>
                <a:gd name="T49" fmla="*/ 362 h 472"/>
                <a:gd name="T50" fmla="*/ 133 w 399"/>
                <a:gd name="T51" fmla="*/ 308 h 472"/>
                <a:gd name="T52" fmla="*/ 113 w 399"/>
                <a:gd name="T53" fmla="*/ 243 h 472"/>
                <a:gd name="T54" fmla="*/ 103 w 399"/>
                <a:gd name="T55" fmla="*/ 183 h 472"/>
                <a:gd name="T56" fmla="*/ 110 w 399"/>
                <a:gd name="T57" fmla="*/ 137 h 472"/>
                <a:gd name="T58" fmla="*/ 126 w 399"/>
                <a:gd name="T59" fmla="*/ 99 h 472"/>
                <a:gd name="T60" fmla="*/ 154 w 399"/>
                <a:gd name="T61" fmla="*/ 73 h 472"/>
                <a:gd name="T62" fmla="*/ 203 w 399"/>
                <a:gd name="T63" fmla="*/ 57 h 472"/>
                <a:gd name="T64" fmla="*/ 267 w 399"/>
                <a:gd name="T65" fmla="*/ 55 h 472"/>
                <a:gd name="T66" fmla="*/ 320 w 399"/>
                <a:gd name="T67" fmla="*/ 69 h 472"/>
                <a:gd name="T68" fmla="*/ 362 w 399"/>
                <a:gd name="T69" fmla="*/ 89 h 472"/>
                <a:gd name="T70" fmla="*/ 389 w 399"/>
                <a:gd name="T71" fmla="*/ 101 h 4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472"/>
                <a:gd name="T110" fmla="*/ 399 w 399"/>
                <a:gd name="T111" fmla="*/ 472 h 4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472">
                  <a:moveTo>
                    <a:pt x="396" y="101"/>
                  </a:moveTo>
                  <a:lnTo>
                    <a:pt x="399" y="93"/>
                  </a:lnTo>
                  <a:lnTo>
                    <a:pt x="395" y="82"/>
                  </a:lnTo>
                  <a:lnTo>
                    <a:pt x="386" y="66"/>
                  </a:lnTo>
                  <a:lnTo>
                    <a:pt x="373" y="50"/>
                  </a:lnTo>
                  <a:lnTo>
                    <a:pt x="356" y="33"/>
                  </a:lnTo>
                  <a:lnTo>
                    <a:pt x="334" y="19"/>
                  </a:lnTo>
                  <a:lnTo>
                    <a:pt x="308" y="7"/>
                  </a:lnTo>
                  <a:lnTo>
                    <a:pt x="281" y="1"/>
                  </a:lnTo>
                  <a:lnTo>
                    <a:pt x="254" y="0"/>
                  </a:lnTo>
                  <a:lnTo>
                    <a:pt x="226" y="0"/>
                  </a:lnTo>
                  <a:lnTo>
                    <a:pt x="203" y="3"/>
                  </a:lnTo>
                  <a:lnTo>
                    <a:pt x="180" y="8"/>
                  </a:lnTo>
                  <a:lnTo>
                    <a:pt x="159" y="20"/>
                  </a:lnTo>
                  <a:lnTo>
                    <a:pt x="139" y="36"/>
                  </a:lnTo>
                  <a:lnTo>
                    <a:pt x="118" y="57"/>
                  </a:lnTo>
                  <a:lnTo>
                    <a:pt x="100" y="85"/>
                  </a:lnTo>
                  <a:lnTo>
                    <a:pt x="85" y="121"/>
                  </a:lnTo>
                  <a:lnTo>
                    <a:pt x="80" y="162"/>
                  </a:lnTo>
                  <a:lnTo>
                    <a:pt x="81" y="208"/>
                  </a:lnTo>
                  <a:lnTo>
                    <a:pt x="88" y="256"/>
                  </a:lnTo>
                  <a:lnTo>
                    <a:pt x="95" y="301"/>
                  </a:lnTo>
                  <a:lnTo>
                    <a:pt x="104" y="338"/>
                  </a:lnTo>
                  <a:lnTo>
                    <a:pt x="111" y="368"/>
                  </a:lnTo>
                  <a:lnTo>
                    <a:pt x="114" y="385"/>
                  </a:lnTo>
                  <a:lnTo>
                    <a:pt x="113" y="397"/>
                  </a:lnTo>
                  <a:lnTo>
                    <a:pt x="110" y="407"/>
                  </a:lnTo>
                  <a:lnTo>
                    <a:pt x="103" y="419"/>
                  </a:lnTo>
                  <a:lnTo>
                    <a:pt x="91" y="429"/>
                  </a:lnTo>
                  <a:lnTo>
                    <a:pt x="77" y="437"/>
                  </a:lnTo>
                  <a:lnTo>
                    <a:pt x="57" y="443"/>
                  </a:lnTo>
                  <a:lnTo>
                    <a:pt x="31" y="446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5" y="462"/>
                  </a:lnTo>
                  <a:lnTo>
                    <a:pt x="13" y="466"/>
                  </a:lnTo>
                  <a:lnTo>
                    <a:pt x="25" y="470"/>
                  </a:lnTo>
                  <a:lnTo>
                    <a:pt x="39" y="472"/>
                  </a:lnTo>
                  <a:lnTo>
                    <a:pt x="55" y="472"/>
                  </a:lnTo>
                  <a:lnTo>
                    <a:pt x="74" y="472"/>
                  </a:lnTo>
                  <a:lnTo>
                    <a:pt x="94" y="469"/>
                  </a:lnTo>
                  <a:lnTo>
                    <a:pt x="105" y="465"/>
                  </a:lnTo>
                  <a:lnTo>
                    <a:pt x="117" y="457"/>
                  </a:lnTo>
                  <a:lnTo>
                    <a:pt x="127" y="447"/>
                  </a:lnTo>
                  <a:lnTo>
                    <a:pt x="136" y="434"/>
                  </a:lnTo>
                  <a:lnTo>
                    <a:pt x="143" y="421"/>
                  </a:lnTo>
                  <a:lnTo>
                    <a:pt x="149" y="407"/>
                  </a:lnTo>
                  <a:lnTo>
                    <a:pt x="152" y="394"/>
                  </a:lnTo>
                  <a:lnTo>
                    <a:pt x="152" y="381"/>
                  </a:lnTo>
                  <a:lnTo>
                    <a:pt x="149" y="362"/>
                  </a:lnTo>
                  <a:lnTo>
                    <a:pt x="141" y="338"/>
                  </a:lnTo>
                  <a:lnTo>
                    <a:pt x="133" y="308"/>
                  </a:lnTo>
                  <a:lnTo>
                    <a:pt x="123" y="276"/>
                  </a:lnTo>
                  <a:lnTo>
                    <a:pt x="113" y="243"/>
                  </a:lnTo>
                  <a:lnTo>
                    <a:pt x="107" y="211"/>
                  </a:lnTo>
                  <a:lnTo>
                    <a:pt x="103" y="183"/>
                  </a:lnTo>
                  <a:lnTo>
                    <a:pt x="104" y="160"/>
                  </a:lnTo>
                  <a:lnTo>
                    <a:pt x="110" y="137"/>
                  </a:lnTo>
                  <a:lnTo>
                    <a:pt x="117" y="116"/>
                  </a:lnTo>
                  <a:lnTo>
                    <a:pt x="126" y="99"/>
                  </a:lnTo>
                  <a:lnTo>
                    <a:pt x="139" y="85"/>
                  </a:lnTo>
                  <a:lnTo>
                    <a:pt x="154" y="73"/>
                  </a:lnTo>
                  <a:lnTo>
                    <a:pt x="176" y="63"/>
                  </a:lnTo>
                  <a:lnTo>
                    <a:pt x="203" y="57"/>
                  </a:lnTo>
                  <a:lnTo>
                    <a:pt x="236" y="53"/>
                  </a:lnTo>
                  <a:lnTo>
                    <a:pt x="267" y="55"/>
                  </a:lnTo>
                  <a:lnTo>
                    <a:pt x="294" y="60"/>
                  </a:lnTo>
                  <a:lnTo>
                    <a:pt x="320" y="69"/>
                  </a:lnTo>
                  <a:lnTo>
                    <a:pt x="343" y="79"/>
                  </a:lnTo>
                  <a:lnTo>
                    <a:pt x="362" y="89"/>
                  </a:lnTo>
                  <a:lnTo>
                    <a:pt x="378" y="96"/>
                  </a:lnTo>
                  <a:lnTo>
                    <a:pt x="389" y="101"/>
                  </a:lnTo>
                  <a:lnTo>
                    <a:pt x="396" y="10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501"/>
            <p:cNvSpPr>
              <a:spLocks/>
            </p:cNvSpPr>
            <p:nvPr/>
          </p:nvSpPr>
          <p:spPr bwMode="auto">
            <a:xfrm>
              <a:off x="5044" y="2268"/>
              <a:ext cx="220" cy="102"/>
            </a:xfrm>
            <a:custGeom>
              <a:avLst/>
              <a:gdLst>
                <a:gd name="T0" fmla="*/ 146 w 220"/>
                <a:gd name="T1" fmla="*/ 29 h 102"/>
                <a:gd name="T2" fmla="*/ 154 w 220"/>
                <a:gd name="T3" fmla="*/ 30 h 102"/>
                <a:gd name="T4" fmla="*/ 164 w 220"/>
                <a:gd name="T5" fmla="*/ 32 h 102"/>
                <a:gd name="T6" fmla="*/ 173 w 220"/>
                <a:gd name="T7" fmla="*/ 35 h 102"/>
                <a:gd name="T8" fmla="*/ 183 w 220"/>
                <a:gd name="T9" fmla="*/ 39 h 102"/>
                <a:gd name="T10" fmla="*/ 193 w 220"/>
                <a:gd name="T11" fmla="*/ 43 h 102"/>
                <a:gd name="T12" fmla="*/ 202 w 220"/>
                <a:gd name="T13" fmla="*/ 48 h 102"/>
                <a:gd name="T14" fmla="*/ 210 w 220"/>
                <a:gd name="T15" fmla="*/ 51 h 102"/>
                <a:gd name="T16" fmla="*/ 218 w 220"/>
                <a:gd name="T17" fmla="*/ 53 h 102"/>
                <a:gd name="T18" fmla="*/ 220 w 220"/>
                <a:gd name="T19" fmla="*/ 48 h 102"/>
                <a:gd name="T20" fmla="*/ 220 w 220"/>
                <a:gd name="T21" fmla="*/ 41 h 102"/>
                <a:gd name="T22" fmla="*/ 213 w 220"/>
                <a:gd name="T23" fmla="*/ 32 h 102"/>
                <a:gd name="T24" fmla="*/ 203 w 220"/>
                <a:gd name="T25" fmla="*/ 22 h 102"/>
                <a:gd name="T26" fmla="*/ 189 w 220"/>
                <a:gd name="T27" fmla="*/ 15 h 102"/>
                <a:gd name="T28" fmla="*/ 170 w 220"/>
                <a:gd name="T29" fmla="*/ 7 h 102"/>
                <a:gd name="T30" fmla="*/ 148 w 220"/>
                <a:gd name="T31" fmla="*/ 2 h 102"/>
                <a:gd name="T32" fmla="*/ 122 w 220"/>
                <a:gd name="T33" fmla="*/ 0 h 102"/>
                <a:gd name="T34" fmla="*/ 94 w 220"/>
                <a:gd name="T35" fmla="*/ 3 h 102"/>
                <a:gd name="T36" fmla="*/ 66 w 220"/>
                <a:gd name="T37" fmla="*/ 10 h 102"/>
                <a:gd name="T38" fmla="*/ 43 w 220"/>
                <a:gd name="T39" fmla="*/ 22 h 102"/>
                <a:gd name="T40" fmla="*/ 25 w 220"/>
                <a:gd name="T41" fmla="*/ 35 h 102"/>
                <a:gd name="T42" fmla="*/ 10 w 220"/>
                <a:gd name="T43" fmla="*/ 48 h 102"/>
                <a:gd name="T44" fmla="*/ 2 w 220"/>
                <a:gd name="T45" fmla="*/ 58 h 102"/>
                <a:gd name="T46" fmla="*/ 0 w 220"/>
                <a:gd name="T47" fmla="*/ 66 h 102"/>
                <a:gd name="T48" fmla="*/ 4 w 220"/>
                <a:gd name="T49" fmla="*/ 69 h 102"/>
                <a:gd name="T50" fmla="*/ 7 w 220"/>
                <a:gd name="T51" fmla="*/ 68 h 102"/>
                <a:gd name="T52" fmla="*/ 15 w 220"/>
                <a:gd name="T53" fmla="*/ 64 h 102"/>
                <a:gd name="T54" fmla="*/ 22 w 220"/>
                <a:gd name="T55" fmla="*/ 58 h 102"/>
                <a:gd name="T56" fmla="*/ 32 w 220"/>
                <a:gd name="T57" fmla="*/ 51 h 102"/>
                <a:gd name="T58" fmla="*/ 43 w 220"/>
                <a:gd name="T59" fmla="*/ 45 h 102"/>
                <a:gd name="T60" fmla="*/ 55 w 220"/>
                <a:gd name="T61" fmla="*/ 39 h 102"/>
                <a:gd name="T62" fmla="*/ 68 w 220"/>
                <a:gd name="T63" fmla="*/ 35 h 102"/>
                <a:gd name="T64" fmla="*/ 79 w 220"/>
                <a:gd name="T65" fmla="*/ 35 h 102"/>
                <a:gd name="T66" fmla="*/ 79 w 220"/>
                <a:gd name="T67" fmla="*/ 35 h 102"/>
                <a:gd name="T68" fmla="*/ 79 w 220"/>
                <a:gd name="T69" fmla="*/ 35 h 102"/>
                <a:gd name="T70" fmla="*/ 79 w 220"/>
                <a:gd name="T71" fmla="*/ 35 h 102"/>
                <a:gd name="T72" fmla="*/ 79 w 220"/>
                <a:gd name="T73" fmla="*/ 35 h 102"/>
                <a:gd name="T74" fmla="*/ 76 w 220"/>
                <a:gd name="T75" fmla="*/ 46 h 102"/>
                <a:gd name="T76" fmla="*/ 75 w 220"/>
                <a:gd name="T77" fmla="*/ 58 h 102"/>
                <a:gd name="T78" fmla="*/ 78 w 220"/>
                <a:gd name="T79" fmla="*/ 69 h 102"/>
                <a:gd name="T80" fmla="*/ 82 w 220"/>
                <a:gd name="T81" fmla="*/ 79 h 102"/>
                <a:gd name="T82" fmla="*/ 88 w 220"/>
                <a:gd name="T83" fmla="*/ 89 h 102"/>
                <a:gd name="T84" fmla="*/ 97 w 220"/>
                <a:gd name="T85" fmla="*/ 97 h 102"/>
                <a:gd name="T86" fmla="*/ 108 w 220"/>
                <a:gd name="T87" fmla="*/ 101 h 102"/>
                <a:gd name="T88" fmla="*/ 122 w 220"/>
                <a:gd name="T89" fmla="*/ 102 h 102"/>
                <a:gd name="T90" fmla="*/ 135 w 220"/>
                <a:gd name="T91" fmla="*/ 101 h 102"/>
                <a:gd name="T92" fmla="*/ 147 w 220"/>
                <a:gd name="T93" fmla="*/ 100 h 102"/>
                <a:gd name="T94" fmla="*/ 158 w 220"/>
                <a:gd name="T95" fmla="*/ 97 h 102"/>
                <a:gd name="T96" fmla="*/ 167 w 220"/>
                <a:gd name="T97" fmla="*/ 92 h 102"/>
                <a:gd name="T98" fmla="*/ 174 w 220"/>
                <a:gd name="T99" fmla="*/ 87 h 102"/>
                <a:gd name="T100" fmla="*/ 179 w 220"/>
                <a:gd name="T101" fmla="*/ 79 h 102"/>
                <a:gd name="T102" fmla="*/ 179 w 220"/>
                <a:gd name="T103" fmla="*/ 69 h 102"/>
                <a:gd name="T104" fmla="*/ 174 w 220"/>
                <a:gd name="T105" fmla="*/ 56 h 102"/>
                <a:gd name="T106" fmla="*/ 163 w 220"/>
                <a:gd name="T107" fmla="*/ 68 h 102"/>
                <a:gd name="T108" fmla="*/ 151 w 220"/>
                <a:gd name="T109" fmla="*/ 72 h 102"/>
                <a:gd name="T110" fmla="*/ 141 w 220"/>
                <a:gd name="T111" fmla="*/ 69 h 102"/>
                <a:gd name="T112" fmla="*/ 134 w 220"/>
                <a:gd name="T113" fmla="*/ 64 h 102"/>
                <a:gd name="T114" fmla="*/ 128 w 220"/>
                <a:gd name="T115" fmla="*/ 55 h 102"/>
                <a:gd name="T116" fmla="*/ 128 w 220"/>
                <a:gd name="T117" fmla="*/ 45 h 102"/>
                <a:gd name="T118" fmla="*/ 134 w 220"/>
                <a:gd name="T119" fmla="*/ 36 h 102"/>
                <a:gd name="T120" fmla="*/ 146 w 220"/>
                <a:gd name="T121" fmla="*/ 29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"/>
                <a:gd name="T184" fmla="*/ 0 h 102"/>
                <a:gd name="T185" fmla="*/ 220 w 220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" h="102">
                  <a:moveTo>
                    <a:pt x="146" y="29"/>
                  </a:moveTo>
                  <a:lnTo>
                    <a:pt x="154" y="30"/>
                  </a:lnTo>
                  <a:lnTo>
                    <a:pt x="164" y="32"/>
                  </a:lnTo>
                  <a:lnTo>
                    <a:pt x="173" y="35"/>
                  </a:lnTo>
                  <a:lnTo>
                    <a:pt x="183" y="39"/>
                  </a:lnTo>
                  <a:lnTo>
                    <a:pt x="193" y="43"/>
                  </a:lnTo>
                  <a:lnTo>
                    <a:pt x="202" y="48"/>
                  </a:lnTo>
                  <a:lnTo>
                    <a:pt x="210" y="51"/>
                  </a:lnTo>
                  <a:lnTo>
                    <a:pt x="218" y="53"/>
                  </a:lnTo>
                  <a:lnTo>
                    <a:pt x="220" y="48"/>
                  </a:lnTo>
                  <a:lnTo>
                    <a:pt x="220" y="41"/>
                  </a:lnTo>
                  <a:lnTo>
                    <a:pt x="213" y="32"/>
                  </a:lnTo>
                  <a:lnTo>
                    <a:pt x="203" y="22"/>
                  </a:lnTo>
                  <a:lnTo>
                    <a:pt x="189" y="15"/>
                  </a:lnTo>
                  <a:lnTo>
                    <a:pt x="170" y="7"/>
                  </a:lnTo>
                  <a:lnTo>
                    <a:pt x="148" y="2"/>
                  </a:lnTo>
                  <a:lnTo>
                    <a:pt x="122" y="0"/>
                  </a:lnTo>
                  <a:lnTo>
                    <a:pt x="94" y="3"/>
                  </a:lnTo>
                  <a:lnTo>
                    <a:pt x="66" y="10"/>
                  </a:lnTo>
                  <a:lnTo>
                    <a:pt x="43" y="22"/>
                  </a:lnTo>
                  <a:lnTo>
                    <a:pt x="25" y="35"/>
                  </a:lnTo>
                  <a:lnTo>
                    <a:pt x="10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4" y="69"/>
                  </a:lnTo>
                  <a:lnTo>
                    <a:pt x="7" y="68"/>
                  </a:lnTo>
                  <a:lnTo>
                    <a:pt x="15" y="64"/>
                  </a:lnTo>
                  <a:lnTo>
                    <a:pt x="22" y="58"/>
                  </a:lnTo>
                  <a:lnTo>
                    <a:pt x="32" y="51"/>
                  </a:lnTo>
                  <a:lnTo>
                    <a:pt x="43" y="45"/>
                  </a:lnTo>
                  <a:lnTo>
                    <a:pt x="55" y="39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76" y="46"/>
                  </a:lnTo>
                  <a:lnTo>
                    <a:pt x="75" y="58"/>
                  </a:lnTo>
                  <a:lnTo>
                    <a:pt x="78" y="69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7" y="97"/>
                  </a:lnTo>
                  <a:lnTo>
                    <a:pt x="108" y="101"/>
                  </a:lnTo>
                  <a:lnTo>
                    <a:pt x="122" y="102"/>
                  </a:lnTo>
                  <a:lnTo>
                    <a:pt x="135" y="101"/>
                  </a:lnTo>
                  <a:lnTo>
                    <a:pt x="147" y="100"/>
                  </a:lnTo>
                  <a:lnTo>
                    <a:pt x="158" y="97"/>
                  </a:lnTo>
                  <a:lnTo>
                    <a:pt x="167" y="92"/>
                  </a:lnTo>
                  <a:lnTo>
                    <a:pt x="174" y="87"/>
                  </a:lnTo>
                  <a:lnTo>
                    <a:pt x="179" y="79"/>
                  </a:lnTo>
                  <a:lnTo>
                    <a:pt x="179" y="69"/>
                  </a:lnTo>
                  <a:lnTo>
                    <a:pt x="174" y="56"/>
                  </a:lnTo>
                  <a:lnTo>
                    <a:pt x="163" y="68"/>
                  </a:lnTo>
                  <a:lnTo>
                    <a:pt x="151" y="72"/>
                  </a:lnTo>
                  <a:lnTo>
                    <a:pt x="141" y="69"/>
                  </a:lnTo>
                  <a:lnTo>
                    <a:pt x="134" y="64"/>
                  </a:lnTo>
                  <a:lnTo>
                    <a:pt x="128" y="55"/>
                  </a:lnTo>
                  <a:lnTo>
                    <a:pt x="128" y="45"/>
                  </a:lnTo>
                  <a:lnTo>
                    <a:pt x="134" y="36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502"/>
            <p:cNvSpPr>
              <a:spLocks/>
            </p:cNvSpPr>
            <p:nvPr/>
          </p:nvSpPr>
          <p:spPr bwMode="auto">
            <a:xfrm>
              <a:off x="5429" y="2271"/>
              <a:ext cx="208" cy="107"/>
            </a:xfrm>
            <a:custGeom>
              <a:avLst/>
              <a:gdLst>
                <a:gd name="T0" fmla="*/ 138 w 208"/>
                <a:gd name="T1" fmla="*/ 35 h 107"/>
                <a:gd name="T2" fmla="*/ 152 w 208"/>
                <a:gd name="T3" fmla="*/ 38 h 107"/>
                <a:gd name="T4" fmla="*/ 165 w 208"/>
                <a:gd name="T5" fmla="*/ 42 h 107"/>
                <a:gd name="T6" fmla="*/ 177 w 208"/>
                <a:gd name="T7" fmla="*/ 46 h 107"/>
                <a:gd name="T8" fmla="*/ 188 w 208"/>
                <a:gd name="T9" fmla="*/ 50 h 107"/>
                <a:gd name="T10" fmla="*/ 197 w 208"/>
                <a:gd name="T11" fmla="*/ 55 h 107"/>
                <a:gd name="T12" fmla="*/ 203 w 208"/>
                <a:gd name="T13" fmla="*/ 58 h 107"/>
                <a:gd name="T14" fmla="*/ 207 w 208"/>
                <a:gd name="T15" fmla="*/ 59 h 107"/>
                <a:gd name="T16" fmla="*/ 208 w 208"/>
                <a:gd name="T17" fmla="*/ 59 h 107"/>
                <a:gd name="T18" fmla="*/ 207 w 208"/>
                <a:gd name="T19" fmla="*/ 52 h 107"/>
                <a:gd name="T20" fmla="*/ 203 w 208"/>
                <a:gd name="T21" fmla="*/ 43 h 107"/>
                <a:gd name="T22" fmla="*/ 195 w 208"/>
                <a:gd name="T23" fmla="*/ 33 h 107"/>
                <a:gd name="T24" fmla="*/ 185 w 208"/>
                <a:gd name="T25" fmla="*/ 23 h 107"/>
                <a:gd name="T26" fmla="*/ 172 w 208"/>
                <a:gd name="T27" fmla="*/ 14 h 107"/>
                <a:gd name="T28" fmla="*/ 155 w 208"/>
                <a:gd name="T29" fmla="*/ 7 h 107"/>
                <a:gd name="T30" fmla="*/ 135 w 208"/>
                <a:gd name="T31" fmla="*/ 2 h 107"/>
                <a:gd name="T32" fmla="*/ 109 w 208"/>
                <a:gd name="T33" fmla="*/ 0 h 107"/>
                <a:gd name="T34" fmla="*/ 83 w 208"/>
                <a:gd name="T35" fmla="*/ 2 h 107"/>
                <a:gd name="T36" fmla="*/ 59 w 208"/>
                <a:gd name="T37" fmla="*/ 7 h 107"/>
                <a:gd name="T38" fmla="*/ 38 w 208"/>
                <a:gd name="T39" fmla="*/ 16 h 107"/>
                <a:gd name="T40" fmla="*/ 21 w 208"/>
                <a:gd name="T41" fmla="*/ 26 h 107"/>
                <a:gd name="T42" fmla="*/ 8 w 208"/>
                <a:gd name="T43" fmla="*/ 36 h 107"/>
                <a:gd name="T44" fmla="*/ 1 w 208"/>
                <a:gd name="T45" fmla="*/ 46 h 107"/>
                <a:gd name="T46" fmla="*/ 0 w 208"/>
                <a:gd name="T47" fmla="*/ 55 h 107"/>
                <a:gd name="T48" fmla="*/ 4 w 208"/>
                <a:gd name="T49" fmla="*/ 61 h 107"/>
                <a:gd name="T50" fmla="*/ 7 w 208"/>
                <a:gd name="T51" fmla="*/ 63 h 107"/>
                <a:gd name="T52" fmla="*/ 14 w 208"/>
                <a:gd name="T53" fmla="*/ 62 h 107"/>
                <a:gd name="T54" fmla="*/ 23 w 208"/>
                <a:gd name="T55" fmla="*/ 58 h 107"/>
                <a:gd name="T56" fmla="*/ 33 w 208"/>
                <a:gd name="T57" fmla="*/ 50 h 107"/>
                <a:gd name="T58" fmla="*/ 44 w 208"/>
                <a:gd name="T59" fmla="*/ 45 h 107"/>
                <a:gd name="T60" fmla="*/ 56 w 208"/>
                <a:gd name="T61" fmla="*/ 39 h 107"/>
                <a:gd name="T62" fmla="*/ 66 w 208"/>
                <a:gd name="T63" fmla="*/ 36 h 107"/>
                <a:gd name="T64" fmla="*/ 74 w 208"/>
                <a:gd name="T65" fmla="*/ 38 h 107"/>
                <a:gd name="T66" fmla="*/ 74 w 208"/>
                <a:gd name="T67" fmla="*/ 45 h 107"/>
                <a:gd name="T68" fmla="*/ 73 w 208"/>
                <a:gd name="T69" fmla="*/ 55 h 107"/>
                <a:gd name="T70" fmla="*/ 72 w 208"/>
                <a:gd name="T71" fmla="*/ 65 h 107"/>
                <a:gd name="T72" fmla="*/ 72 w 208"/>
                <a:gd name="T73" fmla="*/ 72 h 107"/>
                <a:gd name="T74" fmla="*/ 73 w 208"/>
                <a:gd name="T75" fmla="*/ 81 h 107"/>
                <a:gd name="T76" fmla="*/ 79 w 208"/>
                <a:gd name="T77" fmla="*/ 88 h 107"/>
                <a:gd name="T78" fmla="*/ 86 w 208"/>
                <a:gd name="T79" fmla="*/ 95 h 107"/>
                <a:gd name="T80" fmla="*/ 95 w 208"/>
                <a:gd name="T81" fmla="*/ 99 h 107"/>
                <a:gd name="T82" fmla="*/ 105 w 208"/>
                <a:gd name="T83" fmla="*/ 104 h 107"/>
                <a:gd name="T84" fmla="*/ 115 w 208"/>
                <a:gd name="T85" fmla="*/ 105 h 107"/>
                <a:gd name="T86" fmla="*/ 125 w 208"/>
                <a:gd name="T87" fmla="*/ 107 h 107"/>
                <a:gd name="T88" fmla="*/ 135 w 208"/>
                <a:gd name="T89" fmla="*/ 107 h 107"/>
                <a:gd name="T90" fmla="*/ 143 w 208"/>
                <a:gd name="T91" fmla="*/ 105 h 107"/>
                <a:gd name="T92" fmla="*/ 152 w 208"/>
                <a:gd name="T93" fmla="*/ 102 h 107"/>
                <a:gd name="T94" fmla="*/ 159 w 208"/>
                <a:gd name="T95" fmla="*/ 98 h 107"/>
                <a:gd name="T96" fmla="*/ 167 w 208"/>
                <a:gd name="T97" fmla="*/ 92 h 107"/>
                <a:gd name="T98" fmla="*/ 171 w 208"/>
                <a:gd name="T99" fmla="*/ 86 h 107"/>
                <a:gd name="T100" fmla="*/ 174 w 208"/>
                <a:gd name="T101" fmla="*/ 78 h 107"/>
                <a:gd name="T102" fmla="*/ 174 w 208"/>
                <a:gd name="T103" fmla="*/ 71 h 107"/>
                <a:gd name="T104" fmla="*/ 172 w 208"/>
                <a:gd name="T105" fmla="*/ 61 h 107"/>
                <a:gd name="T106" fmla="*/ 164 w 208"/>
                <a:gd name="T107" fmla="*/ 69 h 107"/>
                <a:gd name="T108" fmla="*/ 154 w 208"/>
                <a:gd name="T109" fmla="*/ 75 h 107"/>
                <a:gd name="T110" fmla="*/ 143 w 208"/>
                <a:gd name="T111" fmla="*/ 75 h 107"/>
                <a:gd name="T112" fmla="*/ 135 w 208"/>
                <a:gd name="T113" fmla="*/ 71 h 107"/>
                <a:gd name="T114" fmla="*/ 129 w 208"/>
                <a:gd name="T115" fmla="*/ 65 h 107"/>
                <a:gd name="T116" fmla="*/ 126 w 208"/>
                <a:gd name="T117" fmla="*/ 56 h 107"/>
                <a:gd name="T118" fmla="*/ 129 w 208"/>
                <a:gd name="T119" fmla="*/ 46 h 107"/>
                <a:gd name="T120" fmla="*/ 138 w 208"/>
                <a:gd name="T121" fmla="*/ 35 h 1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"/>
                <a:gd name="T184" fmla="*/ 0 h 107"/>
                <a:gd name="T185" fmla="*/ 208 w 208"/>
                <a:gd name="T186" fmla="*/ 107 h 1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" h="107">
                  <a:moveTo>
                    <a:pt x="138" y="35"/>
                  </a:moveTo>
                  <a:lnTo>
                    <a:pt x="152" y="38"/>
                  </a:lnTo>
                  <a:lnTo>
                    <a:pt x="165" y="42"/>
                  </a:lnTo>
                  <a:lnTo>
                    <a:pt x="177" y="46"/>
                  </a:lnTo>
                  <a:lnTo>
                    <a:pt x="188" y="50"/>
                  </a:lnTo>
                  <a:lnTo>
                    <a:pt x="197" y="55"/>
                  </a:lnTo>
                  <a:lnTo>
                    <a:pt x="203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07" y="52"/>
                  </a:lnTo>
                  <a:lnTo>
                    <a:pt x="203" y="43"/>
                  </a:lnTo>
                  <a:lnTo>
                    <a:pt x="195" y="33"/>
                  </a:lnTo>
                  <a:lnTo>
                    <a:pt x="185" y="23"/>
                  </a:lnTo>
                  <a:lnTo>
                    <a:pt x="172" y="14"/>
                  </a:lnTo>
                  <a:lnTo>
                    <a:pt x="155" y="7"/>
                  </a:lnTo>
                  <a:lnTo>
                    <a:pt x="135" y="2"/>
                  </a:lnTo>
                  <a:lnTo>
                    <a:pt x="109" y="0"/>
                  </a:lnTo>
                  <a:lnTo>
                    <a:pt x="83" y="2"/>
                  </a:lnTo>
                  <a:lnTo>
                    <a:pt x="59" y="7"/>
                  </a:lnTo>
                  <a:lnTo>
                    <a:pt x="38" y="16"/>
                  </a:lnTo>
                  <a:lnTo>
                    <a:pt x="21" y="26"/>
                  </a:lnTo>
                  <a:lnTo>
                    <a:pt x="8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4" y="61"/>
                  </a:lnTo>
                  <a:lnTo>
                    <a:pt x="7" y="63"/>
                  </a:lnTo>
                  <a:lnTo>
                    <a:pt x="14" y="62"/>
                  </a:lnTo>
                  <a:lnTo>
                    <a:pt x="23" y="58"/>
                  </a:lnTo>
                  <a:lnTo>
                    <a:pt x="33" y="50"/>
                  </a:lnTo>
                  <a:lnTo>
                    <a:pt x="44" y="45"/>
                  </a:lnTo>
                  <a:lnTo>
                    <a:pt x="56" y="39"/>
                  </a:lnTo>
                  <a:lnTo>
                    <a:pt x="66" y="36"/>
                  </a:lnTo>
                  <a:lnTo>
                    <a:pt x="74" y="38"/>
                  </a:lnTo>
                  <a:lnTo>
                    <a:pt x="74" y="45"/>
                  </a:lnTo>
                  <a:lnTo>
                    <a:pt x="73" y="55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73" y="81"/>
                  </a:lnTo>
                  <a:lnTo>
                    <a:pt x="79" y="88"/>
                  </a:lnTo>
                  <a:lnTo>
                    <a:pt x="86" y="95"/>
                  </a:lnTo>
                  <a:lnTo>
                    <a:pt x="95" y="99"/>
                  </a:lnTo>
                  <a:lnTo>
                    <a:pt x="105" y="104"/>
                  </a:lnTo>
                  <a:lnTo>
                    <a:pt x="115" y="105"/>
                  </a:lnTo>
                  <a:lnTo>
                    <a:pt x="125" y="107"/>
                  </a:lnTo>
                  <a:lnTo>
                    <a:pt x="135" y="107"/>
                  </a:lnTo>
                  <a:lnTo>
                    <a:pt x="143" y="105"/>
                  </a:lnTo>
                  <a:lnTo>
                    <a:pt x="152" y="102"/>
                  </a:lnTo>
                  <a:lnTo>
                    <a:pt x="159" y="98"/>
                  </a:lnTo>
                  <a:lnTo>
                    <a:pt x="167" y="92"/>
                  </a:lnTo>
                  <a:lnTo>
                    <a:pt x="171" y="86"/>
                  </a:lnTo>
                  <a:lnTo>
                    <a:pt x="174" y="78"/>
                  </a:lnTo>
                  <a:lnTo>
                    <a:pt x="174" y="71"/>
                  </a:lnTo>
                  <a:lnTo>
                    <a:pt x="172" y="61"/>
                  </a:lnTo>
                  <a:lnTo>
                    <a:pt x="164" y="69"/>
                  </a:lnTo>
                  <a:lnTo>
                    <a:pt x="154" y="75"/>
                  </a:lnTo>
                  <a:lnTo>
                    <a:pt x="143" y="75"/>
                  </a:lnTo>
                  <a:lnTo>
                    <a:pt x="135" y="71"/>
                  </a:lnTo>
                  <a:lnTo>
                    <a:pt x="129" y="65"/>
                  </a:lnTo>
                  <a:lnTo>
                    <a:pt x="126" y="56"/>
                  </a:lnTo>
                  <a:lnTo>
                    <a:pt x="129" y="46"/>
                  </a:lnTo>
                  <a:lnTo>
                    <a:pt x="138" y="3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503"/>
            <p:cNvSpPr>
              <a:spLocks/>
            </p:cNvSpPr>
            <p:nvPr/>
          </p:nvSpPr>
          <p:spPr bwMode="auto">
            <a:xfrm>
              <a:off x="5190" y="2697"/>
              <a:ext cx="276" cy="68"/>
            </a:xfrm>
            <a:custGeom>
              <a:avLst/>
              <a:gdLst>
                <a:gd name="T0" fmla="*/ 138 w 276"/>
                <a:gd name="T1" fmla="*/ 23 h 68"/>
                <a:gd name="T2" fmla="*/ 129 w 276"/>
                <a:gd name="T3" fmla="*/ 17 h 68"/>
                <a:gd name="T4" fmla="*/ 118 w 276"/>
                <a:gd name="T5" fmla="*/ 13 h 68"/>
                <a:gd name="T6" fmla="*/ 105 w 276"/>
                <a:gd name="T7" fmla="*/ 10 h 68"/>
                <a:gd name="T8" fmla="*/ 89 w 276"/>
                <a:gd name="T9" fmla="*/ 13 h 68"/>
                <a:gd name="T10" fmla="*/ 74 w 276"/>
                <a:gd name="T11" fmla="*/ 17 h 68"/>
                <a:gd name="T12" fmla="*/ 60 w 276"/>
                <a:gd name="T13" fmla="*/ 19 h 68"/>
                <a:gd name="T14" fmla="*/ 48 w 276"/>
                <a:gd name="T15" fmla="*/ 20 h 68"/>
                <a:gd name="T16" fmla="*/ 36 w 276"/>
                <a:gd name="T17" fmla="*/ 16 h 68"/>
                <a:gd name="T18" fmla="*/ 18 w 276"/>
                <a:gd name="T19" fmla="*/ 3 h 68"/>
                <a:gd name="T20" fmla="*/ 2 w 276"/>
                <a:gd name="T21" fmla="*/ 13 h 68"/>
                <a:gd name="T22" fmla="*/ 1 w 276"/>
                <a:gd name="T23" fmla="*/ 36 h 68"/>
                <a:gd name="T24" fmla="*/ 23 w 276"/>
                <a:gd name="T25" fmla="*/ 42 h 68"/>
                <a:gd name="T26" fmla="*/ 48 w 276"/>
                <a:gd name="T27" fmla="*/ 45 h 68"/>
                <a:gd name="T28" fmla="*/ 70 w 276"/>
                <a:gd name="T29" fmla="*/ 48 h 68"/>
                <a:gd name="T30" fmla="*/ 86 w 276"/>
                <a:gd name="T31" fmla="*/ 52 h 68"/>
                <a:gd name="T32" fmla="*/ 99 w 276"/>
                <a:gd name="T33" fmla="*/ 58 h 68"/>
                <a:gd name="T34" fmla="*/ 112 w 276"/>
                <a:gd name="T35" fmla="*/ 62 h 68"/>
                <a:gd name="T36" fmla="*/ 125 w 276"/>
                <a:gd name="T37" fmla="*/ 66 h 68"/>
                <a:gd name="T38" fmla="*/ 138 w 276"/>
                <a:gd name="T39" fmla="*/ 68 h 68"/>
                <a:gd name="T40" fmla="*/ 149 w 276"/>
                <a:gd name="T41" fmla="*/ 66 h 68"/>
                <a:gd name="T42" fmla="*/ 162 w 276"/>
                <a:gd name="T43" fmla="*/ 62 h 68"/>
                <a:gd name="T44" fmla="*/ 175 w 276"/>
                <a:gd name="T45" fmla="*/ 55 h 68"/>
                <a:gd name="T46" fmla="*/ 188 w 276"/>
                <a:gd name="T47" fmla="*/ 49 h 68"/>
                <a:gd name="T48" fmla="*/ 201 w 276"/>
                <a:gd name="T49" fmla="*/ 46 h 68"/>
                <a:gd name="T50" fmla="*/ 221 w 276"/>
                <a:gd name="T51" fmla="*/ 42 h 68"/>
                <a:gd name="T52" fmla="*/ 244 w 276"/>
                <a:gd name="T53" fmla="*/ 36 h 68"/>
                <a:gd name="T54" fmla="*/ 263 w 276"/>
                <a:gd name="T55" fmla="*/ 32 h 68"/>
                <a:gd name="T56" fmla="*/ 276 w 276"/>
                <a:gd name="T57" fmla="*/ 22 h 68"/>
                <a:gd name="T58" fmla="*/ 275 w 276"/>
                <a:gd name="T59" fmla="*/ 7 h 68"/>
                <a:gd name="T60" fmla="*/ 264 w 276"/>
                <a:gd name="T61" fmla="*/ 0 h 68"/>
                <a:gd name="T62" fmla="*/ 251 w 276"/>
                <a:gd name="T63" fmla="*/ 7 h 68"/>
                <a:gd name="T64" fmla="*/ 237 w 276"/>
                <a:gd name="T65" fmla="*/ 12 h 68"/>
                <a:gd name="T66" fmla="*/ 224 w 276"/>
                <a:gd name="T67" fmla="*/ 10 h 68"/>
                <a:gd name="T68" fmla="*/ 207 w 276"/>
                <a:gd name="T69" fmla="*/ 9 h 68"/>
                <a:gd name="T70" fmla="*/ 190 w 276"/>
                <a:gd name="T71" fmla="*/ 6 h 68"/>
                <a:gd name="T72" fmla="*/ 168 w 276"/>
                <a:gd name="T73" fmla="*/ 7 h 68"/>
                <a:gd name="T74" fmla="*/ 146 w 276"/>
                <a:gd name="T75" fmla="*/ 19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68"/>
                <a:gd name="T116" fmla="*/ 276 w 276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68">
                  <a:moveTo>
                    <a:pt x="141" y="26"/>
                  </a:moveTo>
                  <a:lnTo>
                    <a:pt x="138" y="23"/>
                  </a:lnTo>
                  <a:lnTo>
                    <a:pt x="133" y="20"/>
                  </a:lnTo>
                  <a:lnTo>
                    <a:pt x="129" y="17"/>
                  </a:lnTo>
                  <a:lnTo>
                    <a:pt x="123" y="14"/>
                  </a:lnTo>
                  <a:lnTo>
                    <a:pt x="118" y="13"/>
                  </a:lnTo>
                  <a:lnTo>
                    <a:pt x="112" y="12"/>
                  </a:lnTo>
                  <a:lnTo>
                    <a:pt x="105" y="10"/>
                  </a:lnTo>
                  <a:lnTo>
                    <a:pt x="97" y="12"/>
                  </a:lnTo>
                  <a:lnTo>
                    <a:pt x="89" y="13"/>
                  </a:lnTo>
                  <a:lnTo>
                    <a:pt x="82" y="16"/>
                  </a:lnTo>
                  <a:lnTo>
                    <a:pt x="74" y="17"/>
                  </a:lnTo>
                  <a:lnTo>
                    <a:pt x="67" y="17"/>
                  </a:lnTo>
                  <a:lnTo>
                    <a:pt x="60" y="19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36" y="16"/>
                  </a:lnTo>
                  <a:lnTo>
                    <a:pt x="28" y="9"/>
                  </a:lnTo>
                  <a:lnTo>
                    <a:pt x="18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23" y="42"/>
                  </a:lnTo>
                  <a:lnTo>
                    <a:pt x="36" y="42"/>
                  </a:lnTo>
                  <a:lnTo>
                    <a:pt x="48" y="45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79" y="50"/>
                  </a:lnTo>
                  <a:lnTo>
                    <a:pt x="86" y="52"/>
                  </a:lnTo>
                  <a:lnTo>
                    <a:pt x="93" y="55"/>
                  </a:lnTo>
                  <a:lnTo>
                    <a:pt x="99" y="58"/>
                  </a:lnTo>
                  <a:lnTo>
                    <a:pt x="106" y="59"/>
                  </a:lnTo>
                  <a:lnTo>
                    <a:pt x="112" y="62"/>
                  </a:lnTo>
                  <a:lnTo>
                    <a:pt x="119" y="63"/>
                  </a:lnTo>
                  <a:lnTo>
                    <a:pt x="125" y="66"/>
                  </a:lnTo>
                  <a:lnTo>
                    <a:pt x="131" y="68"/>
                  </a:lnTo>
                  <a:lnTo>
                    <a:pt x="138" y="68"/>
                  </a:lnTo>
                  <a:lnTo>
                    <a:pt x="144" y="68"/>
                  </a:lnTo>
                  <a:lnTo>
                    <a:pt x="149" y="66"/>
                  </a:lnTo>
                  <a:lnTo>
                    <a:pt x="156" y="65"/>
                  </a:lnTo>
                  <a:lnTo>
                    <a:pt x="162" y="62"/>
                  </a:lnTo>
                  <a:lnTo>
                    <a:pt x="169" y="58"/>
                  </a:lnTo>
                  <a:lnTo>
                    <a:pt x="175" y="55"/>
                  </a:lnTo>
                  <a:lnTo>
                    <a:pt x="182" y="52"/>
                  </a:lnTo>
                  <a:lnTo>
                    <a:pt x="188" y="49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5"/>
                  </a:lnTo>
                  <a:lnTo>
                    <a:pt x="221" y="42"/>
                  </a:lnTo>
                  <a:lnTo>
                    <a:pt x="233" y="39"/>
                  </a:lnTo>
                  <a:lnTo>
                    <a:pt x="244" y="36"/>
                  </a:lnTo>
                  <a:lnTo>
                    <a:pt x="254" y="33"/>
                  </a:lnTo>
                  <a:lnTo>
                    <a:pt x="263" y="32"/>
                  </a:lnTo>
                  <a:lnTo>
                    <a:pt x="269" y="29"/>
                  </a:lnTo>
                  <a:lnTo>
                    <a:pt x="276" y="22"/>
                  </a:lnTo>
                  <a:lnTo>
                    <a:pt x="276" y="14"/>
                  </a:lnTo>
                  <a:lnTo>
                    <a:pt x="275" y="7"/>
                  </a:lnTo>
                  <a:lnTo>
                    <a:pt x="270" y="1"/>
                  </a:lnTo>
                  <a:lnTo>
                    <a:pt x="264" y="0"/>
                  </a:lnTo>
                  <a:lnTo>
                    <a:pt x="259" y="3"/>
                  </a:lnTo>
                  <a:lnTo>
                    <a:pt x="251" y="7"/>
                  </a:lnTo>
                  <a:lnTo>
                    <a:pt x="243" y="12"/>
                  </a:lnTo>
                  <a:lnTo>
                    <a:pt x="237" y="12"/>
                  </a:lnTo>
                  <a:lnTo>
                    <a:pt x="231" y="12"/>
                  </a:lnTo>
                  <a:lnTo>
                    <a:pt x="224" y="10"/>
                  </a:lnTo>
                  <a:lnTo>
                    <a:pt x="215" y="10"/>
                  </a:lnTo>
                  <a:lnTo>
                    <a:pt x="207" y="9"/>
                  </a:lnTo>
                  <a:lnTo>
                    <a:pt x="198" y="7"/>
                  </a:lnTo>
                  <a:lnTo>
                    <a:pt x="190" y="6"/>
                  </a:lnTo>
                  <a:lnTo>
                    <a:pt x="182" y="6"/>
                  </a:lnTo>
                  <a:lnTo>
                    <a:pt x="168" y="7"/>
                  </a:lnTo>
                  <a:lnTo>
                    <a:pt x="155" y="12"/>
                  </a:lnTo>
                  <a:lnTo>
                    <a:pt x="146" y="19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504"/>
            <p:cNvSpPr>
              <a:spLocks/>
            </p:cNvSpPr>
            <p:nvPr/>
          </p:nvSpPr>
          <p:spPr bwMode="auto">
            <a:xfrm>
              <a:off x="5266" y="2769"/>
              <a:ext cx="135" cy="56"/>
            </a:xfrm>
            <a:custGeom>
              <a:avLst/>
              <a:gdLst>
                <a:gd name="T0" fmla="*/ 1 w 135"/>
                <a:gd name="T1" fmla="*/ 6 h 56"/>
                <a:gd name="T2" fmla="*/ 4 w 135"/>
                <a:gd name="T3" fmla="*/ 6 h 56"/>
                <a:gd name="T4" fmla="*/ 10 w 135"/>
                <a:gd name="T5" fmla="*/ 7 h 56"/>
                <a:gd name="T6" fmla="*/ 16 w 135"/>
                <a:gd name="T7" fmla="*/ 10 h 56"/>
                <a:gd name="T8" fmla="*/ 24 w 135"/>
                <a:gd name="T9" fmla="*/ 14 h 56"/>
                <a:gd name="T10" fmla="*/ 33 w 135"/>
                <a:gd name="T11" fmla="*/ 19 h 56"/>
                <a:gd name="T12" fmla="*/ 43 w 135"/>
                <a:gd name="T13" fmla="*/ 22 h 56"/>
                <a:gd name="T14" fmla="*/ 55 w 135"/>
                <a:gd name="T15" fmla="*/ 23 h 56"/>
                <a:gd name="T16" fmla="*/ 68 w 135"/>
                <a:gd name="T17" fmla="*/ 23 h 56"/>
                <a:gd name="T18" fmla="*/ 80 w 135"/>
                <a:gd name="T19" fmla="*/ 22 h 56"/>
                <a:gd name="T20" fmla="*/ 91 w 135"/>
                <a:gd name="T21" fmla="*/ 19 h 56"/>
                <a:gd name="T22" fmla="*/ 101 w 135"/>
                <a:gd name="T23" fmla="*/ 16 h 56"/>
                <a:gd name="T24" fmla="*/ 111 w 135"/>
                <a:gd name="T25" fmla="*/ 12 h 56"/>
                <a:gd name="T26" fmla="*/ 118 w 135"/>
                <a:gd name="T27" fmla="*/ 7 h 56"/>
                <a:gd name="T28" fmla="*/ 125 w 135"/>
                <a:gd name="T29" fmla="*/ 4 h 56"/>
                <a:gd name="T30" fmla="*/ 131 w 135"/>
                <a:gd name="T31" fmla="*/ 1 h 56"/>
                <a:gd name="T32" fmla="*/ 135 w 135"/>
                <a:gd name="T33" fmla="*/ 0 h 56"/>
                <a:gd name="T34" fmla="*/ 134 w 135"/>
                <a:gd name="T35" fmla="*/ 6 h 56"/>
                <a:gd name="T36" fmla="*/ 131 w 135"/>
                <a:gd name="T37" fmla="*/ 13 h 56"/>
                <a:gd name="T38" fmla="*/ 125 w 135"/>
                <a:gd name="T39" fmla="*/ 22 h 56"/>
                <a:gd name="T40" fmla="*/ 116 w 135"/>
                <a:gd name="T41" fmla="*/ 32 h 56"/>
                <a:gd name="T42" fmla="*/ 108 w 135"/>
                <a:gd name="T43" fmla="*/ 40 h 56"/>
                <a:gd name="T44" fmla="*/ 96 w 135"/>
                <a:gd name="T45" fmla="*/ 47 h 56"/>
                <a:gd name="T46" fmla="*/ 82 w 135"/>
                <a:gd name="T47" fmla="*/ 53 h 56"/>
                <a:gd name="T48" fmla="*/ 68 w 135"/>
                <a:gd name="T49" fmla="*/ 56 h 56"/>
                <a:gd name="T50" fmla="*/ 55 w 135"/>
                <a:gd name="T51" fmla="*/ 55 h 56"/>
                <a:gd name="T52" fmla="*/ 42 w 135"/>
                <a:gd name="T53" fmla="*/ 50 h 56"/>
                <a:gd name="T54" fmla="*/ 29 w 135"/>
                <a:gd name="T55" fmla="*/ 45 h 56"/>
                <a:gd name="T56" fmla="*/ 19 w 135"/>
                <a:gd name="T57" fmla="*/ 37 h 56"/>
                <a:gd name="T58" fmla="*/ 10 w 135"/>
                <a:gd name="T59" fmla="*/ 29 h 56"/>
                <a:gd name="T60" fmla="*/ 3 w 135"/>
                <a:gd name="T61" fmla="*/ 20 h 56"/>
                <a:gd name="T62" fmla="*/ 0 w 135"/>
                <a:gd name="T63" fmla="*/ 12 h 56"/>
                <a:gd name="T64" fmla="*/ 1 w 135"/>
                <a:gd name="T65" fmla="*/ 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56"/>
                <a:gd name="T101" fmla="*/ 135 w 135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56">
                  <a:moveTo>
                    <a:pt x="1" y="6"/>
                  </a:moveTo>
                  <a:lnTo>
                    <a:pt x="4" y="6"/>
                  </a:lnTo>
                  <a:lnTo>
                    <a:pt x="10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9"/>
                  </a:lnTo>
                  <a:lnTo>
                    <a:pt x="43" y="22"/>
                  </a:lnTo>
                  <a:lnTo>
                    <a:pt x="55" y="23"/>
                  </a:lnTo>
                  <a:lnTo>
                    <a:pt x="68" y="23"/>
                  </a:lnTo>
                  <a:lnTo>
                    <a:pt x="80" y="22"/>
                  </a:lnTo>
                  <a:lnTo>
                    <a:pt x="91" y="19"/>
                  </a:lnTo>
                  <a:lnTo>
                    <a:pt x="101" y="16"/>
                  </a:lnTo>
                  <a:lnTo>
                    <a:pt x="111" y="12"/>
                  </a:lnTo>
                  <a:lnTo>
                    <a:pt x="118" y="7"/>
                  </a:lnTo>
                  <a:lnTo>
                    <a:pt x="125" y="4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31" y="13"/>
                  </a:lnTo>
                  <a:lnTo>
                    <a:pt x="125" y="22"/>
                  </a:lnTo>
                  <a:lnTo>
                    <a:pt x="116" y="32"/>
                  </a:lnTo>
                  <a:lnTo>
                    <a:pt x="108" y="40"/>
                  </a:lnTo>
                  <a:lnTo>
                    <a:pt x="96" y="47"/>
                  </a:lnTo>
                  <a:lnTo>
                    <a:pt x="82" y="53"/>
                  </a:lnTo>
                  <a:lnTo>
                    <a:pt x="68" y="56"/>
                  </a:lnTo>
                  <a:lnTo>
                    <a:pt x="55" y="55"/>
                  </a:lnTo>
                  <a:lnTo>
                    <a:pt x="42" y="50"/>
                  </a:lnTo>
                  <a:lnTo>
                    <a:pt x="29" y="45"/>
                  </a:lnTo>
                  <a:lnTo>
                    <a:pt x="19" y="37"/>
                  </a:lnTo>
                  <a:lnTo>
                    <a:pt x="10" y="29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9" name="Group 505"/>
            <p:cNvGrpSpPr>
              <a:grpSpLocks/>
            </p:cNvGrpSpPr>
            <p:nvPr/>
          </p:nvGrpSpPr>
          <p:grpSpPr bwMode="auto">
            <a:xfrm>
              <a:off x="5502" y="2288"/>
              <a:ext cx="92" cy="84"/>
              <a:chOff x="6372" y="2252"/>
              <a:chExt cx="92" cy="84"/>
            </a:xfrm>
          </p:grpSpPr>
          <p:sp>
            <p:nvSpPr>
              <p:cNvPr id="1113" name="Oval 506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Oval 507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0" name="Group 508"/>
            <p:cNvGrpSpPr>
              <a:grpSpLocks/>
            </p:cNvGrpSpPr>
            <p:nvPr/>
          </p:nvGrpSpPr>
          <p:grpSpPr bwMode="auto">
            <a:xfrm>
              <a:off x="5130" y="2282"/>
              <a:ext cx="92" cy="84"/>
              <a:chOff x="6372" y="2252"/>
              <a:chExt cx="92" cy="84"/>
            </a:xfrm>
          </p:grpSpPr>
          <p:sp>
            <p:nvSpPr>
              <p:cNvPr id="1111" name="Oval 509"/>
              <p:cNvSpPr>
                <a:spLocks noChangeArrowheads="1"/>
              </p:cNvSpPr>
              <p:nvPr/>
            </p:nvSpPr>
            <p:spPr bwMode="auto">
              <a:xfrm>
                <a:off x="6372" y="2252"/>
                <a:ext cx="92" cy="84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Oval 510"/>
              <p:cNvSpPr>
                <a:spLocks noChangeArrowheads="1"/>
              </p:cNvSpPr>
              <p:nvPr/>
            </p:nvSpPr>
            <p:spPr bwMode="auto">
              <a:xfrm>
                <a:off x="6420" y="2274"/>
                <a:ext cx="36" cy="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30" name="Object 511"/>
            <p:cNvGraphicFramePr>
              <a:graphicFrameLocks noChangeAspect="1"/>
            </p:cNvGraphicFramePr>
            <p:nvPr/>
          </p:nvGraphicFramePr>
          <p:xfrm>
            <a:off x="5289" y="4202"/>
            <a:ext cx="318" cy="2160"/>
          </p:xfrm>
          <a:graphic>
            <a:graphicData uri="http://schemas.openxmlformats.org/presentationml/2006/ole">
              <p:oleObj spid="_x0000_s1030" name="Image" r:id="rId8" imgW="228571" imgH="1397318" progId="Photoshop.Image.5">
                <p:embed/>
              </p:oleObj>
            </a:graphicData>
          </a:graphic>
        </p:graphicFrame>
      </p:grpSp>
      <p:grpSp>
        <p:nvGrpSpPr>
          <p:cNvPr id="1566" name="Group 512"/>
          <p:cNvGrpSpPr>
            <a:grpSpLocks/>
          </p:cNvGrpSpPr>
          <p:nvPr/>
        </p:nvGrpSpPr>
        <p:grpSpPr bwMode="auto">
          <a:xfrm>
            <a:off x="1588" y="-1019175"/>
            <a:ext cx="9161462" cy="3490913"/>
            <a:chOff x="-35" y="-714"/>
            <a:chExt cx="6136" cy="2129"/>
          </a:xfrm>
        </p:grpSpPr>
        <p:sp>
          <p:nvSpPr>
            <p:cNvPr id="1061" name="Freeform 513"/>
            <p:cNvSpPr>
              <a:spLocks/>
            </p:cNvSpPr>
            <p:nvPr/>
          </p:nvSpPr>
          <p:spPr bwMode="auto">
            <a:xfrm>
              <a:off x="4657" y="-10"/>
              <a:ext cx="1444" cy="200"/>
            </a:xfrm>
            <a:custGeom>
              <a:avLst/>
              <a:gdLst>
                <a:gd name="T0" fmla="*/ 0 w 1223"/>
                <a:gd name="T1" fmla="*/ 61 h 200"/>
                <a:gd name="T2" fmla="*/ 67 w 1223"/>
                <a:gd name="T3" fmla="*/ 38 h 200"/>
                <a:gd name="T4" fmla="*/ 142 w 1223"/>
                <a:gd name="T5" fmla="*/ 19 h 200"/>
                <a:gd name="T6" fmla="*/ 226 w 1223"/>
                <a:gd name="T7" fmla="*/ 8 h 200"/>
                <a:gd name="T8" fmla="*/ 318 w 1223"/>
                <a:gd name="T9" fmla="*/ 0 h 200"/>
                <a:gd name="T10" fmla="*/ 400 w 1223"/>
                <a:gd name="T11" fmla="*/ 0 h 200"/>
                <a:gd name="T12" fmla="*/ 484 w 1223"/>
                <a:gd name="T13" fmla="*/ 8 h 200"/>
                <a:gd name="T14" fmla="*/ 551 w 1223"/>
                <a:gd name="T15" fmla="*/ 27 h 200"/>
                <a:gd name="T16" fmla="*/ 609 w 1223"/>
                <a:gd name="T17" fmla="*/ 49 h 200"/>
                <a:gd name="T18" fmla="*/ 659 w 1223"/>
                <a:gd name="T19" fmla="*/ 72 h 200"/>
                <a:gd name="T20" fmla="*/ 718 w 1223"/>
                <a:gd name="T21" fmla="*/ 91 h 200"/>
                <a:gd name="T22" fmla="*/ 776 w 1223"/>
                <a:gd name="T23" fmla="*/ 102 h 200"/>
                <a:gd name="T24" fmla="*/ 826 w 1223"/>
                <a:gd name="T25" fmla="*/ 110 h 200"/>
                <a:gd name="T26" fmla="*/ 884 w 1223"/>
                <a:gd name="T27" fmla="*/ 114 h 200"/>
                <a:gd name="T28" fmla="*/ 943 w 1223"/>
                <a:gd name="T29" fmla="*/ 114 h 200"/>
                <a:gd name="T30" fmla="*/ 993 w 1223"/>
                <a:gd name="T31" fmla="*/ 110 h 200"/>
                <a:gd name="T32" fmla="*/ 1044 w 1223"/>
                <a:gd name="T33" fmla="*/ 106 h 200"/>
                <a:gd name="T34" fmla="*/ 1093 w 1223"/>
                <a:gd name="T35" fmla="*/ 102 h 200"/>
                <a:gd name="T36" fmla="*/ 1151 w 1223"/>
                <a:gd name="T37" fmla="*/ 99 h 200"/>
                <a:gd name="T38" fmla="*/ 1210 w 1223"/>
                <a:gd name="T39" fmla="*/ 99 h 200"/>
                <a:gd name="T40" fmla="*/ 1276 w 1223"/>
                <a:gd name="T41" fmla="*/ 102 h 200"/>
                <a:gd name="T42" fmla="*/ 1335 w 1223"/>
                <a:gd name="T43" fmla="*/ 114 h 200"/>
                <a:gd name="T44" fmla="*/ 1385 w 1223"/>
                <a:gd name="T45" fmla="*/ 133 h 200"/>
                <a:gd name="T46" fmla="*/ 1419 w 1223"/>
                <a:gd name="T47" fmla="*/ 163 h 200"/>
                <a:gd name="T48" fmla="*/ 1444 w 1223"/>
                <a:gd name="T49" fmla="*/ 200 h 200"/>
                <a:gd name="T50" fmla="*/ 1401 w 1223"/>
                <a:gd name="T51" fmla="*/ 185 h 200"/>
                <a:gd name="T52" fmla="*/ 1352 w 1223"/>
                <a:gd name="T53" fmla="*/ 170 h 200"/>
                <a:gd name="T54" fmla="*/ 1294 w 1223"/>
                <a:gd name="T55" fmla="*/ 159 h 200"/>
                <a:gd name="T56" fmla="*/ 1243 w 1223"/>
                <a:gd name="T57" fmla="*/ 151 h 200"/>
                <a:gd name="T58" fmla="*/ 1185 w 1223"/>
                <a:gd name="T59" fmla="*/ 151 h 200"/>
                <a:gd name="T60" fmla="*/ 1126 w 1223"/>
                <a:gd name="T61" fmla="*/ 155 h 200"/>
                <a:gd name="T62" fmla="*/ 1077 w 1223"/>
                <a:gd name="T63" fmla="*/ 163 h 200"/>
                <a:gd name="T64" fmla="*/ 1026 w 1223"/>
                <a:gd name="T65" fmla="*/ 174 h 200"/>
                <a:gd name="T66" fmla="*/ 976 w 1223"/>
                <a:gd name="T67" fmla="*/ 189 h 200"/>
                <a:gd name="T68" fmla="*/ 917 w 1223"/>
                <a:gd name="T69" fmla="*/ 197 h 200"/>
                <a:gd name="T70" fmla="*/ 860 w 1223"/>
                <a:gd name="T71" fmla="*/ 200 h 200"/>
                <a:gd name="T72" fmla="*/ 802 w 1223"/>
                <a:gd name="T73" fmla="*/ 197 h 200"/>
                <a:gd name="T74" fmla="*/ 743 w 1223"/>
                <a:gd name="T75" fmla="*/ 193 h 200"/>
                <a:gd name="T76" fmla="*/ 685 w 1223"/>
                <a:gd name="T77" fmla="*/ 182 h 200"/>
                <a:gd name="T78" fmla="*/ 626 w 1223"/>
                <a:gd name="T79" fmla="*/ 163 h 200"/>
                <a:gd name="T80" fmla="*/ 576 w 1223"/>
                <a:gd name="T81" fmla="*/ 144 h 200"/>
                <a:gd name="T82" fmla="*/ 517 w 1223"/>
                <a:gd name="T83" fmla="*/ 125 h 200"/>
                <a:gd name="T84" fmla="*/ 443 w 1223"/>
                <a:gd name="T85" fmla="*/ 117 h 200"/>
                <a:gd name="T86" fmla="*/ 367 w 1223"/>
                <a:gd name="T87" fmla="*/ 114 h 200"/>
                <a:gd name="T88" fmla="*/ 283 w 1223"/>
                <a:gd name="T89" fmla="*/ 117 h 200"/>
                <a:gd name="T90" fmla="*/ 201 w 1223"/>
                <a:gd name="T91" fmla="*/ 125 h 200"/>
                <a:gd name="T92" fmla="*/ 117 w 1223"/>
                <a:gd name="T93" fmla="*/ 136 h 200"/>
                <a:gd name="T94" fmla="*/ 59 w 1223"/>
                <a:gd name="T95" fmla="*/ 151 h 200"/>
                <a:gd name="T96" fmla="*/ 8 w 1223"/>
                <a:gd name="T97" fmla="*/ 167 h 200"/>
                <a:gd name="T98" fmla="*/ 8 w 1223"/>
                <a:gd name="T99" fmla="*/ 140 h 200"/>
                <a:gd name="T100" fmla="*/ 8 w 1223"/>
                <a:gd name="T101" fmla="*/ 106 h 200"/>
                <a:gd name="T102" fmla="*/ 8 w 1223"/>
                <a:gd name="T103" fmla="*/ 80 h 200"/>
                <a:gd name="T104" fmla="*/ 0 w 1223"/>
                <a:gd name="T105" fmla="*/ 61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3"/>
                <a:gd name="T160" fmla="*/ 0 h 200"/>
                <a:gd name="T161" fmla="*/ 1223 w 1223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3" h="200">
                  <a:moveTo>
                    <a:pt x="0" y="61"/>
                  </a:moveTo>
                  <a:lnTo>
                    <a:pt x="57" y="38"/>
                  </a:lnTo>
                  <a:lnTo>
                    <a:pt x="120" y="19"/>
                  </a:lnTo>
                  <a:lnTo>
                    <a:pt x="191" y="8"/>
                  </a:lnTo>
                  <a:lnTo>
                    <a:pt x="269" y="0"/>
                  </a:lnTo>
                  <a:lnTo>
                    <a:pt x="339" y="0"/>
                  </a:lnTo>
                  <a:lnTo>
                    <a:pt x="410" y="8"/>
                  </a:lnTo>
                  <a:lnTo>
                    <a:pt x="467" y="27"/>
                  </a:lnTo>
                  <a:lnTo>
                    <a:pt x="516" y="49"/>
                  </a:lnTo>
                  <a:lnTo>
                    <a:pt x="558" y="72"/>
                  </a:lnTo>
                  <a:lnTo>
                    <a:pt x="608" y="91"/>
                  </a:lnTo>
                  <a:lnTo>
                    <a:pt x="657" y="102"/>
                  </a:lnTo>
                  <a:lnTo>
                    <a:pt x="700" y="110"/>
                  </a:lnTo>
                  <a:lnTo>
                    <a:pt x="749" y="114"/>
                  </a:lnTo>
                  <a:lnTo>
                    <a:pt x="799" y="114"/>
                  </a:lnTo>
                  <a:lnTo>
                    <a:pt x="841" y="110"/>
                  </a:lnTo>
                  <a:lnTo>
                    <a:pt x="884" y="106"/>
                  </a:lnTo>
                  <a:lnTo>
                    <a:pt x="926" y="102"/>
                  </a:lnTo>
                  <a:lnTo>
                    <a:pt x="975" y="99"/>
                  </a:lnTo>
                  <a:lnTo>
                    <a:pt x="1025" y="99"/>
                  </a:lnTo>
                  <a:lnTo>
                    <a:pt x="1081" y="102"/>
                  </a:lnTo>
                  <a:lnTo>
                    <a:pt x="1131" y="114"/>
                  </a:lnTo>
                  <a:lnTo>
                    <a:pt x="1173" y="133"/>
                  </a:lnTo>
                  <a:lnTo>
                    <a:pt x="1202" y="163"/>
                  </a:lnTo>
                  <a:lnTo>
                    <a:pt x="1223" y="200"/>
                  </a:lnTo>
                  <a:lnTo>
                    <a:pt x="1187" y="185"/>
                  </a:lnTo>
                  <a:lnTo>
                    <a:pt x="1145" y="170"/>
                  </a:lnTo>
                  <a:lnTo>
                    <a:pt x="1096" y="159"/>
                  </a:lnTo>
                  <a:lnTo>
                    <a:pt x="1053" y="151"/>
                  </a:lnTo>
                  <a:lnTo>
                    <a:pt x="1004" y="151"/>
                  </a:lnTo>
                  <a:lnTo>
                    <a:pt x="954" y="155"/>
                  </a:lnTo>
                  <a:lnTo>
                    <a:pt x="912" y="163"/>
                  </a:lnTo>
                  <a:lnTo>
                    <a:pt x="869" y="174"/>
                  </a:lnTo>
                  <a:lnTo>
                    <a:pt x="827" y="189"/>
                  </a:lnTo>
                  <a:lnTo>
                    <a:pt x="777" y="197"/>
                  </a:lnTo>
                  <a:lnTo>
                    <a:pt x="728" y="200"/>
                  </a:lnTo>
                  <a:lnTo>
                    <a:pt x="679" y="197"/>
                  </a:lnTo>
                  <a:lnTo>
                    <a:pt x="629" y="193"/>
                  </a:lnTo>
                  <a:lnTo>
                    <a:pt x="580" y="182"/>
                  </a:lnTo>
                  <a:lnTo>
                    <a:pt x="530" y="163"/>
                  </a:lnTo>
                  <a:lnTo>
                    <a:pt x="488" y="144"/>
                  </a:lnTo>
                  <a:lnTo>
                    <a:pt x="438" y="125"/>
                  </a:lnTo>
                  <a:lnTo>
                    <a:pt x="375" y="117"/>
                  </a:lnTo>
                  <a:lnTo>
                    <a:pt x="311" y="114"/>
                  </a:lnTo>
                  <a:lnTo>
                    <a:pt x="240" y="117"/>
                  </a:lnTo>
                  <a:lnTo>
                    <a:pt x="170" y="125"/>
                  </a:lnTo>
                  <a:lnTo>
                    <a:pt x="99" y="136"/>
                  </a:lnTo>
                  <a:lnTo>
                    <a:pt x="50" y="151"/>
                  </a:lnTo>
                  <a:lnTo>
                    <a:pt x="7" y="167"/>
                  </a:lnTo>
                  <a:lnTo>
                    <a:pt x="7" y="140"/>
                  </a:lnTo>
                  <a:lnTo>
                    <a:pt x="7" y="106"/>
                  </a:lnTo>
                  <a:lnTo>
                    <a:pt x="7" y="8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14"/>
            <p:cNvSpPr>
              <a:spLocks/>
            </p:cNvSpPr>
            <p:nvPr/>
          </p:nvSpPr>
          <p:spPr bwMode="auto">
            <a:xfrm>
              <a:off x="4353" y="407"/>
              <a:ext cx="1611" cy="343"/>
            </a:xfrm>
            <a:custGeom>
              <a:avLst/>
              <a:gdLst>
                <a:gd name="T0" fmla="*/ 125 w 1364"/>
                <a:gd name="T1" fmla="*/ 3 h 343"/>
                <a:gd name="T2" fmla="*/ 209 w 1364"/>
                <a:gd name="T3" fmla="*/ 0 h 343"/>
                <a:gd name="T4" fmla="*/ 300 w 1364"/>
                <a:gd name="T5" fmla="*/ 3 h 343"/>
                <a:gd name="T6" fmla="*/ 409 w 1364"/>
                <a:gd name="T7" fmla="*/ 11 h 343"/>
                <a:gd name="T8" fmla="*/ 517 w 1364"/>
                <a:gd name="T9" fmla="*/ 26 h 343"/>
                <a:gd name="T10" fmla="*/ 626 w 1364"/>
                <a:gd name="T11" fmla="*/ 53 h 343"/>
                <a:gd name="T12" fmla="*/ 735 w 1364"/>
                <a:gd name="T13" fmla="*/ 83 h 343"/>
                <a:gd name="T14" fmla="*/ 827 w 1364"/>
                <a:gd name="T15" fmla="*/ 128 h 343"/>
                <a:gd name="T16" fmla="*/ 909 w 1364"/>
                <a:gd name="T17" fmla="*/ 181 h 343"/>
                <a:gd name="T18" fmla="*/ 985 w 1364"/>
                <a:gd name="T19" fmla="*/ 230 h 343"/>
                <a:gd name="T20" fmla="*/ 1069 w 1364"/>
                <a:gd name="T21" fmla="*/ 264 h 343"/>
                <a:gd name="T22" fmla="*/ 1143 w 1364"/>
                <a:gd name="T23" fmla="*/ 287 h 343"/>
                <a:gd name="T24" fmla="*/ 1227 w 1364"/>
                <a:gd name="T25" fmla="*/ 302 h 343"/>
                <a:gd name="T26" fmla="*/ 1311 w 1364"/>
                <a:gd name="T27" fmla="*/ 305 h 343"/>
                <a:gd name="T28" fmla="*/ 1402 w 1364"/>
                <a:gd name="T29" fmla="*/ 309 h 343"/>
                <a:gd name="T30" fmla="*/ 1502 w 1364"/>
                <a:gd name="T31" fmla="*/ 313 h 343"/>
                <a:gd name="T32" fmla="*/ 1611 w 1364"/>
                <a:gd name="T33" fmla="*/ 321 h 343"/>
                <a:gd name="T34" fmla="*/ 1527 w 1364"/>
                <a:gd name="T35" fmla="*/ 332 h 343"/>
                <a:gd name="T36" fmla="*/ 1428 w 1364"/>
                <a:gd name="T37" fmla="*/ 339 h 343"/>
                <a:gd name="T38" fmla="*/ 1319 w 1364"/>
                <a:gd name="T39" fmla="*/ 343 h 343"/>
                <a:gd name="T40" fmla="*/ 1211 w 1364"/>
                <a:gd name="T41" fmla="*/ 343 h 343"/>
                <a:gd name="T42" fmla="*/ 1094 w 1364"/>
                <a:gd name="T43" fmla="*/ 336 h 343"/>
                <a:gd name="T44" fmla="*/ 985 w 1364"/>
                <a:gd name="T45" fmla="*/ 317 h 343"/>
                <a:gd name="T46" fmla="*/ 885 w 1364"/>
                <a:gd name="T47" fmla="*/ 290 h 343"/>
                <a:gd name="T48" fmla="*/ 810 w 1364"/>
                <a:gd name="T49" fmla="*/ 249 h 343"/>
                <a:gd name="T50" fmla="*/ 726 w 1364"/>
                <a:gd name="T51" fmla="*/ 204 h 343"/>
                <a:gd name="T52" fmla="*/ 626 w 1364"/>
                <a:gd name="T53" fmla="*/ 170 h 343"/>
                <a:gd name="T54" fmla="*/ 509 w 1364"/>
                <a:gd name="T55" fmla="*/ 139 h 343"/>
                <a:gd name="T56" fmla="*/ 392 w 1364"/>
                <a:gd name="T57" fmla="*/ 120 h 343"/>
                <a:gd name="T58" fmla="*/ 275 w 1364"/>
                <a:gd name="T59" fmla="*/ 109 h 343"/>
                <a:gd name="T60" fmla="*/ 167 w 1364"/>
                <a:gd name="T61" fmla="*/ 98 h 343"/>
                <a:gd name="T62" fmla="*/ 67 w 1364"/>
                <a:gd name="T63" fmla="*/ 98 h 343"/>
                <a:gd name="T64" fmla="*/ 0 w 1364"/>
                <a:gd name="T65" fmla="*/ 98 h 343"/>
                <a:gd name="T66" fmla="*/ 33 w 1364"/>
                <a:gd name="T67" fmla="*/ 75 h 343"/>
                <a:gd name="T68" fmla="*/ 67 w 1364"/>
                <a:gd name="T69" fmla="*/ 53 h 343"/>
                <a:gd name="T70" fmla="*/ 100 w 1364"/>
                <a:gd name="T71" fmla="*/ 30 h 343"/>
                <a:gd name="T72" fmla="*/ 125 w 1364"/>
                <a:gd name="T73" fmla="*/ 3 h 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4"/>
                <a:gd name="T112" fmla="*/ 0 h 343"/>
                <a:gd name="T113" fmla="*/ 1364 w 1364"/>
                <a:gd name="T114" fmla="*/ 343 h 3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4" h="343">
                  <a:moveTo>
                    <a:pt x="106" y="3"/>
                  </a:moveTo>
                  <a:lnTo>
                    <a:pt x="177" y="0"/>
                  </a:lnTo>
                  <a:lnTo>
                    <a:pt x="254" y="3"/>
                  </a:lnTo>
                  <a:lnTo>
                    <a:pt x="346" y="11"/>
                  </a:lnTo>
                  <a:lnTo>
                    <a:pt x="438" y="26"/>
                  </a:lnTo>
                  <a:lnTo>
                    <a:pt x="530" y="53"/>
                  </a:lnTo>
                  <a:lnTo>
                    <a:pt x="622" y="83"/>
                  </a:lnTo>
                  <a:lnTo>
                    <a:pt x="700" y="128"/>
                  </a:lnTo>
                  <a:lnTo>
                    <a:pt x="770" y="181"/>
                  </a:lnTo>
                  <a:lnTo>
                    <a:pt x="834" y="230"/>
                  </a:lnTo>
                  <a:lnTo>
                    <a:pt x="905" y="264"/>
                  </a:lnTo>
                  <a:lnTo>
                    <a:pt x="968" y="287"/>
                  </a:lnTo>
                  <a:lnTo>
                    <a:pt x="1039" y="302"/>
                  </a:lnTo>
                  <a:lnTo>
                    <a:pt x="1110" y="305"/>
                  </a:lnTo>
                  <a:lnTo>
                    <a:pt x="1187" y="309"/>
                  </a:lnTo>
                  <a:lnTo>
                    <a:pt x="1272" y="313"/>
                  </a:lnTo>
                  <a:lnTo>
                    <a:pt x="1364" y="321"/>
                  </a:lnTo>
                  <a:lnTo>
                    <a:pt x="1293" y="332"/>
                  </a:lnTo>
                  <a:lnTo>
                    <a:pt x="1209" y="339"/>
                  </a:lnTo>
                  <a:lnTo>
                    <a:pt x="1117" y="343"/>
                  </a:lnTo>
                  <a:lnTo>
                    <a:pt x="1025" y="343"/>
                  </a:lnTo>
                  <a:lnTo>
                    <a:pt x="926" y="336"/>
                  </a:lnTo>
                  <a:lnTo>
                    <a:pt x="834" y="317"/>
                  </a:lnTo>
                  <a:lnTo>
                    <a:pt x="749" y="290"/>
                  </a:lnTo>
                  <a:lnTo>
                    <a:pt x="686" y="249"/>
                  </a:lnTo>
                  <a:lnTo>
                    <a:pt x="615" y="204"/>
                  </a:lnTo>
                  <a:lnTo>
                    <a:pt x="530" y="170"/>
                  </a:lnTo>
                  <a:lnTo>
                    <a:pt x="431" y="139"/>
                  </a:lnTo>
                  <a:lnTo>
                    <a:pt x="332" y="120"/>
                  </a:lnTo>
                  <a:lnTo>
                    <a:pt x="233" y="109"/>
                  </a:lnTo>
                  <a:lnTo>
                    <a:pt x="141" y="98"/>
                  </a:lnTo>
                  <a:lnTo>
                    <a:pt x="57" y="98"/>
                  </a:lnTo>
                  <a:lnTo>
                    <a:pt x="0" y="98"/>
                  </a:lnTo>
                  <a:lnTo>
                    <a:pt x="28" y="75"/>
                  </a:lnTo>
                  <a:lnTo>
                    <a:pt x="57" y="53"/>
                  </a:lnTo>
                  <a:lnTo>
                    <a:pt x="85" y="3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515"/>
            <p:cNvSpPr>
              <a:spLocks/>
            </p:cNvSpPr>
            <p:nvPr/>
          </p:nvSpPr>
          <p:spPr bwMode="auto">
            <a:xfrm>
              <a:off x="3764" y="644"/>
              <a:ext cx="1485" cy="751"/>
            </a:xfrm>
            <a:custGeom>
              <a:avLst/>
              <a:gdLst>
                <a:gd name="T0" fmla="*/ 225 w 1258"/>
                <a:gd name="T1" fmla="*/ 0 h 751"/>
                <a:gd name="T2" fmla="*/ 250 w 1258"/>
                <a:gd name="T3" fmla="*/ 30 h 751"/>
                <a:gd name="T4" fmla="*/ 283 w 1258"/>
                <a:gd name="T5" fmla="*/ 64 h 751"/>
                <a:gd name="T6" fmla="*/ 316 w 1258"/>
                <a:gd name="T7" fmla="*/ 98 h 751"/>
                <a:gd name="T8" fmla="*/ 359 w 1258"/>
                <a:gd name="T9" fmla="*/ 132 h 751"/>
                <a:gd name="T10" fmla="*/ 417 w 1258"/>
                <a:gd name="T11" fmla="*/ 166 h 751"/>
                <a:gd name="T12" fmla="*/ 492 w 1258"/>
                <a:gd name="T13" fmla="*/ 200 h 751"/>
                <a:gd name="T14" fmla="*/ 593 w 1258"/>
                <a:gd name="T15" fmla="*/ 230 h 751"/>
                <a:gd name="T16" fmla="*/ 708 w 1258"/>
                <a:gd name="T17" fmla="*/ 257 h 751"/>
                <a:gd name="T18" fmla="*/ 817 w 1258"/>
                <a:gd name="T19" fmla="*/ 283 h 751"/>
                <a:gd name="T20" fmla="*/ 901 w 1258"/>
                <a:gd name="T21" fmla="*/ 317 h 751"/>
                <a:gd name="T22" fmla="*/ 960 w 1258"/>
                <a:gd name="T23" fmla="*/ 351 h 751"/>
                <a:gd name="T24" fmla="*/ 1001 w 1258"/>
                <a:gd name="T25" fmla="*/ 385 h 751"/>
                <a:gd name="T26" fmla="*/ 1018 w 1258"/>
                <a:gd name="T27" fmla="*/ 423 h 751"/>
                <a:gd name="T28" fmla="*/ 1034 w 1258"/>
                <a:gd name="T29" fmla="*/ 461 h 751"/>
                <a:gd name="T30" fmla="*/ 1034 w 1258"/>
                <a:gd name="T31" fmla="*/ 495 h 751"/>
                <a:gd name="T32" fmla="*/ 1034 w 1258"/>
                <a:gd name="T33" fmla="*/ 525 h 751"/>
                <a:gd name="T34" fmla="*/ 1042 w 1258"/>
                <a:gd name="T35" fmla="*/ 559 h 751"/>
                <a:gd name="T36" fmla="*/ 1075 w 1258"/>
                <a:gd name="T37" fmla="*/ 593 h 751"/>
                <a:gd name="T38" fmla="*/ 1126 w 1258"/>
                <a:gd name="T39" fmla="*/ 627 h 751"/>
                <a:gd name="T40" fmla="*/ 1184 w 1258"/>
                <a:gd name="T41" fmla="*/ 657 h 751"/>
                <a:gd name="T42" fmla="*/ 1260 w 1258"/>
                <a:gd name="T43" fmla="*/ 687 h 751"/>
                <a:gd name="T44" fmla="*/ 1335 w 1258"/>
                <a:gd name="T45" fmla="*/ 713 h 751"/>
                <a:gd name="T46" fmla="*/ 1409 w 1258"/>
                <a:gd name="T47" fmla="*/ 736 h 751"/>
                <a:gd name="T48" fmla="*/ 1485 w 1258"/>
                <a:gd name="T49" fmla="*/ 751 h 751"/>
                <a:gd name="T50" fmla="*/ 1376 w 1258"/>
                <a:gd name="T51" fmla="*/ 740 h 751"/>
                <a:gd name="T52" fmla="*/ 1276 w 1258"/>
                <a:gd name="T53" fmla="*/ 721 h 751"/>
                <a:gd name="T54" fmla="*/ 1184 w 1258"/>
                <a:gd name="T55" fmla="*/ 702 h 751"/>
                <a:gd name="T56" fmla="*/ 1101 w 1258"/>
                <a:gd name="T57" fmla="*/ 676 h 751"/>
                <a:gd name="T58" fmla="*/ 1026 w 1258"/>
                <a:gd name="T59" fmla="*/ 642 h 751"/>
                <a:gd name="T60" fmla="*/ 960 w 1258"/>
                <a:gd name="T61" fmla="*/ 600 h 751"/>
                <a:gd name="T62" fmla="*/ 917 w 1258"/>
                <a:gd name="T63" fmla="*/ 555 h 751"/>
                <a:gd name="T64" fmla="*/ 892 w 1258"/>
                <a:gd name="T65" fmla="*/ 498 h 751"/>
                <a:gd name="T66" fmla="*/ 868 w 1258"/>
                <a:gd name="T67" fmla="*/ 449 h 751"/>
                <a:gd name="T68" fmla="*/ 833 w 1258"/>
                <a:gd name="T69" fmla="*/ 411 h 751"/>
                <a:gd name="T70" fmla="*/ 784 w 1258"/>
                <a:gd name="T71" fmla="*/ 385 h 751"/>
                <a:gd name="T72" fmla="*/ 726 w 1258"/>
                <a:gd name="T73" fmla="*/ 366 h 751"/>
                <a:gd name="T74" fmla="*/ 659 w 1258"/>
                <a:gd name="T75" fmla="*/ 351 h 751"/>
                <a:gd name="T76" fmla="*/ 601 w 1258"/>
                <a:gd name="T77" fmla="*/ 340 h 751"/>
                <a:gd name="T78" fmla="*/ 542 w 1258"/>
                <a:gd name="T79" fmla="*/ 328 h 751"/>
                <a:gd name="T80" fmla="*/ 492 w 1258"/>
                <a:gd name="T81" fmla="*/ 313 h 751"/>
                <a:gd name="T82" fmla="*/ 433 w 1258"/>
                <a:gd name="T83" fmla="*/ 294 h 751"/>
                <a:gd name="T84" fmla="*/ 375 w 1258"/>
                <a:gd name="T85" fmla="*/ 272 h 751"/>
                <a:gd name="T86" fmla="*/ 308 w 1258"/>
                <a:gd name="T87" fmla="*/ 249 h 751"/>
                <a:gd name="T88" fmla="*/ 234 w 1258"/>
                <a:gd name="T89" fmla="*/ 223 h 751"/>
                <a:gd name="T90" fmla="*/ 166 w 1258"/>
                <a:gd name="T91" fmla="*/ 193 h 751"/>
                <a:gd name="T92" fmla="*/ 100 w 1258"/>
                <a:gd name="T93" fmla="*/ 159 h 751"/>
                <a:gd name="T94" fmla="*/ 50 w 1258"/>
                <a:gd name="T95" fmla="*/ 121 h 751"/>
                <a:gd name="T96" fmla="*/ 0 w 1258"/>
                <a:gd name="T97" fmla="*/ 83 h 751"/>
                <a:gd name="T98" fmla="*/ 50 w 1258"/>
                <a:gd name="T99" fmla="*/ 68 h 751"/>
                <a:gd name="T100" fmla="*/ 117 w 1258"/>
                <a:gd name="T101" fmla="*/ 45 h 751"/>
                <a:gd name="T102" fmla="*/ 175 w 1258"/>
                <a:gd name="T103" fmla="*/ 23 h 751"/>
                <a:gd name="T104" fmla="*/ 225 w 1258"/>
                <a:gd name="T105" fmla="*/ 0 h 7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8"/>
                <a:gd name="T160" fmla="*/ 0 h 751"/>
                <a:gd name="T161" fmla="*/ 1258 w 1258"/>
                <a:gd name="T162" fmla="*/ 751 h 7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8" h="751">
                  <a:moveTo>
                    <a:pt x="191" y="0"/>
                  </a:moveTo>
                  <a:lnTo>
                    <a:pt x="212" y="30"/>
                  </a:lnTo>
                  <a:lnTo>
                    <a:pt x="240" y="64"/>
                  </a:lnTo>
                  <a:lnTo>
                    <a:pt x="268" y="98"/>
                  </a:lnTo>
                  <a:lnTo>
                    <a:pt x="304" y="132"/>
                  </a:lnTo>
                  <a:lnTo>
                    <a:pt x="353" y="166"/>
                  </a:lnTo>
                  <a:lnTo>
                    <a:pt x="417" y="200"/>
                  </a:lnTo>
                  <a:lnTo>
                    <a:pt x="502" y="230"/>
                  </a:lnTo>
                  <a:lnTo>
                    <a:pt x="600" y="257"/>
                  </a:lnTo>
                  <a:lnTo>
                    <a:pt x="692" y="283"/>
                  </a:lnTo>
                  <a:lnTo>
                    <a:pt x="763" y="317"/>
                  </a:lnTo>
                  <a:lnTo>
                    <a:pt x="813" y="351"/>
                  </a:lnTo>
                  <a:lnTo>
                    <a:pt x="848" y="385"/>
                  </a:lnTo>
                  <a:lnTo>
                    <a:pt x="862" y="423"/>
                  </a:lnTo>
                  <a:lnTo>
                    <a:pt x="876" y="461"/>
                  </a:lnTo>
                  <a:lnTo>
                    <a:pt x="876" y="495"/>
                  </a:lnTo>
                  <a:lnTo>
                    <a:pt x="876" y="525"/>
                  </a:lnTo>
                  <a:lnTo>
                    <a:pt x="883" y="559"/>
                  </a:lnTo>
                  <a:lnTo>
                    <a:pt x="911" y="593"/>
                  </a:lnTo>
                  <a:lnTo>
                    <a:pt x="954" y="627"/>
                  </a:lnTo>
                  <a:lnTo>
                    <a:pt x="1003" y="657"/>
                  </a:lnTo>
                  <a:lnTo>
                    <a:pt x="1067" y="687"/>
                  </a:lnTo>
                  <a:lnTo>
                    <a:pt x="1131" y="713"/>
                  </a:lnTo>
                  <a:lnTo>
                    <a:pt x="1194" y="736"/>
                  </a:lnTo>
                  <a:lnTo>
                    <a:pt x="1258" y="751"/>
                  </a:lnTo>
                  <a:lnTo>
                    <a:pt x="1166" y="740"/>
                  </a:lnTo>
                  <a:lnTo>
                    <a:pt x="1081" y="721"/>
                  </a:lnTo>
                  <a:lnTo>
                    <a:pt x="1003" y="702"/>
                  </a:lnTo>
                  <a:lnTo>
                    <a:pt x="933" y="676"/>
                  </a:lnTo>
                  <a:lnTo>
                    <a:pt x="869" y="642"/>
                  </a:lnTo>
                  <a:lnTo>
                    <a:pt x="813" y="600"/>
                  </a:lnTo>
                  <a:lnTo>
                    <a:pt x="777" y="555"/>
                  </a:lnTo>
                  <a:lnTo>
                    <a:pt x="756" y="498"/>
                  </a:lnTo>
                  <a:lnTo>
                    <a:pt x="735" y="449"/>
                  </a:lnTo>
                  <a:lnTo>
                    <a:pt x="706" y="411"/>
                  </a:lnTo>
                  <a:lnTo>
                    <a:pt x="664" y="385"/>
                  </a:lnTo>
                  <a:lnTo>
                    <a:pt x="615" y="366"/>
                  </a:lnTo>
                  <a:lnTo>
                    <a:pt x="558" y="351"/>
                  </a:lnTo>
                  <a:lnTo>
                    <a:pt x="509" y="340"/>
                  </a:lnTo>
                  <a:lnTo>
                    <a:pt x="459" y="328"/>
                  </a:lnTo>
                  <a:lnTo>
                    <a:pt x="417" y="313"/>
                  </a:lnTo>
                  <a:lnTo>
                    <a:pt x="367" y="294"/>
                  </a:lnTo>
                  <a:lnTo>
                    <a:pt x="318" y="272"/>
                  </a:lnTo>
                  <a:lnTo>
                    <a:pt x="261" y="249"/>
                  </a:lnTo>
                  <a:lnTo>
                    <a:pt x="198" y="223"/>
                  </a:lnTo>
                  <a:lnTo>
                    <a:pt x="141" y="193"/>
                  </a:lnTo>
                  <a:lnTo>
                    <a:pt x="85" y="159"/>
                  </a:lnTo>
                  <a:lnTo>
                    <a:pt x="42" y="121"/>
                  </a:lnTo>
                  <a:lnTo>
                    <a:pt x="0" y="83"/>
                  </a:lnTo>
                  <a:lnTo>
                    <a:pt x="42" y="68"/>
                  </a:lnTo>
                  <a:lnTo>
                    <a:pt x="99" y="45"/>
                  </a:lnTo>
                  <a:lnTo>
                    <a:pt x="148" y="2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516"/>
            <p:cNvSpPr>
              <a:spLocks/>
            </p:cNvSpPr>
            <p:nvPr/>
          </p:nvSpPr>
          <p:spPr bwMode="auto">
            <a:xfrm>
              <a:off x="3085" y="790"/>
              <a:ext cx="501" cy="574"/>
            </a:xfrm>
            <a:custGeom>
              <a:avLst/>
              <a:gdLst>
                <a:gd name="T0" fmla="*/ 183 w 424"/>
                <a:gd name="T1" fmla="*/ 0 h 574"/>
                <a:gd name="T2" fmla="*/ 175 w 424"/>
                <a:gd name="T3" fmla="*/ 53 h 574"/>
                <a:gd name="T4" fmla="*/ 201 w 424"/>
                <a:gd name="T5" fmla="*/ 113 h 574"/>
                <a:gd name="T6" fmla="*/ 251 w 424"/>
                <a:gd name="T7" fmla="*/ 178 h 574"/>
                <a:gd name="T8" fmla="*/ 343 w 424"/>
                <a:gd name="T9" fmla="*/ 230 h 574"/>
                <a:gd name="T10" fmla="*/ 434 w 424"/>
                <a:gd name="T11" fmla="*/ 287 h 574"/>
                <a:gd name="T12" fmla="*/ 493 w 424"/>
                <a:gd name="T13" fmla="*/ 355 h 574"/>
                <a:gd name="T14" fmla="*/ 501 w 424"/>
                <a:gd name="T15" fmla="*/ 427 h 574"/>
                <a:gd name="T16" fmla="*/ 451 w 424"/>
                <a:gd name="T17" fmla="*/ 483 h 574"/>
                <a:gd name="T18" fmla="*/ 409 w 424"/>
                <a:gd name="T19" fmla="*/ 510 h 574"/>
                <a:gd name="T20" fmla="*/ 376 w 424"/>
                <a:gd name="T21" fmla="*/ 532 h 574"/>
                <a:gd name="T22" fmla="*/ 351 w 424"/>
                <a:gd name="T23" fmla="*/ 555 h 574"/>
                <a:gd name="T24" fmla="*/ 343 w 424"/>
                <a:gd name="T25" fmla="*/ 574 h 574"/>
                <a:gd name="T26" fmla="*/ 334 w 424"/>
                <a:gd name="T27" fmla="*/ 540 h 574"/>
                <a:gd name="T28" fmla="*/ 334 w 424"/>
                <a:gd name="T29" fmla="*/ 502 h 574"/>
                <a:gd name="T30" fmla="*/ 343 w 424"/>
                <a:gd name="T31" fmla="*/ 461 h 574"/>
                <a:gd name="T32" fmla="*/ 367 w 424"/>
                <a:gd name="T33" fmla="*/ 423 h 574"/>
                <a:gd name="T34" fmla="*/ 376 w 424"/>
                <a:gd name="T35" fmla="*/ 381 h 574"/>
                <a:gd name="T36" fmla="*/ 343 w 424"/>
                <a:gd name="T37" fmla="*/ 336 h 574"/>
                <a:gd name="T38" fmla="*/ 284 w 424"/>
                <a:gd name="T39" fmla="*/ 291 h 574"/>
                <a:gd name="T40" fmla="*/ 191 w 424"/>
                <a:gd name="T41" fmla="*/ 253 h 574"/>
                <a:gd name="T42" fmla="*/ 100 w 424"/>
                <a:gd name="T43" fmla="*/ 208 h 574"/>
                <a:gd name="T44" fmla="*/ 41 w 424"/>
                <a:gd name="T45" fmla="*/ 144 h 574"/>
                <a:gd name="T46" fmla="*/ 8 w 424"/>
                <a:gd name="T47" fmla="*/ 79 h 574"/>
                <a:gd name="T48" fmla="*/ 0 w 424"/>
                <a:gd name="T49" fmla="*/ 15 h 574"/>
                <a:gd name="T50" fmla="*/ 50 w 424"/>
                <a:gd name="T51" fmla="*/ 11 h 574"/>
                <a:gd name="T52" fmla="*/ 109 w 424"/>
                <a:gd name="T53" fmla="*/ 8 h 574"/>
                <a:gd name="T54" fmla="*/ 150 w 424"/>
                <a:gd name="T55" fmla="*/ 4 h 574"/>
                <a:gd name="T56" fmla="*/ 183 w 424"/>
                <a:gd name="T57" fmla="*/ 0 h 5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4"/>
                <a:gd name="T88" fmla="*/ 0 h 574"/>
                <a:gd name="T89" fmla="*/ 424 w 424"/>
                <a:gd name="T90" fmla="*/ 574 h 5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4" h="574">
                  <a:moveTo>
                    <a:pt x="155" y="0"/>
                  </a:moveTo>
                  <a:lnTo>
                    <a:pt x="148" y="53"/>
                  </a:lnTo>
                  <a:lnTo>
                    <a:pt x="170" y="113"/>
                  </a:lnTo>
                  <a:lnTo>
                    <a:pt x="212" y="178"/>
                  </a:lnTo>
                  <a:lnTo>
                    <a:pt x="290" y="230"/>
                  </a:lnTo>
                  <a:lnTo>
                    <a:pt x="367" y="287"/>
                  </a:lnTo>
                  <a:lnTo>
                    <a:pt x="417" y="355"/>
                  </a:lnTo>
                  <a:lnTo>
                    <a:pt x="424" y="427"/>
                  </a:lnTo>
                  <a:lnTo>
                    <a:pt x="382" y="483"/>
                  </a:lnTo>
                  <a:lnTo>
                    <a:pt x="346" y="510"/>
                  </a:lnTo>
                  <a:lnTo>
                    <a:pt x="318" y="532"/>
                  </a:lnTo>
                  <a:lnTo>
                    <a:pt x="297" y="555"/>
                  </a:lnTo>
                  <a:lnTo>
                    <a:pt x="290" y="574"/>
                  </a:lnTo>
                  <a:lnTo>
                    <a:pt x="283" y="540"/>
                  </a:lnTo>
                  <a:lnTo>
                    <a:pt x="283" y="502"/>
                  </a:lnTo>
                  <a:lnTo>
                    <a:pt x="290" y="461"/>
                  </a:lnTo>
                  <a:lnTo>
                    <a:pt x="311" y="423"/>
                  </a:lnTo>
                  <a:lnTo>
                    <a:pt x="318" y="381"/>
                  </a:lnTo>
                  <a:lnTo>
                    <a:pt x="290" y="336"/>
                  </a:lnTo>
                  <a:lnTo>
                    <a:pt x="240" y="291"/>
                  </a:lnTo>
                  <a:lnTo>
                    <a:pt x="162" y="253"/>
                  </a:lnTo>
                  <a:lnTo>
                    <a:pt x="85" y="208"/>
                  </a:lnTo>
                  <a:lnTo>
                    <a:pt x="35" y="144"/>
                  </a:lnTo>
                  <a:lnTo>
                    <a:pt x="7" y="79"/>
                  </a:lnTo>
                  <a:lnTo>
                    <a:pt x="0" y="15"/>
                  </a:lnTo>
                  <a:lnTo>
                    <a:pt x="42" y="11"/>
                  </a:lnTo>
                  <a:lnTo>
                    <a:pt x="92" y="8"/>
                  </a:lnTo>
                  <a:lnTo>
                    <a:pt x="12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517"/>
            <p:cNvSpPr>
              <a:spLocks/>
            </p:cNvSpPr>
            <p:nvPr/>
          </p:nvSpPr>
          <p:spPr bwMode="auto">
            <a:xfrm>
              <a:off x="1764" y="746"/>
              <a:ext cx="878" cy="601"/>
            </a:xfrm>
            <a:custGeom>
              <a:avLst/>
              <a:gdLst>
                <a:gd name="T0" fmla="*/ 878 w 743"/>
                <a:gd name="T1" fmla="*/ 31 h 601"/>
                <a:gd name="T2" fmla="*/ 794 w 743"/>
                <a:gd name="T3" fmla="*/ 53 h 601"/>
                <a:gd name="T4" fmla="*/ 735 w 743"/>
                <a:gd name="T5" fmla="*/ 80 h 601"/>
                <a:gd name="T6" fmla="*/ 702 w 743"/>
                <a:gd name="T7" fmla="*/ 125 h 601"/>
                <a:gd name="T8" fmla="*/ 710 w 743"/>
                <a:gd name="T9" fmla="*/ 185 h 601"/>
                <a:gd name="T10" fmla="*/ 718 w 743"/>
                <a:gd name="T11" fmla="*/ 223 h 601"/>
                <a:gd name="T12" fmla="*/ 718 w 743"/>
                <a:gd name="T13" fmla="*/ 261 h 601"/>
                <a:gd name="T14" fmla="*/ 702 w 743"/>
                <a:gd name="T15" fmla="*/ 299 h 601"/>
                <a:gd name="T16" fmla="*/ 685 w 743"/>
                <a:gd name="T17" fmla="*/ 333 h 601"/>
                <a:gd name="T18" fmla="*/ 652 w 743"/>
                <a:gd name="T19" fmla="*/ 367 h 601"/>
                <a:gd name="T20" fmla="*/ 601 w 743"/>
                <a:gd name="T21" fmla="*/ 393 h 601"/>
                <a:gd name="T22" fmla="*/ 544 w 743"/>
                <a:gd name="T23" fmla="*/ 416 h 601"/>
                <a:gd name="T24" fmla="*/ 468 w 743"/>
                <a:gd name="T25" fmla="*/ 431 h 601"/>
                <a:gd name="T26" fmla="*/ 385 w 743"/>
                <a:gd name="T27" fmla="*/ 446 h 601"/>
                <a:gd name="T28" fmla="*/ 301 w 743"/>
                <a:gd name="T29" fmla="*/ 461 h 601"/>
                <a:gd name="T30" fmla="*/ 226 w 743"/>
                <a:gd name="T31" fmla="*/ 480 h 601"/>
                <a:gd name="T32" fmla="*/ 151 w 743"/>
                <a:gd name="T33" fmla="*/ 499 h 601"/>
                <a:gd name="T34" fmla="*/ 92 w 743"/>
                <a:gd name="T35" fmla="*/ 521 h 601"/>
                <a:gd name="T36" fmla="*/ 43 w 743"/>
                <a:gd name="T37" fmla="*/ 544 h 601"/>
                <a:gd name="T38" fmla="*/ 18 w 743"/>
                <a:gd name="T39" fmla="*/ 570 h 601"/>
                <a:gd name="T40" fmla="*/ 0 w 743"/>
                <a:gd name="T41" fmla="*/ 601 h 601"/>
                <a:gd name="T42" fmla="*/ 9 w 743"/>
                <a:gd name="T43" fmla="*/ 559 h 601"/>
                <a:gd name="T44" fmla="*/ 34 w 743"/>
                <a:gd name="T45" fmla="*/ 525 h 601"/>
                <a:gd name="T46" fmla="*/ 59 w 743"/>
                <a:gd name="T47" fmla="*/ 495 h 601"/>
                <a:gd name="T48" fmla="*/ 109 w 743"/>
                <a:gd name="T49" fmla="*/ 469 h 601"/>
                <a:gd name="T50" fmla="*/ 151 w 743"/>
                <a:gd name="T51" fmla="*/ 446 h 601"/>
                <a:gd name="T52" fmla="*/ 201 w 743"/>
                <a:gd name="T53" fmla="*/ 427 h 601"/>
                <a:gd name="T54" fmla="*/ 260 w 743"/>
                <a:gd name="T55" fmla="*/ 412 h 601"/>
                <a:gd name="T56" fmla="*/ 310 w 743"/>
                <a:gd name="T57" fmla="*/ 401 h 601"/>
                <a:gd name="T58" fmla="*/ 402 w 743"/>
                <a:gd name="T59" fmla="*/ 374 h 601"/>
                <a:gd name="T60" fmla="*/ 468 w 743"/>
                <a:gd name="T61" fmla="*/ 333 h 601"/>
                <a:gd name="T62" fmla="*/ 502 w 743"/>
                <a:gd name="T63" fmla="*/ 276 h 601"/>
                <a:gd name="T64" fmla="*/ 476 w 743"/>
                <a:gd name="T65" fmla="*/ 197 h 601"/>
                <a:gd name="T66" fmla="*/ 451 w 743"/>
                <a:gd name="T67" fmla="*/ 117 h 601"/>
                <a:gd name="T68" fmla="*/ 493 w 743"/>
                <a:gd name="T69" fmla="*/ 61 h 601"/>
                <a:gd name="T70" fmla="*/ 560 w 743"/>
                <a:gd name="T71" fmla="*/ 23 h 601"/>
                <a:gd name="T72" fmla="*/ 627 w 743"/>
                <a:gd name="T73" fmla="*/ 0 h 601"/>
                <a:gd name="T74" fmla="*/ 652 w 743"/>
                <a:gd name="T75" fmla="*/ 4 h 601"/>
                <a:gd name="T76" fmla="*/ 685 w 743"/>
                <a:gd name="T77" fmla="*/ 8 h 601"/>
                <a:gd name="T78" fmla="*/ 710 w 743"/>
                <a:gd name="T79" fmla="*/ 12 h 601"/>
                <a:gd name="T80" fmla="*/ 743 w 743"/>
                <a:gd name="T81" fmla="*/ 16 h 601"/>
                <a:gd name="T82" fmla="*/ 778 w 743"/>
                <a:gd name="T83" fmla="*/ 19 h 601"/>
                <a:gd name="T84" fmla="*/ 811 w 743"/>
                <a:gd name="T85" fmla="*/ 23 h 601"/>
                <a:gd name="T86" fmla="*/ 844 w 743"/>
                <a:gd name="T87" fmla="*/ 27 h 601"/>
                <a:gd name="T88" fmla="*/ 878 w 743"/>
                <a:gd name="T89" fmla="*/ 31 h 6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3"/>
                <a:gd name="T136" fmla="*/ 0 h 601"/>
                <a:gd name="T137" fmla="*/ 743 w 743"/>
                <a:gd name="T138" fmla="*/ 601 h 6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3" h="601">
                  <a:moveTo>
                    <a:pt x="743" y="31"/>
                  </a:moveTo>
                  <a:lnTo>
                    <a:pt x="672" y="53"/>
                  </a:lnTo>
                  <a:lnTo>
                    <a:pt x="622" y="80"/>
                  </a:lnTo>
                  <a:lnTo>
                    <a:pt x="594" y="125"/>
                  </a:lnTo>
                  <a:lnTo>
                    <a:pt x="601" y="185"/>
                  </a:lnTo>
                  <a:lnTo>
                    <a:pt x="608" y="223"/>
                  </a:lnTo>
                  <a:lnTo>
                    <a:pt x="608" y="261"/>
                  </a:lnTo>
                  <a:lnTo>
                    <a:pt x="594" y="299"/>
                  </a:lnTo>
                  <a:lnTo>
                    <a:pt x="580" y="333"/>
                  </a:lnTo>
                  <a:lnTo>
                    <a:pt x="552" y="367"/>
                  </a:lnTo>
                  <a:lnTo>
                    <a:pt x="509" y="393"/>
                  </a:lnTo>
                  <a:lnTo>
                    <a:pt x="460" y="416"/>
                  </a:lnTo>
                  <a:lnTo>
                    <a:pt x="396" y="431"/>
                  </a:lnTo>
                  <a:lnTo>
                    <a:pt x="326" y="446"/>
                  </a:lnTo>
                  <a:lnTo>
                    <a:pt x="255" y="461"/>
                  </a:lnTo>
                  <a:lnTo>
                    <a:pt x="191" y="480"/>
                  </a:lnTo>
                  <a:lnTo>
                    <a:pt x="128" y="499"/>
                  </a:lnTo>
                  <a:lnTo>
                    <a:pt x="78" y="521"/>
                  </a:lnTo>
                  <a:lnTo>
                    <a:pt x="36" y="544"/>
                  </a:lnTo>
                  <a:lnTo>
                    <a:pt x="15" y="570"/>
                  </a:lnTo>
                  <a:lnTo>
                    <a:pt x="0" y="601"/>
                  </a:lnTo>
                  <a:lnTo>
                    <a:pt x="8" y="559"/>
                  </a:lnTo>
                  <a:lnTo>
                    <a:pt x="29" y="525"/>
                  </a:lnTo>
                  <a:lnTo>
                    <a:pt x="50" y="495"/>
                  </a:lnTo>
                  <a:lnTo>
                    <a:pt x="92" y="469"/>
                  </a:lnTo>
                  <a:lnTo>
                    <a:pt x="128" y="446"/>
                  </a:lnTo>
                  <a:lnTo>
                    <a:pt x="170" y="427"/>
                  </a:lnTo>
                  <a:lnTo>
                    <a:pt x="220" y="412"/>
                  </a:lnTo>
                  <a:lnTo>
                    <a:pt x="262" y="401"/>
                  </a:lnTo>
                  <a:lnTo>
                    <a:pt x="340" y="374"/>
                  </a:lnTo>
                  <a:lnTo>
                    <a:pt x="396" y="333"/>
                  </a:lnTo>
                  <a:lnTo>
                    <a:pt x="425" y="276"/>
                  </a:lnTo>
                  <a:lnTo>
                    <a:pt x="403" y="197"/>
                  </a:lnTo>
                  <a:lnTo>
                    <a:pt x="382" y="117"/>
                  </a:lnTo>
                  <a:lnTo>
                    <a:pt x="417" y="61"/>
                  </a:lnTo>
                  <a:lnTo>
                    <a:pt x="474" y="23"/>
                  </a:lnTo>
                  <a:lnTo>
                    <a:pt x="531" y="0"/>
                  </a:lnTo>
                  <a:lnTo>
                    <a:pt x="552" y="4"/>
                  </a:lnTo>
                  <a:lnTo>
                    <a:pt x="580" y="8"/>
                  </a:lnTo>
                  <a:lnTo>
                    <a:pt x="601" y="12"/>
                  </a:lnTo>
                  <a:lnTo>
                    <a:pt x="629" y="16"/>
                  </a:lnTo>
                  <a:lnTo>
                    <a:pt x="658" y="19"/>
                  </a:lnTo>
                  <a:lnTo>
                    <a:pt x="686" y="23"/>
                  </a:lnTo>
                  <a:lnTo>
                    <a:pt x="714" y="27"/>
                  </a:lnTo>
                  <a:lnTo>
                    <a:pt x="743" y="31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518"/>
            <p:cNvSpPr>
              <a:spLocks/>
            </p:cNvSpPr>
            <p:nvPr/>
          </p:nvSpPr>
          <p:spPr bwMode="auto">
            <a:xfrm>
              <a:off x="118" y="518"/>
              <a:ext cx="1787" cy="800"/>
            </a:xfrm>
            <a:custGeom>
              <a:avLst/>
              <a:gdLst>
                <a:gd name="T0" fmla="*/ 1787 w 1513"/>
                <a:gd name="T1" fmla="*/ 87 h 800"/>
                <a:gd name="T2" fmla="*/ 1762 w 1513"/>
                <a:gd name="T3" fmla="*/ 113 h 800"/>
                <a:gd name="T4" fmla="*/ 1728 w 1513"/>
                <a:gd name="T5" fmla="*/ 147 h 800"/>
                <a:gd name="T6" fmla="*/ 1695 w 1513"/>
                <a:gd name="T7" fmla="*/ 177 h 800"/>
                <a:gd name="T8" fmla="*/ 1654 w 1513"/>
                <a:gd name="T9" fmla="*/ 211 h 800"/>
                <a:gd name="T10" fmla="*/ 1603 w 1513"/>
                <a:gd name="T11" fmla="*/ 245 h 800"/>
                <a:gd name="T12" fmla="*/ 1537 w 1513"/>
                <a:gd name="T13" fmla="*/ 272 h 800"/>
                <a:gd name="T14" fmla="*/ 1453 w 1513"/>
                <a:gd name="T15" fmla="*/ 290 h 800"/>
                <a:gd name="T16" fmla="*/ 1352 w 1513"/>
                <a:gd name="T17" fmla="*/ 302 h 800"/>
                <a:gd name="T18" fmla="*/ 1227 w 1513"/>
                <a:gd name="T19" fmla="*/ 313 h 800"/>
                <a:gd name="T20" fmla="*/ 1136 w 1513"/>
                <a:gd name="T21" fmla="*/ 339 h 800"/>
                <a:gd name="T22" fmla="*/ 1069 w 1513"/>
                <a:gd name="T23" fmla="*/ 370 h 800"/>
                <a:gd name="T24" fmla="*/ 1019 w 1513"/>
                <a:gd name="T25" fmla="*/ 407 h 800"/>
                <a:gd name="T26" fmla="*/ 985 w 1513"/>
                <a:gd name="T27" fmla="*/ 449 h 800"/>
                <a:gd name="T28" fmla="*/ 952 w 1513"/>
                <a:gd name="T29" fmla="*/ 490 h 800"/>
                <a:gd name="T30" fmla="*/ 935 w 1513"/>
                <a:gd name="T31" fmla="*/ 536 h 800"/>
                <a:gd name="T32" fmla="*/ 911 w 1513"/>
                <a:gd name="T33" fmla="*/ 577 h 800"/>
                <a:gd name="T34" fmla="*/ 860 w 1513"/>
                <a:gd name="T35" fmla="*/ 638 h 800"/>
                <a:gd name="T36" fmla="*/ 794 w 1513"/>
                <a:gd name="T37" fmla="*/ 691 h 800"/>
                <a:gd name="T38" fmla="*/ 702 w 1513"/>
                <a:gd name="T39" fmla="*/ 736 h 800"/>
                <a:gd name="T40" fmla="*/ 593 w 1513"/>
                <a:gd name="T41" fmla="*/ 770 h 800"/>
                <a:gd name="T42" fmla="*/ 459 w 1513"/>
                <a:gd name="T43" fmla="*/ 792 h 800"/>
                <a:gd name="T44" fmla="*/ 326 w 1513"/>
                <a:gd name="T45" fmla="*/ 800 h 800"/>
                <a:gd name="T46" fmla="*/ 168 w 1513"/>
                <a:gd name="T47" fmla="*/ 792 h 800"/>
                <a:gd name="T48" fmla="*/ 0 w 1513"/>
                <a:gd name="T49" fmla="*/ 762 h 800"/>
                <a:gd name="T50" fmla="*/ 92 w 1513"/>
                <a:gd name="T51" fmla="*/ 762 h 800"/>
                <a:gd name="T52" fmla="*/ 201 w 1513"/>
                <a:gd name="T53" fmla="*/ 759 h 800"/>
                <a:gd name="T54" fmla="*/ 309 w 1513"/>
                <a:gd name="T55" fmla="*/ 751 h 800"/>
                <a:gd name="T56" fmla="*/ 418 w 1513"/>
                <a:gd name="T57" fmla="*/ 736 h 800"/>
                <a:gd name="T58" fmla="*/ 519 w 1513"/>
                <a:gd name="T59" fmla="*/ 713 h 800"/>
                <a:gd name="T60" fmla="*/ 609 w 1513"/>
                <a:gd name="T61" fmla="*/ 679 h 800"/>
                <a:gd name="T62" fmla="*/ 669 w 1513"/>
                <a:gd name="T63" fmla="*/ 634 h 800"/>
                <a:gd name="T64" fmla="*/ 710 w 1513"/>
                <a:gd name="T65" fmla="*/ 574 h 800"/>
                <a:gd name="T66" fmla="*/ 735 w 1513"/>
                <a:gd name="T67" fmla="*/ 509 h 800"/>
                <a:gd name="T68" fmla="*/ 777 w 1513"/>
                <a:gd name="T69" fmla="*/ 449 h 800"/>
                <a:gd name="T70" fmla="*/ 827 w 1513"/>
                <a:gd name="T71" fmla="*/ 396 h 800"/>
                <a:gd name="T72" fmla="*/ 885 w 1513"/>
                <a:gd name="T73" fmla="*/ 347 h 800"/>
                <a:gd name="T74" fmla="*/ 952 w 1513"/>
                <a:gd name="T75" fmla="*/ 302 h 800"/>
                <a:gd name="T76" fmla="*/ 1036 w 1513"/>
                <a:gd name="T77" fmla="*/ 268 h 800"/>
                <a:gd name="T78" fmla="*/ 1118 w 1513"/>
                <a:gd name="T79" fmla="*/ 238 h 800"/>
                <a:gd name="T80" fmla="*/ 1211 w 1513"/>
                <a:gd name="T81" fmla="*/ 219 h 800"/>
                <a:gd name="T82" fmla="*/ 1319 w 1513"/>
                <a:gd name="T83" fmla="*/ 196 h 800"/>
                <a:gd name="T84" fmla="*/ 1403 w 1513"/>
                <a:gd name="T85" fmla="*/ 170 h 800"/>
                <a:gd name="T86" fmla="*/ 1469 w 1513"/>
                <a:gd name="T87" fmla="*/ 143 h 800"/>
                <a:gd name="T88" fmla="*/ 1520 w 1513"/>
                <a:gd name="T89" fmla="*/ 113 h 800"/>
                <a:gd name="T90" fmla="*/ 1553 w 1513"/>
                <a:gd name="T91" fmla="*/ 83 h 800"/>
                <a:gd name="T92" fmla="*/ 1578 w 1513"/>
                <a:gd name="T93" fmla="*/ 56 h 800"/>
                <a:gd name="T94" fmla="*/ 1594 w 1513"/>
                <a:gd name="T95" fmla="*/ 26 h 800"/>
                <a:gd name="T96" fmla="*/ 1619 w 1513"/>
                <a:gd name="T97" fmla="*/ 0 h 800"/>
                <a:gd name="T98" fmla="*/ 1662 w 1513"/>
                <a:gd name="T99" fmla="*/ 22 h 800"/>
                <a:gd name="T100" fmla="*/ 1703 w 1513"/>
                <a:gd name="T101" fmla="*/ 49 h 800"/>
                <a:gd name="T102" fmla="*/ 1754 w 1513"/>
                <a:gd name="T103" fmla="*/ 71 h 800"/>
                <a:gd name="T104" fmla="*/ 1787 w 1513"/>
                <a:gd name="T105" fmla="*/ 87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3"/>
                <a:gd name="T160" fmla="*/ 0 h 800"/>
                <a:gd name="T161" fmla="*/ 1513 w 1513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3" h="800">
                  <a:moveTo>
                    <a:pt x="1513" y="87"/>
                  </a:moveTo>
                  <a:lnTo>
                    <a:pt x="1492" y="113"/>
                  </a:lnTo>
                  <a:lnTo>
                    <a:pt x="1463" y="147"/>
                  </a:lnTo>
                  <a:lnTo>
                    <a:pt x="1435" y="177"/>
                  </a:lnTo>
                  <a:lnTo>
                    <a:pt x="1400" y="211"/>
                  </a:lnTo>
                  <a:lnTo>
                    <a:pt x="1357" y="245"/>
                  </a:lnTo>
                  <a:lnTo>
                    <a:pt x="1301" y="272"/>
                  </a:lnTo>
                  <a:lnTo>
                    <a:pt x="1230" y="290"/>
                  </a:lnTo>
                  <a:lnTo>
                    <a:pt x="1145" y="302"/>
                  </a:lnTo>
                  <a:lnTo>
                    <a:pt x="1039" y="313"/>
                  </a:lnTo>
                  <a:lnTo>
                    <a:pt x="962" y="339"/>
                  </a:lnTo>
                  <a:lnTo>
                    <a:pt x="905" y="370"/>
                  </a:lnTo>
                  <a:lnTo>
                    <a:pt x="863" y="407"/>
                  </a:lnTo>
                  <a:lnTo>
                    <a:pt x="834" y="449"/>
                  </a:lnTo>
                  <a:lnTo>
                    <a:pt x="806" y="490"/>
                  </a:lnTo>
                  <a:lnTo>
                    <a:pt x="792" y="536"/>
                  </a:lnTo>
                  <a:lnTo>
                    <a:pt x="771" y="577"/>
                  </a:lnTo>
                  <a:lnTo>
                    <a:pt x="728" y="638"/>
                  </a:lnTo>
                  <a:lnTo>
                    <a:pt x="672" y="691"/>
                  </a:lnTo>
                  <a:lnTo>
                    <a:pt x="594" y="736"/>
                  </a:lnTo>
                  <a:lnTo>
                    <a:pt x="502" y="770"/>
                  </a:lnTo>
                  <a:lnTo>
                    <a:pt x="389" y="792"/>
                  </a:lnTo>
                  <a:lnTo>
                    <a:pt x="276" y="800"/>
                  </a:lnTo>
                  <a:lnTo>
                    <a:pt x="142" y="792"/>
                  </a:lnTo>
                  <a:lnTo>
                    <a:pt x="0" y="762"/>
                  </a:lnTo>
                  <a:lnTo>
                    <a:pt x="78" y="762"/>
                  </a:lnTo>
                  <a:lnTo>
                    <a:pt x="170" y="759"/>
                  </a:lnTo>
                  <a:lnTo>
                    <a:pt x="262" y="751"/>
                  </a:lnTo>
                  <a:lnTo>
                    <a:pt x="354" y="736"/>
                  </a:lnTo>
                  <a:lnTo>
                    <a:pt x="439" y="713"/>
                  </a:lnTo>
                  <a:lnTo>
                    <a:pt x="516" y="679"/>
                  </a:lnTo>
                  <a:lnTo>
                    <a:pt x="566" y="634"/>
                  </a:lnTo>
                  <a:lnTo>
                    <a:pt x="601" y="574"/>
                  </a:lnTo>
                  <a:lnTo>
                    <a:pt x="622" y="509"/>
                  </a:lnTo>
                  <a:lnTo>
                    <a:pt x="658" y="449"/>
                  </a:lnTo>
                  <a:lnTo>
                    <a:pt x="700" y="396"/>
                  </a:lnTo>
                  <a:lnTo>
                    <a:pt x="749" y="347"/>
                  </a:lnTo>
                  <a:lnTo>
                    <a:pt x="806" y="302"/>
                  </a:lnTo>
                  <a:lnTo>
                    <a:pt x="877" y="268"/>
                  </a:lnTo>
                  <a:lnTo>
                    <a:pt x="947" y="238"/>
                  </a:lnTo>
                  <a:lnTo>
                    <a:pt x="1025" y="219"/>
                  </a:lnTo>
                  <a:lnTo>
                    <a:pt x="1117" y="196"/>
                  </a:lnTo>
                  <a:lnTo>
                    <a:pt x="1188" y="170"/>
                  </a:lnTo>
                  <a:lnTo>
                    <a:pt x="1244" y="143"/>
                  </a:lnTo>
                  <a:lnTo>
                    <a:pt x="1287" y="113"/>
                  </a:lnTo>
                  <a:lnTo>
                    <a:pt x="1315" y="83"/>
                  </a:lnTo>
                  <a:lnTo>
                    <a:pt x="1336" y="56"/>
                  </a:lnTo>
                  <a:lnTo>
                    <a:pt x="1350" y="26"/>
                  </a:lnTo>
                  <a:lnTo>
                    <a:pt x="1371" y="0"/>
                  </a:lnTo>
                  <a:lnTo>
                    <a:pt x="1407" y="22"/>
                  </a:lnTo>
                  <a:lnTo>
                    <a:pt x="1442" y="49"/>
                  </a:lnTo>
                  <a:lnTo>
                    <a:pt x="1485" y="71"/>
                  </a:lnTo>
                  <a:lnTo>
                    <a:pt x="1513" y="87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519"/>
            <p:cNvSpPr>
              <a:spLocks/>
            </p:cNvSpPr>
            <p:nvPr/>
          </p:nvSpPr>
          <p:spPr bwMode="auto">
            <a:xfrm>
              <a:off x="134" y="384"/>
              <a:ext cx="1576" cy="661"/>
            </a:xfrm>
            <a:custGeom>
              <a:avLst/>
              <a:gdLst>
                <a:gd name="T0" fmla="*/ 1576 w 1335"/>
                <a:gd name="T1" fmla="*/ 113 h 661"/>
                <a:gd name="T2" fmla="*/ 1526 w 1335"/>
                <a:gd name="T3" fmla="*/ 110 h 661"/>
                <a:gd name="T4" fmla="*/ 1467 w 1335"/>
                <a:gd name="T5" fmla="*/ 110 h 661"/>
                <a:gd name="T6" fmla="*/ 1401 w 1335"/>
                <a:gd name="T7" fmla="*/ 121 h 661"/>
                <a:gd name="T8" fmla="*/ 1342 w 1335"/>
                <a:gd name="T9" fmla="*/ 140 h 661"/>
                <a:gd name="T10" fmla="*/ 1284 w 1335"/>
                <a:gd name="T11" fmla="*/ 166 h 661"/>
                <a:gd name="T12" fmla="*/ 1217 w 1335"/>
                <a:gd name="T13" fmla="*/ 196 h 661"/>
                <a:gd name="T14" fmla="*/ 1159 w 1335"/>
                <a:gd name="T15" fmla="*/ 234 h 661"/>
                <a:gd name="T16" fmla="*/ 1110 w 1335"/>
                <a:gd name="T17" fmla="*/ 279 h 661"/>
                <a:gd name="T18" fmla="*/ 1059 w 1335"/>
                <a:gd name="T19" fmla="*/ 321 h 661"/>
                <a:gd name="T20" fmla="*/ 1001 w 1335"/>
                <a:gd name="T21" fmla="*/ 355 h 661"/>
                <a:gd name="T22" fmla="*/ 942 w 1335"/>
                <a:gd name="T23" fmla="*/ 378 h 661"/>
                <a:gd name="T24" fmla="*/ 868 w 1335"/>
                <a:gd name="T25" fmla="*/ 397 h 661"/>
                <a:gd name="T26" fmla="*/ 792 w 1335"/>
                <a:gd name="T27" fmla="*/ 408 h 661"/>
                <a:gd name="T28" fmla="*/ 717 w 1335"/>
                <a:gd name="T29" fmla="*/ 415 h 661"/>
                <a:gd name="T30" fmla="*/ 634 w 1335"/>
                <a:gd name="T31" fmla="*/ 419 h 661"/>
                <a:gd name="T32" fmla="*/ 542 w 1335"/>
                <a:gd name="T33" fmla="*/ 423 h 661"/>
                <a:gd name="T34" fmla="*/ 450 w 1335"/>
                <a:gd name="T35" fmla="*/ 431 h 661"/>
                <a:gd name="T36" fmla="*/ 358 w 1335"/>
                <a:gd name="T37" fmla="*/ 446 h 661"/>
                <a:gd name="T38" fmla="*/ 275 w 1335"/>
                <a:gd name="T39" fmla="*/ 464 h 661"/>
                <a:gd name="T40" fmla="*/ 200 w 1335"/>
                <a:gd name="T41" fmla="*/ 491 h 661"/>
                <a:gd name="T42" fmla="*/ 133 w 1335"/>
                <a:gd name="T43" fmla="*/ 525 h 661"/>
                <a:gd name="T44" fmla="*/ 74 w 1335"/>
                <a:gd name="T45" fmla="*/ 566 h 661"/>
                <a:gd name="T46" fmla="*/ 33 w 1335"/>
                <a:gd name="T47" fmla="*/ 612 h 661"/>
                <a:gd name="T48" fmla="*/ 8 w 1335"/>
                <a:gd name="T49" fmla="*/ 661 h 661"/>
                <a:gd name="T50" fmla="*/ 0 w 1335"/>
                <a:gd name="T51" fmla="*/ 597 h 661"/>
                <a:gd name="T52" fmla="*/ 17 w 1335"/>
                <a:gd name="T53" fmla="*/ 540 h 661"/>
                <a:gd name="T54" fmla="*/ 41 w 1335"/>
                <a:gd name="T55" fmla="*/ 487 h 661"/>
                <a:gd name="T56" fmla="*/ 91 w 1335"/>
                <a:gd name="T57" fmla="*/ 446 h 661"/>
                <a:gd name="T58" fmla="*/ 158 w 1335"/>
                <a:gd name="T59" fmla="*/ 408 h 661"/>
                <a:gd name="T60" fmla="*/ 233 w 1335"/>
                <a:gd name="T61" fmla="*/ 381 h 661"/>
                <a:gd name="T62" fmla="*/ 316 w 1335"/>
                <a:gd name="T63" fmla="*/ 363 h 661"/>
                <a:gd name="T64" fmla="*/ 417 w 1335"/>
                <a:gd name="T65" fmla="*/ 351 h 661"/>
                <a:gd name="T66" fmla="*/ 492 w 1335"/>
                <a:gd name="T67" fmla="*/ 347 h 661"/>
                <a:gd name="T68" fmla="*/ 567 w 1335"/>
                <a:gd name="T69" fmla="*/ 340 h 661"/>
                <a:gd name="T70" fmla="*/ 642 w 1335"/>
                <a:gd name="T71" fmla="*/ 332 h 661"/>
                <a:gd name="T72" fmla="*/ 717 w 1335"/>
                <a:gd name="T73" fmla="*/ 325 h 661"/>
                <a:gd name="T74" fmla="*/ 776 w 1335"/>
                <a:gd name="T75" fmla="*/ 310 h 661"/>
                <a:gd name="T76" fmla="*/ 833 w 1335"/>
                <a:gd name="T77" fmla="*/ 287 h 661"/>
                <a:gd name="T78" fmla="*/ 876 w 1335"/>
                <a:gd name="T79" fmla="*/ 257 h 661"/>
                <a:gd name="T80" fmla="*/ 909 w 1335"/>
                <a:gd name="T81" fmla="*/ 219 h 661"/>
                <a:gd name="T82" fmla="*/ 942 w 1335"/>
                <a:gd name="T83" fmla="*/ 178 h 661"/>
                <a:gd name="T84" fmla="*/ 1001 w 1335"/>
                <a:gd name="T85" fmla="*/ 136 h 661"/>
                <a:gd name="T86" fmla="*/ 1059 w 1335"/>
                <a:gd name="T87" fmla="*/ 98 h 661"/>
                <a:gd name="T88" fmla="*/ 1134 w 1335"/>
                <a:gd name="T89" fmla="*/ 64 h 661"/>
                <a:gd name="T90" fmla="*/ 1209 w 1335"/>
                <a:gd name="T91" fmla="*/ 34 h 661"/>
                <a:gd name="T92" fmla="*/ 1284 w 1335"/>
                <a:gd name="T93" fmla="*/ 15 h 661"/>
                <a:gd name="T94" fmla="*/ 1360 w 1335"/>
                <a:gd name="T95" fmla="*/ 0 h 661"/>
                <a:gd name="T96" fmla="*/ 1426 w 1335"/>
                <a:gd name="T97" fmla="*/ 0 h 661"/>
                <a:gd name="T98" fmla="*/ 1459 w 1335"/>
                <a:gd name="T99" fmla="*/ 27 h 661"/>
                <a:gd name="T100" fmla="*/ 1493 w 1335"/>
                <a:gd name="T101" fmla="*/ 61 h 661"/>
                <a:gd name="T102" fmla="*/ 1535 w 1335"/>
                <a:gd name="T103" fmla="*/ 91 h 661"/>
                <a:gd name="T104" fmla="*/ 1576 w 1335"/>
                <a:gd name="T105" fmla="*/ 113 h 6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5"/>
                <a:gd name="T160" fmla="*/ 0 h 661"/>
                <a:gd name="T161" fmla="*/ 1335 w 1335"/>
                <a:gd name="T162" fmla="*/ 661 h 6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5" h="661">
                  <a:moveTo>
                    <a:pt x="1335" y="113"/>
                  </a:moveTo>
                  <a:lnTo>
                    <a:pt x="1293" y="110"/>
                  </a:lnTo>
                  <a:lnTo>
                    <a:pt x="1243" y="110"/>
                  </a:lnTo>
                  <a:lnTo>
                    <a:pt x="1187" y="121"/>
                  </a:lnTo>
                  <a:lnTo>
                    <a:pt x="1137" y="140"/>
                  </a:lnTo>
                  <a:lnTo>
                    <a:pt x="1088" y="166"/>
                  </a:lnTo>
                  <a:lnTo>
                    <a:pt x="1031" y="196"/>
                  </a:lnTo>
                  <a:lnTo>
                    <a:pt x="982" y="234"/>
                  </a:lnTo>
                  <a:lnTo>
                    <a:pt x="940" y="279"/>
                  </a:lnTo>
                  <a:lnTo>
                    <a:pt x="897" y="321"/>
                  </a:lnTo>
                  <a:lnTo>
                    <a:pt x="848" y="355"/>
                  </a:lnTo>
                  <a:lnTo>
                    <a:pt x="798" y="378"/>
                  </a:lnTo>
                  <a:lnTo>
                    <a:pt x="735" y="397"/>
                  </a:lnTo>
                  <a:lnTo>
                    <a:pt x="671" y="408"/>
                  </a:lnTo>
                  <a:lnTo>
                    <a:pt x="607" y="415"/>
                  </a:lnTo>
                  <a:lnTo>
                    <a:pt x="537" y="419"/>
                  </a:lnTo>
                  <a:lnTo>
                    <a:pt x="459" y="423"/>
                  </a:lnTo>
                  <a:lnTo>
                    <a:pt x="381" y="431"/>
                  </a:lnTo>
                  <a:lnTo>
                    <a:pt x="303" y="446"/>
                  </a:lnTo>
                  <a:lnTo>
                    <a:pt x="233" y="464"/>
                  </a:lnTo>
                  <a:lnTo>
                    <a:pt x="169" y="491"/>
                  </a:lnTo>
                  <a:lnTo>
                    <a:pt x="113" y="525"/>
                  </a:lnTo>
                  <a:lnTo>
                    <a:pt x="63" y="566"/>
                  </a:lnTo>
                  <a:lnTo>
                    <a:pt x="28" y="612"/>
                  </a:lnTo>
                  <a:lnTo>
                    <a:pt x="7" y="661"/>
                  </a:lnTo>
                  <a:lnTo>
                    <a:pt x="0" y="597"/>
                  </a:lnTo>
                  <a:lnTo>
                    <a:pt x="14" y="540"/>
                  </a:lnTo>
                  <a:lnTo>
                    <a:pt x="35" y="487"/>
                  </a:lnTo>
                  <a:lnTo>
                    <a:pt x="77" y="446"/>
                  </a:lnTo>
                  <a:lnTo>
                    <a:pt x="134" y="408"/>
                  </a:lnTo>
                  <a:lnTo>
                    <a:pt x="197" y="381"/>
                  </a:lnTo>
                  <a:lnTo>
                    <a:pt x="268" y="363"/>
                  </a:lnTo>
                  <a:lnTo>
                    <a:pt x="353" y="351"/>
                  </a:lnTo>
                  <a:lnTo>
                    <a:pt x="417" y="347"/>
                  </a:lnTo>
                  <a:lnTo>
                    <a:pt x="480" y="340"/>
                  </a:lnTo>
                  <a:lnTo>
                    <a:pt x="544" y="332"/>
                  </a:lnTo>
                  <a:lnTo>
                    <a:pt x="607" y="325"/>
                  </a:lnTo>
                  <a:lnTo>
                    <a:pt x="657" y="310"/>
                  </a:lnTo>
                  <a:lnTo>
                    <a:pt x="706" y="287"/>
                  </a:lnTo>
                  <a:lnTo>
                    <a:pt x="742" y="257"/>
                  </a:lnTo>
                  <a:lnTo>
                    <a:pt x="770" y="219"/>
                  </a:lnTo>
                  <a:lnTo>
                    <a:pt x="798" y="178"/>
                  </a:lnTo>
                  <a:lnTo>
                    <a:pt x="848" y="136"/>
                  </a:lnTo>
                  <a:lnTo>
                    <a:pt x="897" y="98"/>
                  </a:lnTo>
                  <a:lnTo>
                    <a:pt x="961" y="64"/>
                  </a:lnTo>
                  <a:lnTo>
                    <a:pt x="1024" y="34"/>
                  </a:lnTo>
                  <a:lnTo>
                    <a:pt x="1088" y="15"/>
                  </a:lnTo>
                  <a:lnTo>
                    <a:pt x="1152" y="0"/>
                  </a:lnTo>
                  <a:lnTo>
                    <a:pt x="1208" y="0"/>
                  </a:lnTo>
                  <a:lnTo>
                    <a:pt x="1236" y="27"/>
                  </a:lnTo>
                  <a:lnTo>
                    <a:pt x="1265" y="61"/>
                  </a:lnTo>
                  <a:lnTo>
                    <a:pt x="1300" y="91"/>
                  </a:lnTo>
                  <a:lnTo>
                    <a:pt x="1335" y="113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520"/>
            <p:cNvSpPr>
              <a:spLocks/>
            </p:cNvSpPr>
            <p:nvPr/>
          </p:nvSpPr>
          <p:spPr bwMode="auto">
            <a:xfrm>
              <a:off x="-35" y="0"/>
              <a:ext cx="1443" cy="159"/>
            </a:xfrm>
            <a:custGeom>
              <a:avLst/>
              <a:gdLst>
                <a:gd name="T0" fmla="*/ 1435 w 1222"/>
                <a:gd name="T1" fmla="*/ 129 h 159"/>
                <a:gd name="T2" fmla="*/ 1377 w 1222"/>
                <a:gd name="T3" fmla="*/ 121 h 159"/>
                <a:gd name="T4" fmla="*/ 1326 w 1222"/>
                <a:gd name="T5" fmla="*/ 114 h 159"/>
                <a:gd name="T6" fmla="*/ 1260 w 1222"/>
                <a:gd name="T7" fmla="*/ 110 h 159"/>
                <a:gd name="T8" fmla="*/ 1201 w 1222"/>
                <a:gd name="T9" fmla="*/ 106 h 159"/>
                <a:gd name="T10" fmla="*/ 1143 w 1222"/>
                <a:gd name="T11" fmla="*/ 110 h 159"/>
                <a:gd name="T12" fmla="*/ 1092 w 1222"/>
                <a:gd name="T13" fmla="*/ 114 h 159"/>
                <a:gd name="T14" fmla="*/ 1043 w 1222"/>
                <a:gd name="T15" fmla="*/ 121 h 159"/>
                <a:gd name="T16" fmla="*/ 993 w 1222"/>
                <a:gd name="T17" fmla="*/ 136 h 159"/>
                <a:gd name="T18" fmla="*/ 942 w 1222"/>
                <a:gd name="T19" fmla="*/ 148 h 159"/>
                <a:gd name="T20" fmla="*/ 893 w 1222"/>
                <a:gd name="T21" fmla="*/ 155 h 159"/>
                <a:gd name="T22" fmla="*/ 842 w 1222"/>
                <a:gd name="T23" fmla="*/ 159 h 159"/>
                <a:gd name="T24" fmla="*/ 784 w 1222"/>
                <a:gd name="T25" fmla="*/ 155 h 159"/>
                <a:gd name="T26" fmla="*/ 725 w 1222"/>
                <a:gd name="T27" fmla="*/ 148 h 159"/>
                <a:gd name="T28" fmla="*/ 667 w 1222"/>
                <a:gd name="T29" fmla="*/ 136 h 159"/>
                <a:gd name="T30" fmla="*/ 608 w 1222"/>
                <a:gd name="T31" fmla="*/ 118 h 159"/>
                <a:gd name="T32" fmla="*/ 550 w 1222"/>
                <a:gd name="T33" fmla="*/ 95 h 159"/>
                <a:gd name="T34" fmla="*/ 483 w 1222"/>
                <a:gd name="T35" fmla="*/ 76 h 159"/>
                <a:gd name="T36" fmla="*/ 409 w 1222"/>
                <a:gd name="T37" fmla="*/ 68 h 159"/>
                <a:gd name="T38" fmla="*/ 333 w 1222"/>
                <a:gd name="T39" fmla="*/ 68 h 159"/>
                <a:gd name="T40" fmla="*/ 250 w 1222"/>
                <a:gd name="T41" fmla="*/ 72 h 159"/>
                <a:gd name="T42" fmla="*/ 167 w 1222"/>
                <a:gd name="T43" fmla="*/ 87 h 159"/>
                <a:gd name="T44" fmla="*/ 99 w 1222"/>
                <a:gd name="T45" fmla="*/ 102 h 159"/>
                <a:gd name="T46" fmla="*/ 41 w 1222"/>
                <a:gd name="T47" fmla="*/ 125 h 159"/>
                <a:gd name="T48" fmla="*/ 0 w 1222"/>
                <a:gd name="T49" fmla="*/ 151 h 159"/>
                <a:gd name="T50" fmla="*/ 25 w 1222"/>
                <a:gd name="T51" fmla="*/ 114 h 159"/>
                <a:gd name="T52" fmla="*/ 66 w 1222"/>
                <a:gd name="T53" fmla="*/ 84 h 159"/>
                <a:gd name="T54" fmla="*/ 116 w 1222"/>
                <a:gd name="T55" fmla="*/ 53 h 159"/>
                <a:gd name="T56" fmla="*/ 175 w 1222"/>
                <a:gd name="T57" fmla="*/ 31 h 159"/>
                <a:gd name="T58" fmla="*/ 233 w 1222"/>
                <a:gd name="T59" fmla="*/ 12 h 159"/>
                <a:gd name="T60" fmla="*/ 300 w 1222"/>
                <a:gd name="T61" fmla="*/ 0 h 159"/>
                <a:gd name="T62" fmla="*/ 366 w 1222"/>
                <a:gd name="T63" fmla="*/ 0 h 159"/>
                <a:gd name="T64" fmla="*/ 433 w 1222"/>
                <a:gd name="T65" fmla="*/ 4 h 159"/>
                <a:gd name="T66" fmla="*/ 501 w 1222"/>
                <a:gd name="T67" fmla="*/ 16 h 159"/>
                <a:gd name="T68" fmla="*/ 567 w 1222"/>
                <a:gd name="T69" fmla="*/ 27 h 159"/>
                <a:gd name="T70" fmla="*/ 634 w 1222"/>
                <a:gd name="T71" fmla="*/ 42 h 159"/>
                <a:gd name="T72" fmla="*/ 700 w 1222"/>
                <a:gd name="T73" fmla="*/ 53 h 159"/>
                <a:gd name="T74" fmla="*/ 768 w 1222"/>
                <a:gd name="T75" fmla="*/ 61 h 159"/>
                <a:gd name="T76" fmla="*/ 834 w 1222"/>
                <a:gd name="T77" fmla="*/ 65 h 159"/>
                <a:gd name="T78" fmla="*/ 901 w 1222"/>
                <a:gd name="T79" fmla="*/ 61 h 159"/>
                <a:gd name="T80" fmla="*/ 975 w 1222"/>
                <a:gd name="T81" fmla="*/ 46 h 159"/>
                <a:gd name="T82" fmla="*/ 1051 w 1222"/>
                <a:gd name="T83" fmla="*/ 31 h 159"/>
                <a:gd name="T84" fmla="*/ 1118 w 1222"/>
                <a:gd name="T85" fmla="*/ 19 h 159"/>
                <a:gd name="T86" fmla="*/ 1184 w 1222"/>
                <a:gd name="T87" fmla="*/ 12 h 159"/>
                <a:gd name="T88" fmla="*/ 1243 w 1222"/>
                <a:gd name="T89" fmla="*/ 4 h 159"/>
                <a:gd name="T90" fmla="*/ 1301 w 1222"/>
                <a:gd name="T91" fmla="*/ 4 h 159"/>
                <a:gd name="T92" fmla="*/ 1351 w 1222"/>
                <a:gd name="T93" fmla="*/ 4 h 159"/>
                <a:gd name="T94" fmla="*/ 1402 w 1222"/>
                <a:gd name="T95" fmla="*/ 8 h 159"/>
                <a:gd name="T96" fmla="*/ 1443 w 1222"/>
                <a:gd name="T97" fmla="*/ 12 h 159"/>
                <a:gd name="T98" fmla="*/ 1435 w 1222"/>
                <a:gd name="T99" fmla="*/ 42 h 159"/>
                <a:gd name="T100" fmla="*/ 1426 w 1222"/>
                <a:gd name="T101" fmla="*/ 72 h 159"/>
                <a:gd name="T102" fmla="*/ 1426 w 1222"/>
                <a:gd name="T103" fmla="*/ 102 h 159"/>
                <a:gd name="T104" fmla="*/ 1435 w 1222"/>
                <a:gd name="T105" fmla="*/ 129 h 1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2"/>
                <a:gd name="T160" fmla="*/ 0 h 159"/>
                <a:gd name="T161" fmla="*/ 1222 w 1222"/>
                <a:gd name="T162" fmla="*/ 159 h 1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2" h="159">
                  <a:moveTo>
                    <a:pt x="1215" y="129"/>
                  </a:moveTo>
                  <a:lnTo>
                    <a:pt x="1166" y="121"/>
                  </a:lnTo>
                  <a:lnTo>
                    <a:pt x="1123" y="114"/>
                  </a:lnTo>
                  <a:lnTo>
                    <a:pt x="1067" y="110"/>
                  </a:lnTo>
                  <a:lnTo>
                    <a:pt x="1017" y="106"/>
                  </a:lnTo>
                  <a:lnTo>
                    <a:pt x="968" y="110"/>
                  </a:lnTo>
                  <a:lnTo>
                    <a:pt x="925" y="114"/>
                  </a:lnTo>
                  <a:lnTo>
                    <a:pt x="883" y="121"/>
                  </a:lnTo>
                  <a:lnTo>
                    <a:pt x="841" y="136"/>
                  </a:lnTo>
                  <a:lnTo>
                    <a:pt x="798" y="148"/>
                  </a:lnTo>
                  <a:lnTo>
                    <a:pt x="756" y="155"/>
                  </a:lnTo>
                  <a:lnTo>
                    <a:pt x="713" y="159"/>
                  </a:lnTo>
                  <a:lnTo>
                    <a:pt x="664" y="155"/>
                  </a:lnTo>
                  <a:lnTo>
                    <a:pt x="614" y="148"/>
                  </a:lnTo>
                  <a:lnTo>
                    <a:pt x="565" y="136"/>
                  </a:lnTo>
                  <a:lnTo>
                    <a:pt x="515" y="118"/>
                  </a:lnTo>
                  <a:lnTo>
                    <a:pt x="466" y="95"/>
                  </a:lnTo>
                  <a:lnTo>
                    <a:pt x="409" y="76"/>
                  </a:lnTo>
                  <a:lnTo>
                    <a:pt x="346" y="68"/>
                  </a:lnTo>
                  <a:lnTo>
                    <a:pt x="282" y="68"/>
                  </a:lnTo>
                  <a:lnTo>
                    <a:pt x="212" y="72"/>
                  </a:lnTo>
                  <a:lnTo>
                    <a:pt x="141" y="87"/>
                  </a:lnTo>
                  <a:lnTo>
                    <a:pt x="84" y="102"/>
                  </a:lnTo>
                  <a:lnTo>
                    <a:pt x="35" y="125"/>
                  </a:lnTo>
                  <a:lnTo>
                    <a:pt x="0" y="151"/>
                  </a:lnTo>
                  <a:lnTo>
                    <a:pt x="21" y="114"/>
                  </a:lnTo>
                  <a:lnTo>
                    <a:pt x="56" y="84"/>
                  </a:lnTo>
                  <a:lnTo>
                    <a:pt x="98" y="53"/>
                  </a:lnTo>
                  <a:lnTo>
                    <a:pt x="148" y="31"/>
                  </a:lnTo>
                  <a:lnTo>
                    <a:pt x="197" y="12"/>
                  </a:lnTo>
                  <a:lnTo>
                    <a:pt x="254" y="0"/>
                  </a:lnTo>
                  <a:lnTo>
                    <a:pt x="310" y="0"/>
                  </a:lnTo>
                  <a:lnTo>
                    <a:pt x="367" y="4"/>
                  </a:lnTo>
                  <a:lnTo>
                    <a:pt x="424" y="16"/>
                  </a:lnTo>
                  <a:lnTo>
                    <a:pt x="480" y="27"/>
                  </a:lnTo>
                  <a:lnTo>
                    <a:pt x="537" y="42"/>
                  </a:lnTo>
                  <a:lnTo>
                    <a:pt x="593" y="53"/>
                  </a:lnTo>
                  <a:lnTo>
                    <a:pt x="650" y="61"/>
                  </a:lnTo>
                  <a:lnTo>
                    <a:pt x="706" y="65"/>
                  </a:lnTo>
                  <a:lnTo>
                    <a:pt x="763" y="61"/>
                  </a:lnTo>
                  <a:lnTo>
                    <a:pt x="826" y="46"/>
                  </a:lnTo>
                  <a:lnTo>
                    <a:pt x="890" y="31"/>
                  </a:lnTo>
                  <a:lnTo>
                    <a:pt x="947" y="19"/>
                  </a:lnTo>
                  <a:lnTo>
                    <a:pt x="1003" y="12"/>
                  </a:lnTo>
                  <a:lnTo>
                    <a:pt x="1053" y="4"/>
                  </a:lnTo>
                  <a:lnTo>
                    <a:pt x="1102" y="4"/>
                  </a:lnTo>
                  <a:lnTo>
                    <a:pt x="1144" y="4"/>
                  </a:lnTo>
                  <a:lnTo>
                    <a:pt x="1187" y="8"/>
                  </a:lnTo>
                  <a:lnTo>
                    <a:pt x="1222" y="12"/>
                  </a:lnTo>
                  <a:lnTo>
                    <a:pt x="1215" y="42"/>
                  </a:lnTo>
                  <a:lnTo>
                    <a:pt x="1208" y="72"/>
                  </a:lnTo>
                  <a:lnTo>
                    <a:pt x="1208" y="102"/>
                  </a:lnTo>
                  <a:lnTo>
                    <a:pt x="1215" y="129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521"/>
            <p:cNvSpPr>
              <a:spLocks/>
            </p:cNvSpPr>
            <p:nvPr/>
          </p:nvSpPr>
          <p:spPr bwMode="auto">
            <a:xfrm>
              <a:off x="4573" y="205"/>
              <a:ext cx="1426" cy="249"/>
            </a:xfrm>
            <a:custGeom>
              <a:avLst/>
              <a:gdLst>
                <a:gd name="T0" fmla="*/ 58 w 1208"/>
                <a:gd name="T1" fmla="*/ 0 h 249"/>
                <a:gd name="T2" fmla="*/ 107 w 1208"/>
                <a:gd name="T3" fmla="*/ 0 h 249"/>
                <a:gd name="T4" fmla="*/ 158 w 1208"/>
                <a:gd name="T5" fmla="*/ 0 h 249"/>
                <a:gd name="T6" fmla="*/ 208 w 1208"/>
                <a:gd name="T7" fmla="*/ 7 h 249"/>
                <a:gd name="T8" fmla="*/ 259 w 1208"/>
                <a:gd name="T9" fmla="*/ 15 h 249"/>
                <a:gd name="T10" fmla="*/ 308 w 1208"/>
                <a:gd name="T11" fmla="*/ 26 h 249"/>
                <a:gd name="T12" fmla="*/ 349 w 1208"/>
                <a:gd name="T13" fmla="*/ 41 h 249"/>
                <a:gd name="T14" fmla="*/ 384 w 1208"/>
                <a:gd name="T15" fmla="*/ 56 h 249"/>
                <a:gd name="T16" fmla="*/ 408 w 1208"/>
                <a:gd name="T17" fmla="*/ 75 h 249"/>
                <a:gd name="T18" fmla="*/ 441 w 1208"/>
                <a:gd name="T19" fmla="*/ 94 h 249"/>
                <a:gd name="T20" fmla="*/ 475 w 1208"/>
                <a:gd name="T21" fmla="*/ 109 h 249"/>
                <a:gd name="T22" fmla="*/ 525 w 1208"/>
                <a:gd name="T23" fmla="*/ 128 h 249"/>
                <a:gd name="T24" fmla="*/ 583 w 1208"/>
                <a:gd name="T25" fmla="*/ 139 h 249"/>
                <a:gd name="T26" fmla="*/ 650 w 1208"/>
                <a:gd name="T27" fmla="*/ 147 h 249"/>
                <a:gd name="T28" fmla="*/ 717 w 1208"/>
                <a:gd name="T29" fmla="*/ 151 h 249"/>
                <a:gd name="T30" fmla="*/ 792 w 1208"/>
                <a:gd name="T31" fmla="*/ 143 h 249"/>
                <a:gd name="T32" fmla="*/ 868 w 1208"/>
                <a:gd name="T33" fmla="*/ 128 h 249"/>
                <a:gd name="T34" fmla="*/ 950 w 1208"/>
                <a:gd name="T35" fmla="*/ 109 h 249"/>
                <a:gd name="T36" fmla="*/ 1034 w 1208"/>
                <a:gd name="T37" fmla="*/ 102 h 249"/>
                <a:gd name="T38" fmla="*/ 1118 w 1208"/>
                <a:gd name="T39" fmla="*/ 102 h 249"/>
                <a:gd name="T40" fmla="*/ 1201 w 1208"/>
                <a:gd name="T41" fmla="*/ 113 h 249"/>
                <a:gd name="T42" fmla="*/ 1276 w 1208"/>
                <a:gd name="T43" fmla="*/ 132 h 249"/>
                <a:gd name="T44" fmla="*/ 1342 w 1208"/>
                <a:gd name="T45" fmla="*/ 158 h 249"/>
                <a:gd name="T46" fmla="*/ 1393 w 1208"/>
                <a:gd name="T47" fmla="*/ 200 h 249"/>
                <a:gd name="T48" fmla="*/ 1426 w 1208"/>
                <a:gd name="T49" fmla="*/ 249 h 249"/>
                <a:gd name="T50" fmla="*/ 1360 w 1208"/>
                <a:gd name="T51" fmla="*/ 222 h 249"/>
                <a:gd name="T52" fmla="*/ 1293 w 1208"/>
                <a:gd name="T53" fmla="*/ 203 h 249"/>
                <a:gd name="T54" fmla="*/ 1227 w 1208"/>
                <a:gd name="T55" fmla="*/ 188 h 249"/>
                <a:gd name="T56" fmla="*/ 1151 w 1208"/>
                <a:gd name="T57" fmla="*/ 181 h 249"/>
                <a:gd name="T58" fmla="*/ 1075 w 1208"/>
                <a:gd name="T59" fmla="*/ 177 h 249"/>
                <a:gd name="T60" fmla="*/ 1009 w 1208"/>
                <a:gd name="T61" fmla="*/ 181 h 249"/>
                <a:gd name="T62" fmla="*/ 934 w 1208"/>
                <a:gd name="T63" fmla="*/ 196 h 249"/>
                <a:gd name="T64" fmla="*/ 868 w 1208"/>
                <a:gd name="T65" fmla="*/ 215 h 249"/>
                <a:gd name="T66" fmla="*/ 800 w 1208"/>
                <a:gd name="T67" fmla="*/ 234 h 249"/>
                <a:gd name="T68" fmla="*/ 725 w 1208"/>
                <a:gd name="T69" fmla="*/ 241 h 249"/>
                <a:gd name="T70" fmla="*/ 650 w 1208"/>
                <a:gd name="T71" fmla="*/ 245 h 249"/>
                <a:gd name="T72" fmla="*/ 583 w 1208"/>
                <a:gd name="T73" fmla="*/ 241 h 249"/>
                <a:gd name="T74" fmla="*/ 509 w 1208"/>
                <a:gd name="T75" fmla="*/ 230 h 249"/>
                <a:gd name="T76" fmla="*/ 450 w 1208"/>
                <a:gd name="T77" fmla="*/ 219 h 249"/>
                <a:gd name="T78" fmla="*/ 392 w 1208"/>
                <a:gd name="T79" fmla="*/ 203 h 249"/>
                <a:gd name="T80" fmla="*/ 349 w 1208"/>
                <a:gd name="T81" fmla="*/ 185 h 249"/>
                <a:gd name="T82" fmla="*/ 308 w 1208"/>
                <a:gd name="T83" fmla="*/ 166 h 249"/>
                <a:gd name="T84" fmla="*/ 259 w 1208"/>
                <a:gd name="T85" fmla="*/ 151 h 249"/>
                <a:gd name="T86" fmla="*/ 208 w 1208"/>
                <a:gd name="T87" fmla="*/ 139 h 249"/>
                <a:gd name="T88" fmla="*/ 158 w 1208"/>
                <a:gd name="T89" fmla="*/ 132 h 249"/>
                <a:gd name="T90" fmla="*/ 107 w 1208"/>
                <a:gd name="T91" fmla="*/ 128 h 249"/>
                <a:gd name="T92" fmla="*/ 66 w 1208"/>
                <a:gd name="T93" fmla="*/ 124 h 249"/>
                <a:gd name="T94" fmla="*/ 33 w 1208"/>
                <a:gd name="T95" fmla="*/ 120 h 249"/>
                <a:gd name="T96" fmla="*/ 0 w 1208"/>
                <a:gd name="T97" fmla="*/ 120 h 249"/>
                <a:gd name="T98" fmla="*/ 17 w 1208"/>
                <a:gd name="T99" fmla="*/ 94 h 249"/>
                <a:gd name="T100" fmla="*/ 33 w 1208"/>
                <a:gd name="T101" fmla="*/ 60 h 249"/>
                <a:gd name="T102" fmla="*/ 50 w 1208"/>
                <a:gd name="T103" fmla="*/ 26 h 249"/>
                <a:gd name="T104" fmla="*/ 58 w 1208"/>
                <a:gd name="T105" fmla="*/ 0 h 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8"/>
                <a:gd name="T160" fmla="*/ 0 h 249"/>
                <a:gd name="T161" fmla="*/ 1208 w 1208"/>
                <a:gd name="T162" fmla="*/ 249 h 2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8" h="249">
                  <a:moveTo>
                    <a:pt x="49" y="0"/>
                  </a:moveTo>
                  <a:lnTo>
                    <a:pt x="91" y="0"/>
                  </a:lnTo>
                  <a:lnTo>
                    <a:pt x="134" y="0"/>
                  </a:lnTo>
                  <a:lnTo>
                    <a:pt x="176" y="7"/>
                  </a:lnTo>
                  <a:lnTo>
                    <a:pt x="219" y="15"/>
                  </a:lnTo>
                  <a:lnTo>
                    <a:pt x="261" y="26"/>
                  </a:lnTo>
                  <a:lnTo>
                    <a:pt x="296" y="41"/>
                  </a:lnTo>
                  <a:lnTo>
                    <a:pt x="325" y="56"/>
                  </a:lnTo>
                  <a:lnTo>
                    <a:pt x="346" y="75"/>
                  </a:lnTo>
                  <a:lnTo>
                    <a:pt x="374" y="94"/>
                  </a:lnTo>
                  <a:lnTo>
                    <a:pt x="402" y="109"/>
                  </a:lnTo>
                  <a:lnTo>
                    <a:pt x="445" y="128"/>
                  </a:lnTo>
                  <a:lnTo>
                    <a:pt x="494" y="139"/>
                  </a:lnTo>
                  <a:lnTo>
                    <a:pt x="551" y="147"/>
                  </a:lnTo>
                  <a:lnTo>
                    <a:pt x="607" y="151"/>
                  </a:lnTo>
                  <a:lnTo>
                    <a:pt x="671" y="143"/>
                  </a:lnTo>
                  <a:lnTo>
                    <a:pt x="735" y="128"/>
                  </a:lnTo>
                  <a:lnTo>
                    <a:pt x="805" y="109"/>
                  </a:lnTo>
                  <a:lnTo>
                    <a:pt x="876" y="102"/>
                  </a:lnTo>
                  <a:lnTo>
                    <a:pt x="947" y="102"/>
                  </a:lnTo>
                  <a:lnTo>
                    <a:pt x="1017" y="113"/>
                  </a:lnTo>
                  <a:lnTo>
                    <a:pt x="1081" y="132"/>
                  </a:lnTo>
                  <a:lnTo>
                    <a:pt x="1137" y="158"/>
                  </a:lnTo>
                  <a:lnTo>
                    <a:pt x="1180" y="200"/>
                  </a:lnTo>
                  <a:lnTo>
                    <a:pt x="1208" y="249"/>
                  </a:lnTo>
                  <a:lnTo>
                    <a:pt x="1152" y="222"/>
                  </a:lnTo>
                  <a:lnTo>
                    <a:pt x="1095" y="203"/>
                  </a:lnTo>
                  <a:lnTo>
                    <a:pt x="1039" y="188"/>
                  </a:lnTo>
                  <a:lnTo>
                    <a:pt x="975" y="181"/>
                  </a:lnTo>
                  <a:lnTo>
                    <a:pt x="911" y="177"/>
                  </a:lnTo>
                  <a:lnTo>
                    <a:pt x="855" y="181"/>
                  </a:lnTo>
                  <a:lnTo>
                    <a:pt x="791" y="196"/>
                  </a:lnTo>
                  <a:lnTo>
                    <a:pt x="735" y="215"/>
                  </a:lnTo>
                  <a:lnTo>
                    <a:pt x="678" y="234"/>
                  </a:lnTo>
                  <a:lnTo>
                    <a:pt x="614" y="241"/>
                  </a:lnTo>
                  <a:lnTo>
                    <a:pt x="551" y="245"/>
                  </a:lnTo>
                  <a:lnTo>
                    <a:pt x="494" y="241"/>
                  </a:lnTo>
                  <a:lnTo>
                    <a:pt x="431" y="230"/>
                  </a:lnTo>
                  <a:lnTo>
                    <a:pt x="381" y="219"/>
                  </a:lnTo>
                  <a:lnTo>
                    <a:pt x="332" y="203"/>
                  </a:lnTo>
                  <a:lnTo>
                    <a:pt x="296" y="185"/>
                  </a:lnTo>
                  <a:lnTo>
                    <a:pt x="261" y="166"/>
                  </a:lnTo>
                  <a:lnTo>
                    <a:pt x="219" y="151"/>
                  </a:lnTo>
                  <a:lnTo>
                    <a:pt x="176" y="139"/>
                  </a:lnTo>
                  <a:lnTo>
                    <a:pt x="134" y="132"/>
                  </a:lnTo>
                  <a:lnTo>
                    <a:pt x="91" y="128"/>
                  </a:lnTo>
                  <a:lnTo>
                    <a:pt x="56" y="124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14" y="94"/>
                  </a:lnTo>
                  <a:lnTo>
                    <a:pt x="28" y="60"/>
                  </a:lnTo>
                  <a:lnTo>
                    <a:pt x="42" y="2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522"/>
            <p:cNvSpPr>
              <a:spLocks/>
            </p:cNvSpPr>
            <p:nvPr/>
          </p:nvSpPr>
          <p:spPr bwMode="auto">
            <a:xfrm>
              <a:off x="4101" y="557"/>
              <a:ext cx="1853" cy="774"/>
            </a:xfrm>
            <a:custGeom>
              <a:avLst/>
              <a:gdLst>
                <a:gd name="T0" fmla="*/ 133 w 1569"/>
                <a:gd name="T1" fmla="*/ 0 h 774"/>
                <a:gd name="T2" fmla="*/ 183 w 1569"/>
                <a:gd name="T3" fmla="*/ 19 h 774"/>
                <a:gd name="T4" fmla="*/ 233 w 1569"/>
                <a:gd name="T5" fmla="*/ 38 h 774"/>
                <a:gd name="T6" fmla="*/ 292 w 1569"/>
                <a:gd name="T7" fmla="*/ 53 h 774"/>
                <a:gd name="T8" fmla="*/ 350 w 1569"/>
                <a:gd name="T9" fmla="*/ 64 h 774"/>
                <a:gd name="T10" fmla="*/ 417 w 1569"/>
                <a:gd name="T11" fmla="*/ 79 h 774"/>
                <a:gd name="T12" fmla="*/ 483 w 1569"/>
                <a:gd name="T13" fmla="*/ 91 h 774"/>
                <a:gd name="T14" fmla="*/ 559 w 1569"/>
                <a:gd name="T15" fmla="*/ 102 h 774"/>
                <a:gd name="T16" fmla="*/ 634 w 1569"/>
                <a:gd name="T17" fmla="*/ 110 h 774"/>
                <a:gd name="T18" fmla="*/ 717 w 1569"/>
                <a:gd name="T19" fmla="*/ 121 h 774"/>
                <a:gd name="T20" fmla="*/ 801 w 1569"/>
                <a:gd name="T21" fmla="*/ 140 h 774"/>
                <a:gd name="T22" fmla="*/ 893 w 1569"/>
                <a:gd name="T23" fmla="*/ 162 h 774"/>
                <a:gd name="T24" fmla="*/ 985 w 1569"/>
                <a:gd name="T25" fmla="*/ 193 h 774"/>
                <a:gd name="T26" fmla="*/ 1068 w 1569"/>
                <a:gd name="T27" fmla="*/ 227 h 774"/>
                <a:gd name="T28" fmla="*/ 1135 w 1569"/>
                <a:gd name="T29" fmla="*/ 272 h 774"/>
                <a:gd name="T30" fmla="*/ 1193 w 1569"/>
                <a:gd name="T31" fmla="*/ 317 h 774"/>
                <a:gd name="T32" fmla="*/ 1218 w 1569"/>
                <a:gd name="T33" fmla="*/ 374 h 774"/>
                <a:gd name="T34" fmla="*/ 1226 w 1569"/>
                <a:gd name="T35" fmla="*/ 412 h 774"/>
                <a:gd name="T36" fmla="*/ 1252 w 1569"/>
                <a:gd name="T37" fmla="*/ 457 h 774"/>
                <a:gd name="T38" fmla="*/ 1285 w 1569"/>
                <a:gd name="T39" fmla="*/ 510 h 774"/>
                <a:gd name="T40" fmla="*/ 1335 w 1569"/>
                <a:gd name="T41" fmla="*/ 566 h 774"/>
                <a:gd name="T42" fmla="*/ 1410 w 1569"/>
                <a:gd name="T43" fmla="*/ 623 h 774"/>
                <a:gd name="T44" fmla="*/ 1519 w 1569"/>
                <a:gd name="T45" fmla="*/ 680 h 774"/>
                <a:gd name="T46" fmla="*/ 1669 w 1569"/>
                <a:gd name="T47" fmla="*/ 729 h 774"/>
                <a:gd name="T48" fmla="*/ 1853 w 1569"/>
                <a:gd name="T49" fmla="*/ 774 h 774"/>
                <a:gd name="T50" fmla="*/ 1744 w 1569"/>
                <a:gd name="T51" fmla="*/ 763 h 774"/>
                <a:gd name="T52" fmla="*/ 1619 w 1569"/>
                <a:gd name="T53" fmla="*/ 744 h 774"/>
                <a:gd name="T54" fmla="*/ 1494 w 1569"/>
                <a:gd name="T55" fmla="*/ 717 h 774"/>
                <a:gd name="T56" fmla="*/ 1369 w 1569"/>
                <a:gd name="T57" fmla="*/ 683 h 774"/>
                <a:gd name="T58" fmla="*/ 1260 w 1569"/>
                <a:gd name="T59" fmla="*/ 642 h 774"/>
                <a:gd name="T60" fmla="*/ 1160 w 1569"/>
                <a:gd name="T61" fmla="*/ 593 h 774"/>
                <a:gd name="T62" fmla="*/ 1076 w 1569"/>
                <a:gd name="T63" fmla="*/ 532 h 774"/>
                <a:gd name="T64" fmla="*/ 1035 w 1569"/>
                <a:gd name="T65" fmla="*/ 464 h 774"/>
                <a:gd name="T66" fmla="*/ 1001 w 1569"/>
                <a:gd name="T67" fmla="*/ 396 h 774"/>
                <a:gd name="T68" fmla="*/ 959 w 1569"/>
                <a:gd name="T69" fmla="*/ 340 h 774"/>
                <a:gd name="T70" fmla="*/ 909 w 1569"/>
                <a:gd name="T71" fmla="*/ 295 h 774"/>
                <a:gd name="T72" fmla="*/ 860 w 1569"/>
                <a:gd name="T73" fmla="*/ 257 h 774"/>
                <a:gd name="T74" fmla="*/ 801 w 1569"/>
                <a:gd name="T75" fmla="*/ 227 h 774"/>
                <a:gd name="T76" fmla="*/ 725 w 1569"/>
                <a:gd name="T77" fmla="*/ 208 h 774"/>
                <a:gd name="T78" fmla="*/ 651 w 1569"/>
                <a:gd name="T79" fmla="*/ 193 h 774"/>
                <a:gd name="T80" fmla="*/ 559 w 1569"/>
                <a:gd name="T81" fmla="*/ 181 h 774"/>
                <a:gd name="T82" fmla="*/ 466 w 1569"/>
                <a:gd name="T83" fmla="*/ 174 h 774"/>
                <a:gd name="T84" fmla="*/ 384 w 1569"/>
                <a:gd name="T85" fmla="*/ 162 h 774"/>
                <a:gd name="T86" fmla="*/ 300 w 1569"/>
                <a:gd name="T87" fmla="*/ 151 h 774"/>
                <a:gd name="T88" fmla="*/ 233 w 1569"/>
                <a:gd name="T89" fmla="*/ 140 h 774"/>
                <a:gd name="T90" fmla="*/ 167 w 1569"/>
                <a:gd name="T91" fmla="*/ 125 h 774"/>
                <a:gd name="T92" fmla="*/ 99 w 1569"/>
                <a:gd name="T93" fmla="*/ 106 h 774"/>
                <a:gd name="T94" fmla="*/ 50 w 1569"/>
                <a:gd name="T95" fmla="*/ 87 h 774"/>
                <a:gd name="T96" fmla="*/ 0 w 1569"/>
                <a:gd name="T97" fmla="*/ 68 h 774"/>
                <a:gd name="T98" fmla="*/ 41 w 1569"/>
                <a:gd name="T99" fmla="*/ 53 h 774"/>
                <a:gd name="T100" fmla="*/ 74 w 1569"/>
                <a:gd name="T101" fmla="*/ 34 h 774"/>
                <a:gd name="T102" fmla="*/ 107 w 1569"/>
                <a:gd name="T103" fmla="*/ 15 h 774"/>
                <a:gd name="T104" fmla="*/ 133 w 1569"/>
                <a:gd name="T105" fmla="*/ 0 h 7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9"/>
                <a:gd name="T160" fmla="*/ 0 h 774"/>
                <a:gd name="T161" fmla="*/ 1569 w 1569"/>
                <a:gd name="T162" fmla="*/ 774 h 7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9" h="774">
                  <a:moveTo>
                    <a:pt x="113" y="0"/>
                  </a:moveTo>
                  <a:lnTo>
                    <a:pt x="155" y="19"/>
                  </a:lnTo>
                  <a:lnTo>
                    <a:pt x="197" y="38"/>
                  </a:lnTo>
                  <a:lnTo>
                    <a:pt x="247" y="53"/>
                  </a:lnTo>
                  <a:lnTo>
                    <a:pt x="296" y="64"/>
                  </a:lnTo>
                  <a:lnTo>
                    <a:pt x="353" y="79"/>
                  </a:lnTo>
                  <a:lnTo>
                    <a:pt x="409" y="91"/>
                  </a:lnTo>
                  <a:lnTo>
                    <a:pt x="473" y="102"/>
                  </a:lnTo>
                  <a:lnTo>
                    <a:pt x="537" y="110"/>
                  </a:lnTo>
                  <a:lnTo>
                    <a:pt x="607" y="121"/>
                  </a:lnTo>
                  <a:lnTo>
                    <a:pt x="678" y="140"/>
                  </a:lnTo>
                  <a:lnTo>
                    <a:pt x="756" y="162"/>
                  </a:lnTo>
                  <a:lnTo>
                    <a:pt x="834" y="193"/>
                  </a:lnTo>
                  <a:lnTo>
                    <a:pt x="904" y="227"/>
                  </a:lnTo>
                  <a:lnTo>
                    <a:pt x="961" y="272"/>
                  </a:lnTo>
                  <a:lnTo>
                    <a:pt x="1010" y="317"/>
                  </a:lnTo>
                  <a:lnTo>
                    <a:pt x="1031" y="374"/>
                  </a:lnTo>
                  <a:lnTo>
                    <a:pt x="1038" y="412"/>
                  </a:lnTo>
                  <a:lnTo>
                    <a:pt x="1060" y="457"/>
                  </a:lnTo>
                  <a:lnTo>
                    <a:pt x="1088" y="510"/>
                  </a:lnTo>
                  <a:lnTo>
                    <a:pt x="1130" y="566"/>
                  </a:lnTo>
                  <a:lnTo>
                    <a:pt x="1194" y="623"/>
                  </a:lnTo>
                  <a:lnTo>
                    <a:pt x="1286" y="680"/>
                  </a:lnTo>
                  <a:lnTo>
                    <a:pt x="1413" y="729"/>
                  </a:lnTo>
                  <a:lnTo>
                    <a:pt x="1569" y="774"/>
                  </a:lnTo>
                  <a:lnTo>
                    <a:pt x="1477" y="763"/>
                  </a:lnTo>
                  <a:lnTo>
                    <a:pt x="1371" y="744"/>
                  </a:lnTo>
                  <a:lnTo>
                    <a:pt x="1265" y="717"/>
                  </a:lnTo>
                  <a:lnTo>
                    <a:pt x="1159" y="683"/>
                  </a:lnTo>
                  <a:lnTo>
                    <a:pt x="1067" y="642"/>
                  </a:lnTo>
                  <a:lnTo>
                    <a:pt x="982" y="593"/>
                  </a:lnTo>
                  <a:lnTo>
                    <a:pt x="911" y="532"/>
                  </a:lnTo>
                  <a:lnTo>
                    <a:pt x="876" y="464"/>
                  </a:lnTo>
                  <a:lnTo>
                    <a:pt x="848" y="396"/>
                  </a:lnTo>
                  <a:lnTo>
                    <a:pt x="812" y="340"/>
                  </a:lnTo>
                  <a:lnTo>
                    <a:pt x="770" y="295"/>
                  </a:lnTo>
                  <a:lnTo>
                    <a:pt x="728" y="257"/>
                  </a:lnTo>
                  <a:lnTo>
                    <a:pt x="678" y="227"/>
                  </a:lnTo>
                  <a:lnTo>
                    <a:pt x="614" y="208"/>
                  </a:lnTo>
                  <a:lnTo>
                    <a:pt x="551" y="193"/>
                  </a:lnTo>
                  <a:lnTo>
                    <a:pt x="473" y="181"/>
                  </a:lnTo>
                  <a:lnTo>
                    <a:pt x="395" y="174"/>
                  </a:lnTo>
                  <a:lnTo>
                    <a:pt x="325" y="162"/>
                  </a:lnTo>
                  <a:lnTo>
                    <a:pt x="254" y="151"/>
                  </a:lnTo>
                  <a:lnTo>
                    <a:pt x="197" y="140"/>
                  </a:lnTo>
                  <a:lnTo>
                    <a:pt x="141" y="125"/>
                  </a:lnTo>
                  <a:lnTo>
                    <a:pt x="84" y="106"/>
                  </a:lnTo>
                  <a:lnTo>
                    <a:pt x="42" y="87"/>
                  </a:lnTo>
                  <a:lnTo>
                    <a:pt x="0" y="68"/>
                  </a:lnTo>
                  <a:lnTo>
                    <a:pt x="35" y="53"/>
                  </a:lnTo>
                  <a:lnTo>
                    <a:pt x="63" y="34"/>
                  </a:lnTo>
                  <a:lnTo>
                    <a:pt x="91" y="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523"/>
            <p:cNvSpPr>
              <a:spLocks/>
            </p:cNvSpPr>
            <p:nvPr/>
          </p:nvSpPr>
          <p:spPr bwMode="auto">
            <a:xfrm>
              <a:off x="3413" y="735"/>
              <a:ext cx="936" cy="680"/>
            </a:xfrm>
            <a:custGeom>
              <a:avLst/>
              <a:gdLst>
                <a:gd name="T0" fmla="*/ 275 w 792"/>
                <a:gd name="T1" fmla="*/ 0 h 680"/>
                <a:gd name="T2" fmla="*/ 284 w 792"/>
                <a:gd name="T3" fmla="*/ 27 h 680"/>
                <a:gd name="T4" fmla="*/ 310 w 792"/>
                <a:gd name="T5" fmla="*/ 61 h 680"/>
                <a:gd name="T6" fmla="*/ 334 w 792"/>
                <a:gd name="T7" fmla="*/ 98 h 680"/>
                <a:gd name="T8" fmla="*/ 384 w 792"/>
                <a:gd name="T9" fmla="*/ 140 h 680"/>
                <a:gd name="T10" fmla="*/ 443 w 792"/>
                <a:gd name="T11" fmla="*/ 185 h 680"/>
                <a:gd name="T12" fmla="*/ 518 w 792"/>
                <a:gd name="T13" fmla="*/ 227 h 680"/>
                <a:gd name="T14" fmla="*/ 610 w 792"/>
                <a:gd name="T15" fmla="*/ 272 h 680"/>
                <a:gd name="T16" fmla="*/ 719 w 792"/>
                <a:gd name="T17" fmla="*/ 313 h 680"/>
                <a:gd name="T18" fmla="*/ 827 w 792"/>
                <a:gd name="T19" fmla="*/ 359 h 680"/>
                <a:gd name="T20" fmla="*/ 893 w 792"/>
                <a:gd name="T21" fmla="*/ 408 h 680"/>
                <a:gd name="T22" fmla="*/ 928 w 792"/>
                <a:gd name="T23" fmla="*/ 457 h 680"/>
                <a:gd name="T24" fmla="*/ 936 w 792"/>
                <a:gd name="T25" fmla="*/ 506 h 680"/>
                <a:gd name="T26" fmla="*/ 910 w 792"/>
                <a:gd name="T27" fmla="*/ 559 h 680"/>
                <a:gd name="T28" fmla="*/ 869 w 792"/>
                <a:gd name="T29" fmla="*/ 604 h 680"/>
                <a:gd name="T30" fmla="*/ 811 w 792"/>
                <a:gd name="T31" fmla="*/ 646 h 680"/>
                <a:gd name="T32" fmla="*/ 735 w 792"/>
                <a:gd name="T33" fmla="*/ 680 h 680"/>
                <a:gd name="T34" fmla="*/ 768 w 792"/>
                <a:gd name="T35" fmla="*/ 634 h 680"/>
                <a:gd name="T36" fmla="*/ 785 w 792"/>
                <a:gd name="T37" fmla="*/ 589 h 680"/>
                <a:gd name="T38" fmla="*/ 785 w 792"/>
                <a:gd name="T39" fmla="*/ 540 h 680"/>
                <a:gd name="T40" fmla="*/ 776 w 792"/>
                <a:gd name="T41" fmla="*/ 491 h 680"/>
                <a:gd name="T42" fmla="*/ 743 w 792"/>
                <a:gd name="T43" fmla="*/ 446 h 680"/>
                <a:gd name="T44" fmla="*/ 694 w 792"/>
                <a:gd name="T45" fmla="*/ 404 h 680"/>
                <a:gd name="T46" fmla="*/ 610 w 792"/>
                <a:gd name="T47" fmla="*/ 366 h 680"/>
                <a:gd name="T48" fmla="*/ 509 w 792"/>
                <a:gd name="T49" fmla="*/ 336 h 680"/>
                <a:gd name="T50" fmla="*/ 401 w 792"/>
                <a:gd name="T51" fmla="*/ 306 h 680"/>
                <a:gd name="T52" fmla="*/ 310 w 792"/>
                <a:gd name="T53" fmla="*/ 276 h 680"/>
                <a:gd name="T54" fmla="*/ 217 w 792"/>
                <a:gd name="T55" fmla="*/ 238 h 680"/>
                <a:gd name="T56" fmla="*/ 150 w 792"/>
                <a:gd name="T57" fmla="*/ 200 h 680"/>
                <a:gd name="T58" fmla="*/ 92 w 792"/>
                <a:gd name="T59" fmla="*/ 159 h 680"/>
                <a:gd name="T60" fmla="*/ 41 w 792"/>
                <a:gd name="T61" fmla="*/ 121 h 680"/>
                <a:gd name="T62" fmla="*/ 17 w 792"/>
                <a:gd name="T63" fmla="*/ 87 h 680"/>
                <a:gd name="T64" fmla="*/ 0 w 792"/>
                <a:gd name="T65" fmla="*/ 57 h 680"/>
                <a:gd name="T66" fmla="*/ 33 w 792"/>
                <a:gd name="T67" fmla="*/ 49 h 680"/>
                <a:gd name="T68" fmla="*/ 67 w 792"/>
                <a:gd name="T69" fmla="*/ 45 h 680"/>
                <a:gd name="T70" fmla="*/ 109 w 792"/>
                <a:gd name="T71" fmla="*/ 38 h 680"/>
                <a:gd name="T72" fmla="*/ 142 w 792"/>
                <a:gd name="T73" fmla="*/ 30 h 680"/>
                <a:gd name="T74" fmla="*/ 184 w 792"/>
                <a:gd name="T75" fmla="*/ 23 h 680"/>
                <a:gd name="T76" fmla="*/ 217 w 792"/>
                <a:gd name="T77" fmla="*/ 15 h 680"/>
                <a:gd name="T78" fmla="*/ 251 w 792"/>
                <a:gd name="T79" fmla="*/ 8 h 680"/>
                <a:gd name="T80" fmla="*/ 275 w 792"/>
                <a:gd name="T81" fmla="*/ 0 h 6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680"/>
                <a:gd name="T125" fmla="*/ 792 w 792"/>
                <a:gd name="T126" fmla="*/ 680 h 6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680">
                  <a:moveTo>
                    <a:pt x="233" y="0"/>
                  </a:moveTo>
                  <a:lnTo>
                    <a:pt x="240" y="27"/>
                  </a:lnTo>
                  <a:lnTo>
                    <a:pt x="262" y="61"/>
                  </a:lnTo>
                  <a:lnTo>
                    <a:pt x="283" y="98"/>
                  </a:lnTo>
                  <a:lnTo>
                    <a:pt x="325" y="140"/>
                  </a:lnTo>
                  <a:lnTo>
                    <a:pt x="375" y="185"/>
                  </a:lnTo>
                  <a:lnTo>
                    <a:pt x="438" y="227"/>
                  </a:lnTo>
                  <a:lnTo>
                    <a:pt x="516" y="272"/>
                  </a:lnTo>
                  <a:lnTo>
                    <a:pt x="608" y="313"/>
                  </a:lnTo>
                  <a:lnTo>
                    <a:pt x="700" y="359"/>
                  </a:lnTo>
                  <a:lnTo>
                    <a:pt x="756" y="408"/>
                  </a:lnTo>
                  <a:lnTo>
                    <a:pt x="785" y="457"/>
                  </a:lnTo>
                  <a:lnTo>
                    <a:pt x="792" y="506"/>
                  </a:lnTo>
                  <a:lnTo>
                    <a:pt x="770" y="559"/>
                  </a:lnTo>
                  <a:lnTo>
                    <a:pt x="735" y="604"/>
                  </a:lnTo>
                  <a:lnTo>
                    <a:pt x="686" y="646"/>
                  </a:lnTo>
                  <a:lnTo>
                    <a:pt x="622" y="680"/>
                  </a:lnTo>
                  <a:lnTo>
                    <a:pt x="650" y="634"/>
                  </a:lnTo>
                  <a:lnTo>
                    <a:pt x="664" y="589"/>
                  </a:lnTo>
                  <a:lnTo>
                    <a:pt x="664" y="540"/>
                  </a:lnTo>
                  <a:lnTo>
                    <a:pt x="657" y="491"/>
                  </a:lnTo>
                  <a:lnTo>
                    <a:pt x="629" y="446"/>
                  </a:lnTo>
                  <a:lnTo>
                    <a:pt x="587" y="404"/>
                  </a:lnTo>
                  <a:lnTo>
                    <a:pt x="516" y="366"/>
                  </a:lnTo>
                  <a:lnTo>
                    <a:pt x="431" y="336"/>
                  </a:lnTo>
                  <a:lnTo>
                    <a:pt x="339" y="306"/>
                  </a:lnTo>
                  <a:lnTo>
                    <a:pt x="262" y="276"/>
                  </a:lnTo>
                  <a:lnTo>
                    <a:pt x="184" y="238"/>
                  </a:lnTo>
                  <a:lnTo>
                    <a:pt x="127" y="200"/>
                  </a:lnTo>
                  <a:lnTo>
                    <a:pt x="78" y="159"/>
                  </a:lnTo>
                  <a:lnTo>
                    <a:pt x="35" y="121"/>
                  </a:lnTo>
                  <a:lnTo>
                    <a:pt x="14" y="87"/>
                  </a:lnTo>
                  <a:lnTo>
                    <a:pt x="0" y="57"/>
                  </a:lnTo>
                  <a:lnTo>
                    <a:pt x="28" y="49"/>
                  </a:lnTo>
                  <a:lnTo>
                    <a:pt x="57" y="45"/>
                  </a:lnTo>
                  <a:lnTo>
                    <a:pt x="92" y="38"/>
                  </a:lnTo>
                  <a:lnTo>
                    <a:pt x="120" y="30"/>
                  </a:lnTo>
                  <a:lnTo>
                    <a:pt x="156" y="23"/>
                  </a:lnTo>
                  <a:lnTo>
                    <a:pt x="184" y="15"/>
                  </a:lnTo>
                  <a:lnTo>
                    <a:pt x="212" y="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524"/>
            <p:cNvSpPr>
              <a:spLocks/>
            </p:cNvSpPr>
            <p:nvPr/>
          </p:nvSpPr>
          <p:spPr bwMode="auto">
            <a:xfrm>
              <a:off x="2630" y="798"/>
              <a:ext cx="408" cy="533"/>
            </a:xfrm>
            <a:custGeom>
              <a:avLst/>
              <a:gdLst>
                <a:gd name="T0" fmla="*/ 367 w 346"/>
                <a:gd name="T1" fmla="*/ 8 h 533"/>
                <a:gd name="T2" fmla="*/ 391 w 346"/>
                <a:gd name="T3" fmla="*/ 57 h 533"/>
                <a:gd name="T4" fmla="*/ 408 w 346"/>
                <a:gd name="T5" fmla="*/ 121 h 533"/>
                <a:gd name="T6" fmla="*/ 391 w 346"/>
                <a:gd name="T7" fmla="*/ 189 h 533"/>
                <a:gd name="T8" fmla="*/ 309 w 346"/>
                <a:gd name="T9" fmla="*/ 242 h 533"/>
                <a:gd name="T10" fmla="*/ 209 w 346"/>
                <a:gd name="T11" fmla="*/ 291 h 533"/>
                <a:gd name="T12" fmla="*/ 158 w 346"/>
                <a:gd name="T13" fmla="*/ 352 h 533"/>
                <a:gd name="T14" fmla="*/ 166 w 346"/>
                <a:gd name="T15" fmla="*/ 435 h 533"/>
                <a:gd name="T16" fmla="*/ 250 w 346"/>
                <a:gd name="T17" fmla="*/ 533 h 533"/>
                <a:gd name="T18" fmla="*/ 184 w 346"/>
                <a:gd name="T19" fmla="*/ 503 h 533"/>
                <a:gd name="T20" fmla="*/ 117 w 346"/>
                <a:gd name="T21" fmla="*/ 472 h 533"/>
                <a:gd name="T22" fmla="*/ 67 w 346"/>
                <a:gd name="T23" fmla="*/ 442 h 533"/>
                <a:gd name="T24" fmla="*/ 25 w 346"/>
                <a:gd name="T25" fmla="*/ 412 h 533"/>
                <a:gd name="T26" fmla="*/ 0 w 346"/>
                <a:gd name="T27" fmla="*/ 382 h 533"/>
                <a:gd name="T28" fmla="*/ 0 w 346"/>
                <a:gd name="T29" fmla="*/ 348 h 533"/>
                <a:gd name="T30" fmla="*/ 17 w 346"/>
                <a:gd name="T31" fmla="*/ 314 h 533"/>
                <a:gd name="T32" fmla="*/ 59 w 346"/>
                <a:gd name="T33" fmla="*/ 280 h 533"/>
                <a:gd name="T34" fmla="*/ 142 w 346"/>
                <a:gd name="T35" fmla="*/ 208 h 533"/>
                <a:gd name="T36" fmla="*/ 192 w 346"/>
                <a:gd name="T37" fmla="*/ 140 h 533"/>
                <a:gd name="T38" fmla="*/ 176 w 346"/>
                <a:gd name="T39" fmla="*/ 72 h 533"/>
                <a:gd name="T40" fmla="*/ 100 w 346"/>
                <a:gd name="T41" fmla="*/ 0 h 533"/>
                <a:gd name="T42" fmla="*/ 133 w 346"/>
                <a:gd name="T43" fmla="*/ 0 h 533"/>
                <a:gd name="T44" fmla="*/ 176 w 346"/>
                <a:gd name="T45" fmla="*/ 4 h 533"/>
                <a:gd name="T46" fmla="*/ 217 w 346"/>
                <a:gd name="T47" fmla="*/ 4 h 533"/>
                <a:gd name="T48" fmla="*/ 250 w 346"/>
                <a:gd name="T49" fmla="*/ 4 h 533"/>
                <a:gd name="T50" fmla="*/ 291 w 346"/>
                <a:gd name="T51" fmla="*/ 8 h 533"/>
                <a:gd name="T52" fmla="*/ 317 w 346"/>
                <a:gd name="T53" fmla="*/ 8 h 533"/>
                <a:gd name="T54" fmla="*/ 350 w 346"/>
                <a:gd name="T55" fmla="*/ 8 h 533"/>
                <a:gd name="T56" fmla="*/ 367 w 346"/>
                <a:gd name="T57" fmla="*/ 8 h 5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6"/>
                <a:gd name="T88" fmla="*/ 0 h 533"/>
                <a:gd name="T89" fmla="*/ 346 w 346"/>
                <a:gd name="T90" fmla="*/ 533 h 5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6" h="533">
                  <a:moveTo>
                    <a:pt x="311" y="8"/>
                  </a:moveTo>
                  <a:lnTo>
                    <a:pt x="332" y="57"/>
                  </a:lnTo>
                  <a:lnTo>
                    <a:pt x="346" y="121"/>
                  </a:lnTo>
                  <a:lnTo>
                    <a:pt x="332" y="189"/>
                  </a:lnTo>
                  <a:lnTo>
                    <a:pt x="262" y="242"/>
                  </a:lnTo>
                  <a:lnTo>
                    <a:pt x="177" y="291"/>
                  </a:lnTo>
                  <a:lnTo>
                    <a:pt x="134" y="352"/>
                  </a:lnTo>
                  <a:lnTo>
                    <a:pt x="141" y="435"/>
                  </a:lnTo>
                  <a:lnTo>
                    <a:pt x="212" y="533"/>
                  </a:lnTo>
                  <a:lnTo>
                    <a:pt x="156" y="503"/>
                  </a:lnTo>
                  <a:lnTo>
                    <a:pt x="99" y="472"/>
                  </a:lnTo>
                  <a:lnTo>
                    <a:pt x="57" y="442"/>
                  </a:lnTo>
                  <a:lnTo>
                    <a:pt x="21" y="412"/>
                  </a:lnTo>
                  <a:lnTo>
                    <a:pt x="0" y="382"/>
                  </a:lnTo>
                  <a:lnTo>
                    <a:pt x="0" y="348"/>
                  </a:lnTo>
                  <a:lnTo>
                    <a:pt x="14" y="314"/>
                  </a:lnTo>
                  <a:lnTo>
                    <a:pt x="50" y="280"/>
                  </a:lnTo>
                  <a:lnTo>
                    <a:pt x="120" y="208"/>
                  </a:lnTo>
                  <a:lnTo>
                    <a:pt x="163" y="140"/>
                  </a:lnTo>
                  <a:lnTo>
                    <a:pt x="149" y="72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49" y="4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7" y="8"/>
                  </a:lnTo>
                  <a:lnTo>
                    <a:pt x="269" y="8"/>
                  </a:lnTo>
                  <a:lnTo>
                    <a:pt x="297" y="8"/>
                  </a:lnTo>
                  <a:lnTo>
                    <a:pt x="311" y="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525"/>
            <p:cNvSpPr>
              <a:spLocks/>
            </p:cNvSpPr>
            <p:nvPr/>
          </p:nvSpPr>
          <p:spPr bwMode="auto">
            <a:xfrm>
              <a:off x="1209" y="637"/>
              <a:ext cx="1026" cy="687"/>
            </a:xfrm>
            <a:custGeom>
              <a:avLst/>
              <a:gdLst>
                <a:gd name="T0" fmla="*/ 1026 w 869"/>
                <a:gd name="T1" fmla="*/ 76 h 687"/>
                <a:gd name="T2" fmla="*/ 943 w 869"/>
                <a:gd name="T3" fmla="*/ 106 h 687"/>
                <a:gd name="T4" fmla="*/ 893 w 869"/>
                <a:gd name="T5" fmla="*/ 151 h 687"/>
                <a:gd name="T6" fmla="*/ 860 w 869"/>
                <a:gd name="T7" fmla="*/ 204 h 687"/>
                <a:gd name="T8" fmla="*/ 843 w 869"/>
                <a:gd name="T9" fmla="*/ 249 h 687"/>
                <a:gd name="T10" fmla="*/ 835 w 869"/>
                <a:gd name="T11" fmla="*/ 272 h 687"/>
                <a:gd name="T12" fmla="*/ 818 w 869"/>
                <a:gd name="T13" fmla="*/ 298 h 687"/>
                <a:gd name="T14" fmla="*/ 792 w 869"/>
                <a:gd name="T15" fmla="*/ 325 h 687"/>
                <a:gd name="T16" fmla="*/ 759 w 869"/>
                <a:gd name="T17" fmla="*/ 351 h 687"/>
                <a:gd name="T18" fmla="*/ 718 w 869"/>
                <a:gd name="T19" fmla="*/ 378 h 687"/>
                <a:gd name="T20" fmla="*/ 659 w 869"/>
                <a:gd name="T21" fmla="*/ 400 h 687"/>
                <a:gd name="T22" fmla="*/ 593 w 869"/>
                <a:gd name="T23" fmla="*/ 419 h 687"/>
                <a:gd name="T24" fmla="*/ 517 w 869"/>
                <a:gd name="T25" fmla="*/ 434 h 687"/>
                <a:gd name="T26" fmla="*/ 433 w 869"/>
                <a:gd name="T27" fmla="*/ 446 h 687"/>
                <a:gd name="T28" fmla="*/ 351 w 869"/>
                <a:gd name="T29" fmla="*/ 465 h 687"/>
                <a:gd name="T30" fmla="*/ 267 w 869"/>
                <a:gd name="T31" fmla="*/ 491 h 687"/>
                <a:gd name="T32" fmla="*/ 201 w 869"/>
                <a:gd name="T33" fmla="*/ 521 h 687"/>
                <a:gd name="T34" fmla="*/ 142 w 869"/>
                <a:gd name="T35" fmla="*/ 555 h 687"/>
                <a:gd name="T36" fmla="*/ 117 w 869"/>
                <a:gd name="T37" fmla="*/ 593 h 687"/>
                <a:gd name="T38" fmla="*/ 125 w 869"/>
                <a:gd name="T39" fmla="*/ 638 h 687"/>
                <a:gd name="T40" fmla="*/ 175 w 869"/>
                <a:gd name="T41" fmla="*/ 687 h 687"/>
                <a:gd name="T42" fmla="*/ 109 w 869"/>
                <a:gd name="T43" fmla="*/ 676 h 687"/>
                <a:gd name="T44" fmla="*/ 58 w 869"/>
                <a:gd name="T45" fmla="*/ 653 h 687"/>
                <a:gd name="T46" fmla="*/ 25 w 869"/>
                <a:gd name="T47" fmla="*/ 627 h 687"/>
                <a:gd name="T48" fmla="*/ 0 w 869"/>
                <a:gd name="T49" fmla="*/ 593 h 687"/>
                <a:gd name="T50" fmla="*/ 0 w 869"/>
                <a:gd name="T51" fmla="*/ 559 h 687"/>
                <a:gd name="T52" fmla="*/ 17 w 869"/>
                <a:gd name="T53" fmla="*/ 521 h 687"/>
                <a:gd name="T54" fmla="*/ 67 w 869"/>
                <a:gd name="T55" fmla="*/ 483 h 687"/>
                <a:gd name="T56" fmla="*/ 133 w 869"/>
                <a:gd name="T57" fmla="*/ 453 h 687"/>
                <a:gd name="T58" fmla="*/ 234 w 869"/>
                <a:gd name="T59" fmla="*/ 423 h 687"/>
                <a:gd name="T60" fmla="*/ 326 w 869"/>
                <a:gd name="T61" fmla="*/ 397 h 687"/>
                <a:gd name="T62" fmla="*/ 409 w 869"/>
                <a:gd name="T63" fmla="*/ 370 h 687"/>
                <a:gd name="T64" fmla="*/ 484 w 869"/>
                <a:gd name="T65" fmla="*/ 348 h 687"/>
                <a:gd name="T66" fmla="*/ 550 w 869"/>
                <a:gd name="T67" fmla="*/ 321 h 687"/>
                <a:gd name="T68" fmla="*/ 601 w 869"/>
                <a:gd name="T69" fmla="*/ 291 h 687"/>
                <a:gd name="T70" fmla="*/ 634 w 869"/>
                <a:gd name="T71" fmla="*/ 257 h 687"/>
                <a:gd name="T72" fmla="*/ 651 w 869"/>
                <a:gd name="T73" fmla="*/ 215 h 687"/>
                <a:gd name="T74" fmla="*/ 659 w 869"/>
                <a:gd name="T75" fmla="*/ 132 h 687"/>
                <a:gd name="T76" fmla="*/ 675 w 869"/>
                <a:gd name="T77" fmla="*/ 72 h 687"/>
                <a:gd name="T78" fmla="*/ 718 w 869"/>
                <a:gd name="T79" fmla="*/ 27 h 687"/>
                <a:gd name="T80" fmla="*/ 776 w 869"/>
                <a:gd name="T81" fmla="*/ 0 h 687"/>
                <a:gd name="T82" fmla="*/ 800 w 869"/>
                <a:gd name="T83" fmla="*/ 8 h 687"/>
                <a:gd name="T84" fmla="*/ 826 w 869"/>
                <a:gd name="T85" fmla="*/ 19 h 687"/>
                <a:gd name="T86" fmla="*/ 851 w 869"/>
                <a:gd name="T87" fmla="*/ 27 h 687"/>
                <a:gd name="T88" fmla="*/ 884 w 869"/>
                <a:gd name="T89" fmla="*/ 38 h 687"/>
                <a:gd name="T90" fmla="*/ 917 w 869"/>
                <a:gd name="T91" fmla="*/ 49 h 687"/>
                <a:gd name="T92" fmla="*/ 960 w 869"/>
                <a:gd name="T93" fmla="*/ 57 h 687"/>
                <a:gd name="T94" fmla="*/ 993 w 869"/>
                <a:gd name="T95" fmla="*/ 68 h 687"/>
                <a:gd name="T96" fmla="*/ 1026 w 869"/>
                <a:gd name="T97" fmla="*/ 76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9"/>
                <a:gd name="T148" fmla="*/ 0 h 687"/>
                <a:gd name="T149" fmla="*/ 869 w 869"/>
                <a:gd name="T150" fmla="*/ 687 h 6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9" h="687">
                  <a:moveTo>
                    <a:pt x="869" y="76"/>
                  </a:moveTo>
                  <a:lnTo>
                    <a:pt x="799" y="106"/>
                  </a:lnTo>
                  <a:lnTo>
                    <a:pt x="756" y="151"/>
                  </a:lnTo>
                  <a:lnTo>
                    <a:pt x="728" y="204"/>
                  </a:lnTo>
                  <a:lnTo>
                    <a:pt x="714" y="249"/>
                  </a:lnTo>
                  <a:lnTo>
                    <a:pt x="707" y="272"/>
                  </a:lnTo>
                  <a:lnTo>
                    <a:pt x="693" y="298"/>
                  </a:lnTo>
                  <a:lnTo>
                    <a:pt x="671" y="325"/>
                  </a:lnTo>
                  <a:lnTo>
                    <a:pt x="643" y="351"/>
                  </a:lnTo>
                  <a:lnTo>
                    <a:pt x="608" y="378"/>
                  </a:lnTo>
                  <a:lnTo>
                    <a:pt x="558" y="400"/>
                  </a:lnTo>
                  <a:lnTo>
                    <a:pt x="502" y="419"/>
                  </a:lnTo>
                  <a:lnTo>
                    <a:pt x="438" y="434"/>
                  </a:lnTo>
                  <a:lnTo>
                    <a:pt x="367" y="446"/>
                  </a:lnTo>
                  <a:lnTo>
                    <a:pt x="297" y="465"/>
                  </a:lnTo>
                  <a:lnTo>
                    <a:pt x="226" y="491"/>
                  </a:lnTo>
                  <a:lnTo>
                    <a:pt x="170" y="521"/>
                  </a:lnTo>
                  <a:lnTo>
                    <a:pt x="120" y="555"/>
                  </a:lnTo>
                  <a:lnTo>
                    <a:pt x="99" y="593"/>
                  </a:lnTo>
                  <a:lnTo>
                    <a:pt x="106" y="638"/>
                  </a:lnTo>
                  <a:lnTo>
                    <a:pt x="148" y="687"/>
                  </a:lnTo>
                  <a:lnTo>
                    <a:pt x="92" y="676"/>
                  </a:lnTo>
                  <a:lnTo>
                    <a:pt x="49" y="653"/>
                  </a:lnTo>
                  <a:lnTo>
                    <a:pt x="21" y="627"/>
                  </a:lnTo>
                  <a:lnTo>
                    <a:pt x="0" y="593"/>
                  </a:lnTo>
                  <a:lnTo>
                    <a:pt x="0" y="559"/>
                  </a:lnTo>
                  <a:lnTo>
                    <a:pt x="14" y="521"/>
                  </a:lnTo>
                  <a:lnTo>
                    <a:pt x="57" y="483"/>
                  </a:lnTo>
                  <a:lnTo>
                    <a:pt x="113" y="453"/>
                  </a:lnTo>
                  <a:lnTo>
                    <a:pt x="198" y="423"/>
                  </a:lnTo>
                  <a:lnTo>
                    <a:pt x="276" y="397"/>
                  </a:lnTo>
                  <a:lnTo>
                    <a:pt x="346" y="370"/>
                  </a:lnTo>
                  <a:lnTo>
                    <a:pt x="410" y="348"/>
                  </a:lnTo>
                  <a:lnTo>
                    <a:pt x="466" y="321"/>
                  </a:lnTo>
                  <a:lnTo>
                    <a:pt x="509" y="291"/>
                  </a:lnTo>
                  <a:lnTo>
                    <a:pt x="537" y="257"/>
                  </a:lnTo>
                  <a:lnTo>
                    <a:pt x="551" y="215"/>
                  </a:lnTo>
                  <a:lnTo>
                    <a:pt x="558" y="132"/>
                  </a:lnTo>
                  <a:lnTo>
                    <a:pt x="572" y="72"/>
                  </a:lnTo>
                  <a:lnTo>
                    <a:pt x="608" y="27"/>
                  </a:lnTo>
                  <a:lnTo>
                    <a:pt x="657" y="0"/>
                  </a:lnTo>
                  <a:lnTo>
                    <a:pt x="678" y="8"/>
                  </a:lnTo>
                  <a:lnTo>
                    <a:pt x="700" y="19"/>
                  </a:lnTo>
                  <a:lnTo>
                    <a:pt x="721" y="27"/>
                  </a:lnTo>
                  <a:lnTo>
                    <a:pt x="749" y="38"/>
                  </a:lnTo>
                  <a:lnTo>
                    <a:pt x="777" y="49"/>
                  </a:lnTo>
                  <a:lnTo>
                    <a:pt x="813" y="57"/>
                  </a:lnTo>
                  <a:lnTo>
                    <a:pt x="841" y="68"/>
                  </a:lnTo>
                  <a:lnTo>
                    <a:pt x="869" y="7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26"/>
            <p:cNvSpPr>
              <a:spLocks/>
            </p:cNvSpPr>
            <p:nvPr/>
          </p:nvSpPr>
          <p:spPr bwMode="auto">
            <a:xfrm>
              <a:off x="0" y="210"/>
              <a:ext cx="1561" cy="284"/>
            </a:xfrm>
            <a:custGeom>
              <a:avLst/>
              <a:gdLst>
                <a:gd name="T0" fmla="*/ 1561 w 1322"/>
                <a:gd name="T1" fmla="*/ 136 h 284"/>
                <a:gd name="T2" fmla="*/ 1494 w 1322"/>
                <a:gd name="T3" fmla="*/ 125 h 284"/>
                <a:gd name="T4" fmla="*/ 1419 w 1322"/>
                <a:gd name="T5" fmla="*/ 121 h 284"/>
                <a:gd name="T6" fmla="*/ 1352 w 1322"/>
                <a:gd name="T7" fmla="*/ 125 h 284"/>
                <a:gd name="T8" fmla="*/ 1278 w 1322"/>
                <a:gd name="T9" fmla="*/ 133 h 284"/>
                <a:gd name="T10" fmla="*/ 1194 w 1322"/>
                <a:gd name="T11" fmla="*/ 144 h 284"/>
                <a:gd name="T12" fmla="*/ 1118 w 1322"/>
                <a:gd name="T13" fmla="*/ 163 h 284"/>
                <a:gd name="T14" fmla="*/ 1044 w 1322"/>
                <a:gd name="T15" fmla="*/ 189 h 284"/>
                <a:gd name="T16" fmla="*/ 968 w 1322"/>
                <a:gd name="T17" fmla="*/ 219 h 284"/>
                <a:gd name="T18" fmla="*/ 876 w 1322"/>
                <a:gd name="T19" fmla="*/ 253 h 284"/>
                <a:gd name="T20" fmla="*/ 751 w 1322"/>
                <a:gd name="T21" fmla="*/ 272 h 284"/>
                <a:gd name="T22" fmla="*/ 618 w 1322"/>
                <a:gd name="T23" fmla="*/ 284 h 284"/>
                <a:gd name="T24" fmla="*/ 476 w 1322"/>
                <a:gd name="T25" fmla="*/ 276 h 284"/>
                <a:gd name="T26" fmla="*/ 334 w 1322"/>
                <a:gd name="T27" fmla="*/ 257 h 284"/>
                <a:gd name="T28" fmla="*/ 209 w 1322"/>
                <a:gd name="T29" fmla="*/ 223 h 284"/>
                <a:gd name="T30" fmla="*/ 92 w 1322"/>
                <a:gd name="T31" fmla="*/ 170 h 284"/>
                <a:gd name="T32" fmla="*/ 0 w 1322"/>
                <a:gd name="T33" fmla="*/ 106 h 284"/>
                <a:gd name="T34" fmla="*/ 100 w 1322"/>
                <a:gd name="T35" fmla="*/ 140 h 284"/>
                <a:gd name="T36" fmla="*/ 209 w 1322"/>
                <a:gd name="T37" fmla="*/ 170 h 284"/>
                <a:gd name="T38" fmla="*/ 318 w 1322"/>
                <a:gd name="T39" fmla="*/ 193 h 284"/>
                <a:gd name="T40" fmla="*/ 435 w 1322"/>
                <a:gd name="T41" fmla="*/ 208 h 284"/>
                <a:gd name="T42" fmla="*/ 543 w 1322"/>
                <a:gd name="T43" fmla="*/ 216 h 284"/>
                <a:gd name="T44" fmla="*/ 651 w 1322"/>
                <a:gd name="T45" fmla="*/ 208 h 284"/>
                <a:gd name="T46" fmla="*/ 743 w 1322"/>
                <a:gd name="T47" fmla="*/ 189 h 284"/>
                <a:gd name="T48" fmla="*/ 835 w 1322"/>
                <a:gd name="T49" fmla="*/ 155 h 284"/>
                <a:gd name="T50" fmla="*/ 919 w 1322"/>
                <a:gd name="T51" fmla="*/ 114 h 284"/>
                <a:gd name="T52" fmla="*/ 1010 w 1322"/>
                <a:gd name="T53" fmla="*/ 80 h 284"/>
                <a:gd name="T54" fmla="*/ 1102 w 1322"/>
                <a:gd name="T55" fmla="*/ 50 h 284"/>
                <a:gd name="T56" fmla="*/ 1194 w 1322"/>
                <a:gd name="T57" fmla="*/ 23 h 284"/>
                <a:gd name="T58" fmla="*/ 1278 w 1322"/>
                <a:gd name="T59" fmla="*/ 8 h 284"/>
                <a:gd name="T60" fmla="*/ 1360 w 1322"/>
                <a:gd name="T61" fmla="*/ 0 h 284"/>
                <a:gd name="T62" fmla="*/ 1436 w 1322"/>
                <a:gd name="T63" fmla="*/ 4 h 284"/>
                <a:gd name="T64" fmla="*/ 1494 w 1322"/>
                <a:gd name="T65" fmla="*/ 16 h 284"/>
                <a:gd name="T66" fmla="*/ 1502 w 1322"/>
                <a:gd name="T67" fmla="*/ 42 h 284"/>
                <a:gd name="T68" fmla="*/ 1518 w 1322"/>
                <a:gd name="T69" fmla="*/ 76 h 284"/>
                <a:gd name="T70" fmla="*/ 1536 w 1322"/>
                <a:gd name="T71" fmla="*/ 110 h 284"/>
                <a:gd name="T72" fmla="*/ 1561 w 1322"/>
                <a:gd name="T73" fmla="*/ 136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2"/>
                <a:gd name="T112" fmla="*/ 0 h 284"/>
                <a:gd name="T113" fmla="*/ 1322 w 1322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2" h="284">
                  <a:moveTo>
                    <a:pt x="1322" y="136"/>
                  </a:moveTo>
                  <a:lnTo>
                    <a:pt x="1265" y="125"/>
                  </a:lnTo>
                  <a:lnTo>
                    <a:pt x="1202" y="121"/>
                  </a:lnTo>
                  <a:lnTo>
                    <a:pt x="1145" y="125"/>
                  </a:lnTo>
                  <a:lnTo>
                    <a:pt x="1082" y="133"/>
                  </a:lnTo>
                  <a:lnTo>
                    <a:pt x="1011" y="144"/>
                  </a:lnTo>
                  <a:lnTo>
                    <a:pt x="947" y="163"/>
                  </a:lnTo>
                  <a:lnTo>
                    <a:pt x="884" y="189"/>
                  </a:lnTo>
                  <a:lnTo>
                    <a:pt x="820" y="219"/>
                  </a:lnTo>
                  <a:lnTo>
                    <a:pt x="742" y="253"/>
                  </a:lnTo>
                  <a:lnTo>
                    <a:pt x="636" y="272"/>
                  </a:lnTo>
                  <a:lnTo>
                    <a:pt x="523" y="284"/>
                  </a:lnTo>
                  <a:lnTo>
                    <a:pt x="403" y="276"/>
                  </a:lnTo>
                  <a:lnTo>
                    <a:pt x="283" y="257"/>
                  </a:lnTo>
                  <a:lnTo>
                    <a:pt x="177" y="223"/>
                  </a:lnTo>
                  <a:lnTo>
                    <a:pt x="78" y="170"/>
                  </a:lnTo>
                  <a:lnTo>
                    <a:pt x="0" y="106"/>
                  </a:lnTo>
                  <a:lnTo>
                    <a:pt x="85" y="140"/>
                  </a:lnTo>
                  <a:lnTo>
                    <a:pt x="177" y="170"/>
                  </a:lnTo>
                  <a:lnTo>
                    <a:pt x="269" y="193"/>
                  </a:lnTo>
                  <a:lnTo>
                    <a:pt x="368" y="208"/>
                  </a:lnTo>
                  <a:lnTo>
                    <a:pt x="460" y="216"/>
                  </a:lnTo>
                  <a:lnTo>
                    <a:pt x="551" y="208"/>
                  </a:lnTo>
                  <a:lnTo>
                    <a:pt x="629" y="189"/>
                  </a:lnTo>
                  <a:lnTo>
                    <a:pt x="707" y="155"/>
                  </a:lnTo>
                  <a:lnTo>
                    <a:pt x="778" y="114"/>
                  </a:lnTo>
                  <a:lnTo>
                    <a:pt x="855" y="80"/>
                  </a:lnTo>
                  <a:lnTo>
                    <a:pt x="933" y="50"/>
                  </a:lnTo>
                  <a:lnTo>
                    <a:pt x="1011" y="23"/>
                  </a:lnTo>
                  <a:lnTo>
                    <a:pt x="1082" y="8"/>
                  </a:lnTo>
                  <a:lnTo>
                    <a:pt x="1152" y="0"/>
                  </a:lnTo>
                  <a:lnTo>
                    <a:pt x="1216" y="4"/>
                  </a:lnTo>
                  <a:lnTo>
                    <a:pt x="1265" y="16"/>
                  </a:lnTo>
                  <a:lnTo>
                    <a:pt x="1272" y="42"/>
                  </a:lnTo>
                  <a:lnTo>
                    <a:pt x="1286" y="76"/>
                  </a:lnTo>
                  <a:lnTo>
                    <a:pt x="1301" y="110"/>
                  </a:lnTo>
                  <a:lnTo>
                    <a:pt x="1322" y="13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27"/>
            <p:cNvSpPr>
              <a:spLocks/>
            </p:cNvSpPr>
            <p:nvPr/>
          </p:nvSpPr>
          <p:spPr bwMode="auto">
            <a:xfrm>
              <a:off x="1381" y="-714"/>
              <a:ext cx="3305" cy="1526"/>
            </a:xfrm>
            <a:custGeom>
              <a:avLst/>
              <a:gdLst>
                <a:gd name="T0" fmla="*/ 1820 w 2799"/>
                <a:gd name="T1" fmla="*/ 4 h 1526"/>
                <a:gd name="T2" fmla="*/ 2144 w 2799"/>
                <a:gd name="T3" fmla="*/ 34 h 1526"/>
                <a:gd name="T4" fmla="*/ 2445 w 2799"/>
                <a:gd name="T5" fmla="*/ 91 h 1526"/>
                <a:gd name="T6" fmla="*/ 2704 w 2799"/>
                <a:gd name="T7" fmla="*/ 174 h 1526"/>
                <a:gd name="T8" fmla="*/ 2930 w 2799"/>
                <a:gd name="T9" fmla="*/ 280 h 1526"/>
                <a:gd name="T10" fmla="*/ 3104 w 2799"/>
                <a:gd name="T11" fmla="*/ 401 h 1526"/>
                <a:gd name="T12" fmla="*/ 3229 w 2799"/>
                <a:gd name="T13" fmla="*/ 536 h 1526"/>
                <a:gd name="T14" fmla="*/ 3297 w 2799"/>
                <a:gd name="T15" fmla="*/ 684 h 1526"/>
                <a:gd name="T16" fmla="*/ 3297 w 2799"/>
                <a:gd name="T17" fmla="*/ 842 h 1526"/>
                <a:gd name="T18" fmla="*/ 3229 w 2799"/>
                <a:gd name="T19" fmla="*/ 989 h 1526"/>
                <a:gd name="T20" fmla="*/ 3104 w 2799"/>
                <a:gd name="T21" fmla="*/ 1125 h 1526"/>
                <a:gd name="T22" fmla="*/ 2930 w 2799"/>
                <a:gd name="T23" fmla="*/ 1250 h 1526"/>
                <a:gd name="T24" fmla="*/ 2704 w 2799"/>
                <a:gd name="T25" fmla="*/ 1352 h 1526"/>
                <a:gd name="T26" fmla="*/ 2445 w 2799"/>
                <a:gd name="T27" fmla="*/ 1435 h 1526"/>
                <a:gd name="T28" fmla="*/ 2144 w 2799"/>
                <a:gd name="T29" fmla="*/ 1492 h 1526"/>
                <a:gd name="T30" fmla="*/ 1820 w 2799"/>
                <a:gd name="T31" fmla="*/ 1522 h 1526"/>
                <a:gd name="T32" fmla="*/ 1485 w 2799"/>
                <a:gd name="T33" fmla="*/ 1522 h 1526"/>
                <a:gd name="T34" fmla="*/ 1160 w 2799"/>
                <a:gd name="T35" fmla="*/ 1492 h 1526"/>
                <a:gd name="T36" fmla="*/ 860 w 2799"/>
                <a:gd name="T37" fmla="*/ 1435 h 1526"/>
                <a:gd name="T38" fmla="*/ 601 w 2799"/>
                <a:gd name="T39" fmla="*/ 1352 h 1526"/>
                <a:gd name="T40" fmla="*/ 375 w 2799"/>
                <a:gd name="T41" fmla="*/ 1250 h 1526"/>
                <a:gd name="T42" fmla="*/ 201 w 2799"/>
                <a:gd name="T43" fmla="*/ 1125 h 1526"/>
                <a:gd name="T44" fmla="*/ 76 w 2799"/>
                <a:gd name="T45" fmla="*/ 989 h 1526"/>
                <a:gd name="T46" fmla="*/ 8 w 2799"/>
                <a:gd name="T47" fmla="*/ 842 h 1526"/>
                <a:gd name="T48" fmla="*/ 8 w 2799"/>
                <a:gd name="T49" fmla="*/ 684 h 1526"/>
                <a:gd name="T50" fmla="*/ 76 w 2799"/>
                <a:gd name="T51" fmla="*/ 536 h 1526"/>
                <a:gd name="T52" fmla="*/ 201 w 2799"/>
                <a:gd name="T53" fmla="*/ 401 h 1526"/>
                <a:gd name="T54" fmla="*/ 375 w 2799"/>
                <a:gd name="T55" fmla="*/ 280 h 1526"/>
                <a:gd name="T56" fmla="*/ 601 w 2799"/>
                <a:gd name="T57" fmla="*/ 174 h 1526"/>
                <a:gd name="T58" fmla="*/ 860 w 2799"/>
                <a:gd name="T59" fmla="*/ 91 h 1526"/>
                <a:gd name="T60" fmla="*/ 1160 w 2799"/>
                <a:gd name="T61" fmla="*/ 34 h 1526"/>
                <a:gd name="T62" fmla="*/ 1485 w 2799"/>
                <a:gd name="T63" fmla="*/ 4 h 1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99"/>
                <a:gd name="T97" fmla="*/ 0 h 1526"/>
                <a:gd name="T98" fmla="*/ 2799 w 2799"/>
                <a:gd name="T99" fmla="*/ 1526 h 15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99" h="1526">
                  <a:moveTo>
                    <a:pt x="1399" y="0"/>
                  </a:moveTo>
                  <a:lnTo>
                    <a:pt x="1541" y="4"/>
                  </a:lnTo>
                  <a:lnTo>
                    <a:pt x="1682" y="15"/>
                  </a:lnTo>
                  <a:lnTo>
                    <a:pt x="1816" y="34"/>
                  </a:lnTo>
                  <a:lnTo>
                    <a:pt x="1944" y="61"/>
                  </a:lnTo>
                  <a:lnTo>
                    <a:pt x="2071" y="91"/>
                  </a:lnTo>
                  <a:lnTo>
                    <a:pt x="2184" y="133"/>
                  </a:lnTo>
                  <a:lnTo>
                    <a:pt x="2290" y="174"/>
                  </a:lnTo>
                  <a:lnTo>
                    <a:pt x="2389" y="223"/>
                  </a:lnTo>
                  <a:lnTo>
                    <a:pt x="2481" y="280"/>
                  </a:lnTo>
                  <a:lnTo>
                    <a:pt x="2558" y="336"/>
                  </a:lnTo>
                  <a:lnTo>
                    <a:pt x="2629" y="401"/>
                  </a:lnTo>
                  <a:lnTo>
                    <a:pt x="2693" y="469"/>
                  </a:lnTo>
                  <a:lnTo>
                    <a:pt x="2735" y="536"/>
                  </a:lnTo>
                  <a:lnTo>
                    <a:pt x="2770" y="608"/>
                  </a:lnTo>
                  <a:lnTo>
                    <a:pt x="2792" y="684"/>
                  </a:lnTo>
                  <a:lnTo>
                    <a:pt x="2799" y="763"/>
                  </a:lnTo>
                  <a:lnTo>
                    <a:pt x="2792" y="842"/>
                  </a:lnTo>
                  <a:lnTo>
                    <a:pt x="2770" y="918"/>
                  </a:lnTo>
                  <a:lnTo>
                    <a:pt x="2735" y="989"/>
                  </a:lnTo>
                  <a:lnTo>
                    <a:pt x="2693" y="1061"/>
                  </a:lnTo>
                  <a:lnTo>
                    <a:pt x="2629" y="1125"/>
                  </a:lnTo>
                  <a:lnTo>
                    <a:pt x="2558" y="1190"/>
                  </a:lnTo>
                  <a:lnTo>
                    <a:pt x="2481" y="1250"/>
                  </a:lnTo>
                  <a:lnTo>
                    <a:pt x="2389" y="1303"/>
                  </a:lnTo>
                  <a:lnTo>
                    <a:pt x="2290" y="1352"/>
                  </a:lnTo>
                  <a:lnTo>
                    <a:pt x="2184" y="1397"/>
                  </a:lnTo>
                  <a:lnTo>
                    <a:pt x="2071" y="1435"/>
                  </a:lnTo>
                  <a:lnTo>
                    <a:pt x="1944" y="1465"/>
                  </a:lnTo>
                  <a:lnTo>
                    <a:pt x="1816" y="1492"/>
                  </a:lnTo>
                  <a:lnTo>
                    <a:pt x="1682" y="1510"/>
                  </a:lnTo>
                  <a:lnTo>
                    <a:pt x="1541" y="1522"/>
                  </a:lnTo>
                  <a:lnTo>
                    <a:pt x="1399" y="1526"/>
                  </a:lnTo>
                  <a:lnTo>
                    <a:pt x="1258" y="1522"/>
                  </a:lnTo>
                  <a:lnTo>
                    <a:pt x="1117" y="1510"/>
                  </a:lnTo>
                  <a:lnTo>
                    <a:pt x="982" y="1492"/>
                  </a:lnTo>
                  <a:lnTo>
                    <a:pt x="855" y="1465"/>
                  </a:lnTo>
                  <a:lnTo>
                    <a:pt x="728" y="1435"/>
                  </a:lnTo>
                  <a:lnTo>
                    <a:pt x="615" y="1397"/>
                  </a:lnTo>
                  <a:lnTo>
                    <a:pt x="509" y="1352"/>
                  </a:lnTo>
                  <a:lnTo>
                    <a:pt x="410" y="1303"/>
                  </a:lnTo>
                  <a:lnTo>
                    <a:pt x="318" y="1250"/>
                  </a:lnTo>
                  <a:lnTo>
                    <a:pt x="240" y="1190"/>
                  </a:lnTo>
                  <a:lnTo>
                    <a:pt x="170" y="1125"/>
                  </a:lnTo>
                  <a:lnTo>
                    <a:pt x="106" y="1061"/>
                  </a:lnTo>
                  <a:lnTo>
                    <a:pt x="64" y="989"/>
                  </a:lnTo>
                  <a:lnTo>
                    <a:pt x="28" y="918"/>
                  </a:lnTo>
                  <a:lnTo>
                    <a:pt x="7" y="842"/>
                  </a:lnTo>
                  <a:lnTo>
                    <a:pt x="0" y="763"/>
                  </a:lnTo>
                  <a:lnTo>
                    <a:pt x="7" y="684"/>
                  </a:lnTo>
                  <a:lnTo>
                    <a:pt x="28" y="608"/>
                  </a:lnTo>
                  <a:lnTo>
                    <a:pt x="64" y="536"/>
                  </a:lnTo>
                  <a:lnTo>
                    <a:pt x="106" y="469"/>
                  </a:lnTo>
                  <a:lnTo>
                    <a:pt x="170" y="401"/>
                  </a:lnTo>
                  <a:lnTo>
                    <a:pt x="240" y="336"/>
                  </a:lnTo>
                  <a:lnTo>
                    <a:pt x="318" y="280"/>
                  </a:lnTo>
                  <a:lnTo>
                    <a:pt x="410" y="223"/>
                  </a:lnTo>
                  <a:lnTo>
                    <a:pt x="509" y="174"/>
                  </a:lnTo>
                  <a:lnTo>
                    <a:pt x="615" y="133"/>
                  </a:lnTo>
                  <a:lnTo>
                    <a:pt x="728" y="91"/>
                  </a:lnTo>
                  <a:lnTo>
                    <a:pt x="855" y="61"/>
                  </a:lnTo>
                  <a:lnTo>
                    <a:pt x="982" y="34"/>
                  </a:lnTo>
                  <a:lnTo>
                    <a:pt x="1117" y="15"/>
                  </a:lnTo>
                  <a:lnTo>
                    <a:pt x="1258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04" name="Text Box 528"/>
          <p:cNvSpPr txBox="1">
            <a:spLocks noChangeArrowheads="1"/>
          </p:cNvSpPr>
          <p:nvPr/>
        </p:nvSpPr>
        <p:spPr bwMode="auto">
          <a:xfrm rot="-2728737">
            <a:off x="461170" y="1723231"/>
            <a:ext cx="27606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no fertilizer</a:t>
            </a:r>
          </a:p>
        </p:txBody>
      </p:sp>
      <p:sp>
        <p:nvSpPr>
          <p:cNvPr id="25105" name="Text Box 529"/>
          <p:cNvSpPr txBox="1">
            <a:spLocks noChangeArrowheads="1"/>
          </p:cNvSpPr>
          <p:nvPr/>
        </p:nvSpPr>
        <p:spPr bwMode="auto">
          <a:xfrm rot="-2728737">
            <a:off x="2209006" y="1461294"/>
            <a:ext cx="3509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2 drops fertilizer</a:t>
            </a:r>
          </a:p>
        </p:txBody>
      </p:sp>
      <p:sp>
        <p:nvSpPr>
          <p:cNvPr id="25106" name="Text Box 530"/>
          <p:cNvSpPr txBox="1">
            <a:spLocks noChangeArrowheads="1"/>
          </p:cNvSpPr>
          <p:nvPr/>
        </p:nvSpPr>
        <p:spPr bwMode="auto">
          <a:xfrm rot="-2728737">
            <a:off x="4043363" y="1346200"/>
            <a:ext cx="3851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4 drops fertilizer</a:t>
            </a:r>
          </a:p>
        </p:txBody>
      </p:sp>
      <p:sp>
        <p:nvSpPr>
          <p:cNvPr id="25107" name="Text Box 531"/>
          <p:cNvSpPr txBox="1">
            <a:spLocks noChangeArrowheads="1"/>
          </p:cNvSpPr>
          <p:nvPr/>
        </p:nvSpPr>
        <p:spPr bwMode="auto">
          <a:xfrm rot="-2728737">
            <a:off x="6042819" y="1224756"/>
            <a:ext cx="4186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6 drops fertilizer</a:t>
            </a:r>
          </a:p>
        </p:txBody>
      </p:sp>
      <p:grpSp>
        <p:nvGrpSpPr>
          <p:cNvPr id="1060" name="Group 536"/>
          <p:cNvGrpSpPr>
            <a:grpSpLocks/>
          </p:cNvGrpSpPr>
          <p:nvPr/>
        </p:nvGrpSpPr>
        <p:grpSpPr bwMode="auto">
          <a:xfrm>
            <a:off x="-19050" y="6337300"/>
            <a:ext cx="9182100" cy="538163"/>
            <a:chOff x="-12" y="3992"/>
            <a:chExt cx="5784" cy="339"/>
          </a:xfrm>
        </p:grpSpPr>
        <p:graphicFrame>
          <p:nvGraphicFramePr>
            <p:cNvPr id="1027" name="Object 532"/>
            <p:cNvGraphicFramePr>
              <a:graphicFrameLocks noChangeAspect="1"/>
            </p:cNvGraphicFramePr>
            <p:nvPr/>
          </p:nvGraphicFramePr>
          <p:xfrm>
            <a:off x="3627" y="4003"/>
            <a:ext cx="2145" cy="328"/>
          </p:xfrm>
          <a:graphic>
            <a:graphicData uri="http://schemas.openxmlformats.org/presentationml/2006/ole">
              <p:oleObj spid="_x0000_s1027" name="Image" r:id="rId9" imgW="3405577" imgH="521002" progId="Photoshop.Image.5">
                <p:embed/>
              </p:oleObj>
            </a:graphicData>
          </a:graphic>
        </p:graphicFrame>
        <p:graphicFrame>
          <p:nvGraphicFramePr>
            <p:cNvPr id="1028" name="Object 533"/>
            <p:cNvGraphicFramePr>
              <a:graphicFrameLocks noChangeAspect="1"/>
            </p:cNvGraphicFramePr>
            <p:nvPr/>
          </p:nvGraphicFramePr>
          <p:xfrm>
            <a:off x="-12" y="3992"/>
            <a:ext cx="2145" cy="328"/>
          </p:xfrm>
          <a:graphic>
            <a:graphicData uri="http://schemas.openxmlformats.org/presentationml/2006/ole">
              <p:oleObj spid="_x0000_s1028" name="Image" r:id="rId10" imgW="3405577" imgH="521002" progId="Photoshop.Image.5">
                <p:embed/>
              </p:oleObj>
            </a:graphicData>
          </a:graphic>
        </p:graphicFrame>
        <p:graphicFrame>
          <p:nvGraphicFramePr>
            <p:cNvPr id="1029" name="Object 534"/>
            <p:cNvGraphicFramePr>
              <a:graphicFrameLocks noChangeAspect="1"/>
            </p:cNvGraphicFramePr>
            <p:nvPr/>
          </p:nvGraphicFramePr>
          <p:xfrm>
            <a:off x="2140" y="3997"/>
            <a:ext cx="1672" cy="328"/>
          </p:xfrm>
          <a:graphic>
            <a:graphicData uri="http://schemas.openxmlformats.org/presentationml/2006/ole">
              <p:oleObj spid="_x0000_s1029" name="Image" r:id="rId11" imgW="3405577" imgH="521002" progId="Photoshop.Image.5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4" grpId="0" autoUpdateAnimBg="0"/>
      <p:bldP spid="25105" grpId="0" autoUpdateAnimBg="0"/>
      <p:bldP spid="25106" grpId="0" autoUpdateAnimBg="0"/>
      <p:bldP spid="2510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26"/>
          <p:cNvGraphicFramePr>
            <a:graphicFrameLocks noChangeAspect="1"/>
          </p:cNvGraphicFramePr>
          <p:nvPr/>
        </p:nvGraphicFramePr>
        <p:xfrm>
          <a:off x="0" y="-23813"/>
          <a:ext cx="9144000" cy="6905626"/>
        </p:xfrm>
        <a:graphic>
          <a:graphicData uri="http://schemas.openxmlformats.org/presentationml/2006/ole">
            <p:oleObj spid="_x0000_s2050" name="Image" r:id="rId3" imgW="11881398" imgH="8971408" progId="Photoshop.Image.5">
              <p:embed/>
            </p:oleObj>
          </a:graphicData>
        </a:graphic>
      </p:graphicFrame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365125" y="617538"/>
            <a:ext cx="1617663" cy="6200775"/>
            <a:chOff x="314" y="389"/>
            <a:chExt cx="1019" cy="3906"/>
          </a:xfrm>
        </p:grpSpPr>
        <p:grpSp>
          <p:nvGrpSpPr>
            <p:cNvPr id="2446" name="Group 2"/>
            <p:cNvGrpSpPr>
              <a:grpSpLocks/>
            </p:cNvGrpSpPr>
            <p:nvPr/>
          </p:nvGrpSpPr>
          <p:grpSpPr bwMode="auto">
            <a:xfrm>
              <a:off x="314" y="2163"/>
              <a:ext cx="883" cy="2132"/>
              <a:chOff x="1476" y="2019"/>
              <a:chExt cx="393" cy="903"/>
            </a:xfrm>
          </p:grpSpPr>
          <p:grpSp>
            <p:nvGrpSpPr>
              <p:cNvPr id="2505" name="Group 3"/>
              <p:cNvGrpSpPr>
                <a:grpSpLocks/>
              </p:cNvGrpSpPr>
              <p:nvPr/>
            </p:nvGrpSpPr>
            <p:grpSpPr bwMode="auto">
              <a:xfrm>
                <a:off x="1477" y="2019"/>
                <a:ext cx="392" cy="769"/>
                <a:chOff x="1103" y="1261"/>
                <a:chExt cx="550" cy="899"/>
              </a:xfrm>
            </p:grpSpPr>
            <p:grpSp>
              <p:nvGrpSpPr>
                <p:cNvPr id="2528" name="Group 4"/>
                <p:cNvGrpSpPr>
                  <a:grpSpLocks/>
                </p:cNvGrpSpPr>
                <p:nvPr/>
              </p:nvGrpSpPr>
              <p:grpSpPr bwMode="auto">
                <a:xfrm>
                  <a:off x="1120" y="1429"/>
                  <a:ext cx="533" cy="731"/>
                  <a:chOff x="1120" y="1429"/>
                  <a:chExt cx="533" cy="731"/>
                </a:xfrm>
              </p:grpSpPr>
              <p:sp>
                <p:nvSpPr>
                  <p:cNvPr id="2570" name="Freeform 5"/>
                  <p:cNvSpPr>
                    <a:spLocks/>
                  </p:cNvSpPr>
                  <p:nvPr/>
                </p:nvSpPr>
                <p:spPr bwMode="auto">
                  <a:xfrm>
                    <a:off x="1120" y="1643"/>
                    <a:ext cx="218" cy="517"/>
                  </a:xfrm>
                  <a:custGeom>
                    <a:avLst/>
                    <a:gdLst>
                      <a:gd name="T0" fmla="*/ 180 w 656"/>
                      <a:gd name="T1" fmla="*/ 517 h 1552"/>
                      <a:gd name="T2" fmla="*/ 193 w 656"/>
                      <a:gd name="T3" fmla="*/ 484 h 1552"/>
                      <a:gd name="T4" fmla="*/ 204 w 656"/>
                      <a:gd name="T5" fmla="*/ 445 h 1552"/>
                      <a:gd name="T6" fmla="*/ 210 w 656"/>
                      <a:gd name="T7" fmla="*/ 404 h 1552"/>
                      <a:gd name="T8" fmla="*/ 214 w 656"/>
                      <a:gd name="T9" fmla="*/ 373 h 1552"/>
                      <a:gd name="T10" fmla="*/ 214 w 656"/>
                      <a:gd name="T11" fmla="*/ 339 h 1552"/>
                      <a:gd name="T12" fmla="*/ 218 w 656"/>
                      <a:gd name="T13" fmla="*/ 294 h 1552"/>
                      <a:gd name="T14" fmla="*/ 215 w 656"/>
                      <a:gd name="T15" fmla="*/ 252 h 1552"/>
                      <a:gd name="T16" fmla="*/ 214 w 656"/>
                      <a:gd name="T17" fmla="*/ 204 h 1552"/>
                      <a:gd name="T18" fmla="*/ 209 w 656"/>
                      <a:gd name="T19" fmla="*/ 170 h 1552"/>
                      <a:gd name="T20" fmla="*/ 206 w 656"/>
                      <a:gd name="T21" fmla="*/ 146 h 1552"/>
                      <a:gd name="T22" fmla="*/ 198 w 656"/>
                      <a:gd name="T23" fmla="*/ 122 h 1552"/>
                      <a:gd name="T24" fmla="*/ 190 w 656"/>
                      <a:gd name="T25" fmla="*/ 96 h 1552"/>
                      <a:gd name="T26" fmla="*/ 174 w 656"/>
                      <a:gd name="T27" fmla="*/ 66 h 1552"/>
                      <a:gd name="T28" fmla="*/ 153 w 656"/>
                      <a:gd name="T29" fmla="*/ 37 h 1552"/>
                      <a:gd name="T30" fmla="*/ 136 w 656"/>
                      <a:gd name="T31" fmla="*/ 21 h 1552"/>
                      <a:gd name="T32" fmla="*/ 116 w 656"/>
                      <a:gd name="T33" fmla="*/ 6 h 1552"/>
                      <a:gd name="T34" fmla="*/ 97 w 656"/>
                      <a:gd name="T35" fmla="*/ 1 h 1552"/>
                      <a:gd name="T36" fmla="*/ 71 w 656"/>
                      <a:gd name="T37" fmla="*/ 0 h 1552"/>
                      <a:gd name="T38" fmla="*/ 42 w 656"/>
                      <a:gd name="T39" fmla="*/ 4 h 1552"/>
                      <a:gd name="T40" fmla="*/ 0 w 656"/>
                      <a:gd name="T41" fmla="*/ 22 h 1552"/>
                      <a:gd name="T42" fmla="*/ 45 w 656"/>
                      <a:gd name="T43" fmla="*/ 22 h 1552"/>
                      <a:gd name="T44" fmla="*/ 78 w 656"/>
                      <a:gd name="T45" fmla="*/ 25 h 1552"/>
                      <a:gd name="T46" fmla="*/ 95 w 656"/>
                      <a:gd name="T47" fmla="*/ 28 h 1552"/>
                      <a:gd name="T48" fmla="*/ 114 w 656"/>
                      <a:gd name="T49" fmla="*/ 36 h 1552"/>
                      <a:gd name="T50" fmla="*/ 127 w 656"/>
                      <a:gd name="T51" fmla="*/ 50 h 1552"/>
                      <a:gd name="T52" fmla="*/ 141 w 656"/>
                      <a:gd name="T53" fmla="*/ 74 h 1552"/>
                      <a:gd name="T54" fmla="*/ 154 w 656"/>
                      <a:gd name="T55" fmla="*/ 93 h 1552"/>
                      <a:gd name="T56" fmla="*/ 159 w 656"/>
                      <a:gd name="T57" fmla="*/ 116 h 1552"/>
                      <a:gd name="T58" fmla="*/ 168 w 656"/>
                      <a:gd name="T59" fmla="*/ 140 h 1552"/>
                      <a:gd name="T60" fmla="*/ 174 w 656"/>
                      <a:gd name="T61" fmla="*/ 167 h 1552"/>
                      <a:gd name="T62" fmla="*/ 180 w 656"/>
                      <a:gd name="T63" fmla="*/ 201 h 1552"/>
                      <a:gd name="T64" fmla="*/ 183 w 656"/>
                      <a:gd name="T65" fmla="*/ 239 h 1552"/>
                      <a:gd name="T66" fmla="*/ 183 w 656"/>
                      <a:gd name="T67" fmla="*/ 299 h 1552"/>
                      <a:gd name="T68" fmla="*/ 179 w 656"/>
                      <a:gd name="T69" fmla="*/ 353 h 1552"/>
                      <a:gd name="T70" fmla="*/ 173 w 656"/>
                      <a:gd name="T71" fmla="*/ 407 h 1552"/>
                      <a:gd name="T72" fmla="*/ 164 w 656"/>
                      <a:gd name="T73" fmla="*/ 440 h 1552"/>
                      <a:gd name="T74" fmla="*/ 152 w 656"/>
                      <a:gd name="T75" fmla="*/ 481 h 1552"/>
                      <a:gd name="T76" fmla="*/ 137 w 656"/>
                      <a:gd name="T77" fmla="*/ 517 h 1552"/>
                      <a:gd name="T78" fmla="*/ 180 w 656"/>
                      <a:gd name="T79" fmla="*/ 517 h 155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56"/>
                      <a:gd name="T121" fmla="*/ 0 h 1552"/>
                      <a:gd name="T122" fmla="*/ 656 w 656"/>
                      <a:gd name="T123" fmla="*/ 1552 h 155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56" h="1552">
                        <a:moveTo>
                          <a:pt x="543" y="1552"/>
                        </a:moveTo>
                        <a:lnTo>
                          <a:pt x="580" y="1452"/>
                        </a:lnTo>
                        <a:lnTo>
                          <a:pt x="615" y="1335"/>
                        </a:lnTo>
                        <a:lnTo>
                          <a:pt x="633" y="1213"/>
                        </a:lnTo>
                        <a:lnTo>
                          <a:pt x="643" y="1119"/>
                        </a:lnTo>
                        <a:lnTo>
                          <a:pt x="643" y="1019"/>
                        </a:lnTo>
                        <a:lnTo>
                          <a:pt x="656" y="883"/>
                        </a:lnTo>
                        <a:lnTo>
                          <a:pt x="647" y="757"/>
                        </a:lnTo>
                        <a:lnTo>
                          <a:pt x="643" y="613"/>
                        </a:lnTo>
                        <a:lnTo>
                          <a:pt x="628" y="509"/>
                        </a:lnTo>
                        <a:lnTo>
                          <a:pt x="620" y="437"/>
                        </a:lnTo>
                        <a:lnTo>
                          <a:pt x="597" y="365"/>
                        </a:lnTo>
                        <a:lnTo>
                          <a:pt x="571" y="288"/>
                        </a:lnTo>
                        <a:lnTo>
                          <a:pt x="525" y="197"/>
                        </a:lnTo>
                        <a:lnTo>
                          <a:pt x="460" y="112"/>
                        </a:lnTo>
                        <a:lnTo>
                          <a:pt x="408" y="62"/>
                        </a:lnTo>
                        <a:lnTo>
                          <a:pt x="349" y="18"/>
                        </a:lnTo>
                        <a:lnTo>
                          <a:pt x="291" y="4"/>
                        </a:lnTo>
                        <a:lnTo>
                          <a:pt x="214" y="0"/>
                        </a:lnTo>
                        <a:lnTo>
                          <a:pt x="126" y="13"/>
                        </a:lnTo>
                        <a:lnTo>
                          <a:pt x="0" y="66"/>
                        </a:lnTo>
                        <a:lnTo>
                          <a:pt x="134" y="66"/>
                        </a:lnTo>
                        <a:lnTo>
                          <a:pt x="234" y="76"/>
                        </a:lnTo>
                        <a:lnTo>
                          <a:pt x="286" y="85"/>
                        </a:lnTo>
                        <a:lnTo>
                          <a:pt x="344" y="107"/>
                        </a:lnTo>
                        <a:lnTo>
                          <a:pt x="381" y="149"/>
                        </a:lnTo>
                        <a:lnTo>
                          <a:pt x="423" y="221"/>
                        </a:lnTo>
                        <a:lnTo>
                          <a:pt x="462" y="279"/>
                        </a:lnTo>
                        <a:lnTo>
                          <a:pt x="477" y="347"/>
                        </a:lnTo>
                        <a:lnTo>
                          <a:pt x="507" y="419"/>
                        </a:lnTo>
                        <a:lnTo>
                          <a:pt x="523" y="500"/>
                        </a:lnTo>
                        <a:lnTo>
                          <a:pt x="543" y="604"/>
                        </a:lnTo>
                        <a:lnTo>
                          <a:pt x="550" y="717"/>
                        </a:lnTo>
                        <a:lnTo>
                          <a:pt x="550" y="897"/>
                        </a:lnTo>
                        <a:lnTo>
                          <a:pt x="539" y="1060"/>
                        </a:lnTo>
                        <a:lnTo>
                          <a:pt x="521" y="1222"/>
                        </a:lnTo>
                        <a:lnTo>
                          <a:pt x="493" y="1322"/>
                        </a:lnTo>
                        <a:lnTo>
                          <a:pt x="457" y="1443"/>
                        </a:lnTo>
                        <a:lnTo>
                          <a:pt x="412" y="1552"/>
                        </a:lnTo>
                        <a:lnTo>
                          <a:pt x="543" y="1552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1" name="Freeform 6"/>
                  <p:cNvSpPr>
                    <a:spLocks/>
                  </p:cNvSpPr>
                  <p:nvPr/>
                </p:nvSpPr>
                <p:spPr bwMode="auto">
                  <a:xfrm>
                    <a:off x="1291" y="1429"/>
                    <a:ext cx="106" cy="731"/>
                  </a:xfrm>
                  <a:custGeom>
                    <a:avLst/>
                    <a:gdLst>
                      <a:gd name="T0" fmla="*/ 0 w 319"/>
                      <a:gd name="T1" fmla="*/ 0 h 2194"/>
                      <a:gd name="T2" fmla="*/ 33 w 319"/>
                      <a:gd name="T3" fmla="*/ 24 h 2194"/>
                      <a:gd name="T4" fmla="*/ 50 w 319"/>
                      <a:gd name="T5" fmla="*/ 35 h 2194"/>
                      <a:gd name="T6" fmla="*/ 61 w 319"/>
                      <a:gd name="T7" fmla="*/ 46 h 2194"/>
                      <a:gd name="T8" fmla="*/ 75 w 319"/>
                      <a:gd name="T9" fmla="*/ 60 h 2194"/>
                      <a:gd name="T10" fmla="*/ 86 w 319"/>
                      <a:gd name="T11" fmla="*/ 81 h 2194"/>
                      <a:gd name="T12" fmla="*/ 91 w 319"/>
                      <a:gd name="T13" fmla="*/ 100 h 2194"/>
                      <a:gd name="T14" fmla="*/ 93 w 319"/>
                      <a:gd name="T15" fmla="*/ 119 h 2194"/>
                      <a:gd name="T16" fmla="*/ 93 w 319"/>
                      <a:gd name="T17" fmla="*/ 151 h 2194"/>
                      <a:gd name="T18" fmla="*/ 92 w 319"/>
                      <a:gd name="T19" fmla="*/ 182 h 2194"/>
                      <a:gd name="T20" fmla="*/ 89 w 319"/>
                      <a:gd name="T21" fmla="*/ 228 h 2194"/>
                      <a:gd name="T22" fmla="*/ 84 w 319"/>
                      <a:gd name="T23" fmla="*/ 268 h 2194"/>
                      <a:gd name="T24" fmla="*/ 81 w 319"/>
                      <a:gd name="T25" fmla="*/ 294 h 2194"/>
                      <a:gd name="T26" fmla="*/ 77 w 319"/>
                      <a:gd name="T27" fmla="*/ 313 h 2194"/>
                      <a:gd name="T28" fmla="*/ 72 w 319"/>
                      <a:gd name="T29" fmla="*/ 336 h 2194"/>
                      <a:gd name="T30" fmla="*/ 64 w 319"/>
                      <a:gd name="T31" fmla="*/ 365 h 2194"/>
                      <a:gd name="T32" fmla="*/ 57 w 319"/>
                      <a:gd name="T33" fmla="*/ 392 h 2194"/>
                      <a:gd name="T34" fmla="*/ 49 w 319"/>
                      <a:gd name="T35" fmla="*/ 421 h 2194"/>
                      <a:gd name="T36" fmla="*/ 43 w 319"/>
                      <a:gd name="T37" fmla="*/ 443 h 2194"/>
                      <a:gd name="T38" fmla="*/ 35 w 319"/>
                      <a:gd name="T39" fmla="*/ 473 h 2194"/>
                      <a:gd name="T40" fmla="*/ 27 w 319"/>
                      <a:gd name="T41" fmla="*/ 508 h 2194"/>
                      <a:gd name="T42" fmla="*/ 18 w 319"/>
                      <a:gd name="T43" fmla="*/ 549 h 2194"/>
                      <a:gd name="T44" fmla="*/ 12 w 319"/>
                      <a:gd name="T45" fmla="*/ 586 h 2194"/>
                      <a:gd name="T46" fmla="*/ 7 w 319"/>
                      <a:gd name="T47" fmla="*/ 617 h 2194"/>
                      <a:gd name="T48" fmla="*/ 4 w 319"/>
                      <a:gd name="T49" fmla="*/ 659 h 2194"/>
                      <a:gd name="T50" fmla="*/ 2 w 319"/>
                      <a:gd name="T51" fmla="*/ 696 h 2194"/>
                      <a:gd name="T52" fmla="*/ 0 w 319"/>
                      <a:gd name="T53" fmla="*/ 731 h 2194"/>
                      <a:gd name="T54" fmla="*/ 15 w 319"/>
                      <a:gd name="T55" fmla="*/ 731 h 2194"/>
                      <a:gd name="T56" fmla="*/ 13 w 319"/>
                      <a:gd name="T57" fmla="*/ 711 h 2194"/>
                      <a:gd name="T58" fmla="*/ 15 w 319"/>
                      <a:gd name="T59" fmla="*/ 684 h 2194"/>
                      <a:gd name="T60" fmla="*/ 18 w 319"/>
                      <a:gd name="T61" fmla="*/ 656 h 2194"/>
                      <a:gd name="T62" fmla="*/ 19 w 319"/>
                      <a:gd name="T63" fmla="*/ 631 h 2194"/>
                      <a:gd name="T64" fmla="*/ 24 w 319"/>
                      <a:gd name="T65" fmla="*/ 593 h 2194"/>
                      <a:gd name="T66" fmla="*/ 31 w 319"/>
                      <a:gd name="T67" fmla="*/ 554 h 2194"/>
                      <a:gd name="T68" fmla="*/ 40 w 319"/>
                      <a:gd name="T69" fmla="*/ 509 h 2194"/>
                      <a:gd name="T70" fmla="*/ 48 w 319"/>
                      <a:gd name="T71" fmla="*/ 476 h 2194"/>
                      <a:gd name="T72" fmla="*/ 56 w 319"/>
                      <a:gd name="T73" fmla="*/ 443 h 2194"/>
                      <a:gd name="T74" fmla="*/ 66 w 319"/>
                      <a:gd name="T75" fmla="*/ 412 h 2194"/>
                      <a:gd name="T76" fmla="*/ 74 w 319"/>
                      <a:gd name="T77" fmla="*/ 380 h 2194"/>
                      <a:gd name="T78" fmla="*/ 81 w 319"/>
                      <a:gd name="T79" fmla="*/ 355 h 2194"/>
                      <a:gd name="T80" fmla="*/ 87 w 319"/>
                      <a:gd name="T81" fmla="*/ 328 h 2194"/>
                      <a:gd name="T82" fmla="*/ 92 w 319"/>
                      <a:gd name="T83" fmla="*/ 302 h 2194"/>
                      <a:gd name="T84" fmla="*/ 96 w 319"/>
                      <a:gd name="T85" fmla="*/ 276 h 2194"/>
                      <a:gd name="T86" fmla="*/ 100 w 319"/>
                      <a:gd name="T87" fmla="*/ 250 h 2194"/>
                      <a:gd name="T88" fmla="*/ 102 w 319"/>
                      <a:gd name="T89" fmla="*/ 223 h 2194"/>
                      <a:gd name="T90" fmla="*/ 104 w 319"/>
                      <a:gd name="T91" fmla="*/ 196 h 2194"/>
                      <a:gd name="T92" fmla="*/ 106 w 319"/>
                      <a:gd name="T93" fmla="*/ 167 h 2194"/>
                      <a:gd name="T94" fmla="*/ 106 w 319"/>
                      <a:gd name="T95" fmla="*/ 141 h 2194"/>
                      <a:gd name="T96" fmla="*/ 105 w 319"/>
                      <a:gd name="T97" fmla="*/ 114 h 2194"/>
                      <a:gd name="T98" fmla="*/ 102 w 319"/>
                      <a:gd name="T99" fmla="*/ 87 h 2194"/>
                      <a:gd name="T100" fmla="*/ 95 w 319"/>
                      <a:gd name="T101" fmla="*/ 69 h 2194"/>
                      <a:gd name="T102" fmla="*/ 84 w 319"/>
                      <a:gd name="T103" fmla="*/ 51 h 2194"/>
                      <a:gd name="T104" fmla="*/ 67 w 319"/>
                      <a:gd name="T105" fmla="*/ 36 h 2194"/>
                      <a:gd name="T106" fmla="*/ 51 w 319"/>
                      <a:gd name="T107" fmla="*/ 24 h 2194"/>
                      <a:gd name="T108" fmla="*/ 0 w 319"/>
                      <a:gd name="T109" fmla="*/ 0 h 219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19"/>
                      <a:gd name="T166" fmla="*/ 0 h 2194"/>
                      <a:gd name="T167" fmla="*/ 319 w 319"/>
                      <a:gd name="T168" fmla="*/ 2194 h 219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19" h="2194">
                        <a:moveTo>
                          <a:pt x="0" y="0"/>
                        </a:moveTo>
                        <a:lnTo>
                          <a:pt x="99" y="72"/>
                        </a:lnTo>
                        <a:lnTo>
                          <a:pt x="151" y="104"/>
                        </a:lnTo>
                        <a:lnTo>
                          <a:pt x="184" y="137"/>
                        </a:lnTo>
                        <a:lnTo>
                          <a:pt x="225" y="181"/>
                        </a:lnTo>
                        <a:lnTo>
                          <a:pt x="259" y="243"/>
                        </a:lnTo>
                        <a:lnTo>
                          <a:pt x="275" y="300"/>
                        </a:lnTo>
                        <a:lnTo>
                          <a:pt x="281" y="356"/>
                        </a:lnTo>
                        <a:lnTo>
                          <a:pt x="280" y="452"/>
                        </a:lnTo>
                        <a:lnTo>
                          <a:pt x="278" y="546"/>
                        </a:lnTo>
                        <a:lnTo>
                          <a:pt x="268" y="684"/>
                        </a:lnTo>
                        <a:lnTo>
                          <a:pt x="252" y="803"/>
                        </a:lnTo>
                        <a:lnTo>
                          <a:pt x="244" y="883"/>
                        </a:lnTo>
                        <a:lnTo>
                          <a:pt x="232" y="940"/>
                        </a:lnTo>
                        <a:lnTo>
                          <a:pt x="217" y="1007"/>
                        </a:lnTo>
                        <a:lnTo>
                          <a:pt x="193" y="1095"/>
                        </a:lnTo>
                        <a:lnTo>
                          <a:pt x="172" y="1176"/>
                        </a:lnTo>
                        <a:lnTo>
                          <a:pt x="148" y="1263"/>
                        </a:lnTo>
                        <a:lnTo>
                          <a:pt x="130" y="1329"/>
                        </a:lnTo>
                        <a:lnTo>
                          <a:pt x="106" y="1420"/>
                        </a:lnTo>
                        <a:lnTo>
                          <a:pt x="81" y="1525"/>
                        </a:lnTo>
                        <a:lnTo>
                          <a:pt x="55" y="1649"/>
                        </a:lnTo>
                        <a:lnTo>
                          <a:pt x="36" y="1760"/>
                        </a:lnTo>
                        <a:lnTo>
                          <a:pt x="22" y="1851"/>
                        </a:lnTo>
                        <a:lnTo>
                          <a:pt x="13" y="1978"/>
                        </a:lnTo>
                        <a:lnTo>
                          <a:pt x="7" y="2088"/>
                        </a:lnTo>
                        <a:lnTo>
                          <a:pt x="1" y="2194"/>
                        </a:lnTo>
                        <a:lnTo>
                          <a:pt x="45" y="2193"/>
                        </a:lnTo>
                        <a:lnTo>
                          <a:pt x="39" y="2134"/>
                        </a:lnTo>
                        <a:lnTo>
                          <a:pt x="45" y="2053"/>
                        </a:lnTo>
                        <a:lnTo>
                          <a:pt x="53" y="1968"/>
                        </a:lnTo>
                        <a:lnTo>
                          <a:pt x="58" y="1894"/>
                        </a:lnTo>
                        <a:lnTo>
                          <a:pt x="73" y="1779"/>
                        </a:lnTo>
                        <a:lnTo>
                          <a:pt x="94" y="1664"/>
                        </a:lnTo>
                        <a:lnTo>
                          <a:pt x="120" y="1528"/>
                        </a:lnTo>
                        <a:lnTo>
                          <a:pt x="145" y="1429"/>
                        </a:lnTo>
                        <a:lnTo>
                          <a:pt x="169" y="1329"/>
                        </a:lnTo>
                        <a:lnTo>
                          <a:pt x="199" y="1236"/>
                        </a:lnTo>
                        <a:lnTo>
                          <a:pt x="223" y="1140"/>
                        </a:lnTo>
                        <a:lnTo>
                          <a:pt x="244" y="1065"/>
                        </a:lnTo>
                        <a:lnTo>
                          <a:pt x="262" y="985"/>
                        </a:lnTo>
                        <a:lnTo>
                          <a:pt x="278" y="907"/>
                        </a:lnTo>
                        <a:lnTo>
                          <a:pt x="289" y="829"/>
                        </a:lnTo>
                        <a:lnTo>
                          <a:pt x="301" y="751"/>
                        </a:lnTo>
                        <a:lnTo>
                          <a:pt x="307" y="668"/>
                        </a:lnTo>
                        <a:lnTo>
                          <a:pt x="313" y="588"/>
                        </a:lnTo>
                        <a:lnTo>
                          <a:pt x="319" y="502"/>
                        </a:lnTo>
                        <a:lnTo>
                          <a:pt x="319" y="422"/>
                        </a:lnTo>
                        <a:lnTo>
                          <a:pt x="316" y="341"/>
                        </a:lnTo>
                        <a:lnTo>
                          <a:pt x="307" y="262"/>
                        </a:lnTo>
                        <a:lnTo>
                          <a:pt x="287" y="206"/>
                        </a:lnTo>
                        <a:lnTo>
                          <a:pt x="252" y="153"/>
                        </a:lnTo>
                        <a:lnTo>
                          <a:pt x="202" y="107"/>
                        </a:lnTo>
                        <a:lnTo>
                          <a:pt x="153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2" name="Freeform 7"/>
                  <p:cNvSpPr>
                    <a:spLocks/>
                  </p:cNvSpPr>
                  <p:nvPr/>
                </p:nvSpPr>
                <p:spPr bwMode="auto">
                  <a:xfrm>
                    <a:off x="1301" y="1482"/>
                    <a:ext cx="352" cy="678"/>
                  </a:xfrm>
                  <a:custGeom>
                    <a:avLst/>
                    <a:gdLst>
                      <a:gd name="T0" fmla="*/ 0 w 1058"/>
                      <a:gd name="T1" fmla="*/ 678 h 2035"/>
                      <a:gd name="T2" fmla="*/ 1 w 1058"/>
                      <a:gd name="T3" fmla="*/ 646 h 2035"/>
                      <a:gd name="T4" fmla="*/ 3 w 1058"/>
                      <a:gd name="T5" fmla="*/ 618 h 2035"/>
                      <a:gd name="T6" fmla="*/ 6 w 1058"/>
                      <a:gd name="T7" fmla="*/ 579 h 2035"/>
                      <a:gd name="T8" fmla="*/ 12 w 1058"/>
                      <a:gd name="T9" fmla="*/ 544 h 2035"/>
                      <a:gd name="T10" fmla="*/ 18 w 1058"/>
                      <a:gd name="T11" fmla="*/ 505 h 2035"/>
                      <a:gd name="T12" fmla="*/ 28 w 1058"/>
                      <a:gd name="T13" fmla="*/ 466 h 2035"/>
                      <a:gd name="T14" fmla="*/ 37 w 1058"/>
                      <a:gd name="T15" fmla="*/ 436 h 2035"/>
                      <a:gd name="T16" fmla="*/ 48 w 1058"/>
                      <a:gd name="T17" fmla="*/ 395 h 2035"/>
                      <a:gd name="T18" fmla="*/ 62 w 1058"/>
                      <a:gd name="T19" fmla="*/ 354 h 2035"/>
                      <a:gd name="T20" fmla="*/ 76 w 1058"/>
                      <a:gd name="T21" fmla="*/ 319 h 2035"/>
                      <a:gd name="T22" fmla="*/ 93 w 1058"/>
                      <a:gd name="T23" fmla="*/ 280 h 2035"/>
                      <a:gd name="T24" fmla="*/ 110 w 1058"/>
                      <a:gd name="T25" fmla="*/ 249 h 2035"/>
                      <a:gd name="T26" fmla="*/ 133 w 1058"/>
                      <a:gd name="T27" fmla="*/ 208 h 2035"/>
                      <a:gd name="T28" fmla="*/ 155 w 1058"/>
                      <a:gd name="T29" fmla="*/ 173 h 2035"/>
                      <a:gd name="T30" fmla="*/ 174 w 1058"/>
                      <a:gd name="T31" fmla="*/ 143 h 2035"/>
                      <a:gd name="T32" fmla="*/ 193 w 1058"/>
                      <a:gd name="T33" fmla="*/ 114 h 2035"/>
                      <a:gd name="T34" fmla="*/ 215 w 1058"/>
                      <a:gd name="T35" fmla="*/ 85 h 2035"/>
                      <a:gd name="T36" fmla="*/ 241 w 1058"/>
                      <a:gd name="T37" fmla="*/ 57 h 2035"/>
                      <a:gd name="T38" fmla="*/ 264 w 1058"/>
                      <a:gd name="T39" fmla="*/ 30 h 2035"/>
                      <a:gd name="T40" fmla="*/ 295 w 1058"/>
                      <a:gd name="T41" fmla="*/ 12 h 2035"/>
                      <a:gd name="T42" fmla="*/ 331 w 1058"/>
                      <a:gd name="T43" fmla="*/ 0 h 2035"/>
                      <a:gd name="T44" fmla="*/ 352 w 1058"/>
                      <a:gd name="T45" fmla="*/ 0 h 2035"/>
                      <a:gd name="T46" fmla="*/ 319 w 1058"/>
                      <a:gd name="T47" fmla="*/ 12 h 2035"/>
                      <a:gd name="T48" fmla="*/ 283 w 1058"/>
                      <a:gd name="T49" fmla="*/ 42 h 2035"/>
                      <a:gd name="T50" fmla="*/ 263 w 1058"/>
                      <a:gd name="T51" fmla="*/ 67 h 2035"/>
                      <a:gd name="T52" fmla="*/ 238 w 1058"/>
                      <a:gd name="T53" fmla="*/ 96 h 2035"/>
                      <a:gd name="T54" fmla="*/ 208 w 1058"/>
                      <a:gd name="T55" fmla="*/ 138 h 2035"/>
                      <a:gd name="T56" fmla="*/ 188 w 1058"/>
                      <a:gd name="T57" fmla="*/ 168 h 2035"/>
                      <a:gd name="T58" fmla="*/ 171 w 1058"/>
                      <a:gd name="T59" fmla="*/ 200 h 2035"/>
                      <a:gd name="T60" fmla="*/ 150 w 1058"/>
                      <a:gd name="T61" fmla="*/ 235 h 2035"/>
                      <a:gd name="T62" fmla="*/ 134 w 1058"/>
                      <a:gd name="T63" fmla="*/ 263 h 2035"/>
                      <a:gd name="T64" fmla="*/ 115 w 1058"/>
                      <a:gd name="T65" fmla="*/ 301 h 2035"/>
                      <a:gd name="T66" fmla="*/ 97 w 1058"/>
                      <a:gd name="T67" fmla="*/ 341 h 2035"/>
                      <a:gd name="T68" fmla="*/ 83 w 1058"/>
                      <a:gd name="T69" fmla="*/ 380 h 2035"/>
                      <a:gd name="T70" fmla="*/ 70 w 1058"/>
                      <a:gd name="T71" fmla="*/ 414 h 2035"/>
                      <a:gd name="T72" fmla="*/ 63 w 1058"/>
                      <a:gd name="T73" fmla="*/ 448 h 2035"/>
                      <a:gd name="T74" fmla="*/ 54 w 1058"/>
                      <a:gd name="T75" fmla="*/ 488 h 2035"/>
                      <a:gd name="T76" fmla="*/ 47 w 1058"/>
                      <a:gd name="T77" fmla="*/ 531 h 2035"/>
                      <a:gd name="T78" fmla="*/ 42 w 1058"/>
                      <a:gd name="T79" fmla="*/ 568 h 2035"/>
                      <a:gd name="T80" fmla="*/ 41 w 1058"/>
                      <a:gd name="T81" fmla="*/ 604 h 2035"/>
                      <a:gd name="T82" fmla="*/ 42 w 1058"/>
                      <a:gd name="T83" fmla="*/ 645 h 2035"/>
                      <a:gd name="T84" fmla="*/ 45 w 1058"/>
                      <a:gd name="T85" fmla="*/ 678 h 2035"/>
                      <a:gd name="T86" fmla="*/ 0 w 1058"/>
                      <a:gd name="T87" fmla="*/ 678 h 20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58"/>
                      <a:gd name="T133" fmla="*/ 0 h 2035"/>
                      <a:gd name="T134" fmla="*/ 1058 w 1058"/>
                      <a:gd name="T135" fmla="*/ 2035 h 20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58" h="2035">
                        <a:moveTo>
                          <a:pt x="0" y="2035"/>
                        </a:moveTo>
                        <a:lnTo>
                          <a:pt x="4" y="1939"/>
                        </a:lnTo>
                        <a:lnTo>
                          <a:pt x="9" y="1854"/>
                        </a:lnTo>
                        <a:lnTo>
                          <a:pt x="18" y="1737"/>
                        </a:lnTo>
                        <a:lnTo>
                          <a:pt x="37" y="1633"/>
                        </a:lnTo>
                        <a:lnTo>
                          <a:pt x="54" y="1515"/>
                        </a:lnTo>
                        <a:lnTo>
                          <a:pt x="85" y="1399"/>
                        </a:lnTo>
                        <a:lnTo>
                          <a:pt x="111" y="1308"/>
                        </a:lnTo>
                        <a:lnTo>
                          <a:pt x="144" y="1187"/>
                        </a:lnTo>
                        <a:lnTo>
                          <a:pt x="185" y="1064"/>
                        </a:lnTo>
                        <a:lnTo>
                          <a:pt x="228" y="956"/>
                        </a:lnTo>
                        <a:lnTo>
                          <a:pt x="280" y="839"/>
                        </a:lnTo>
                        <a:lnTo>
                          <a:pt x="330" y="748"/>
                        </a:lnTo>
                        <a:lnTo>
                          <a:pt x="400" y="623"/>
                        </a:lnTo>
                        <a:lnTo>
                          <a:pt x="465" y="518"/>
                        </a:lnTo>
                        <a:lnTo>
                          <a:pt x="523" y="428"/>
                        </a:lnTo>
                        <a:lnTo>
                          <a:pt x="580" y="343"/>
                        </a:lnTo>
                        <a:lnTo>
                          <a:pt x="645" y="256"/>
                        </a:lnTo>
                        <a:lnTo>
                          <a:pt x="724" y="171"/>
                        </a:lnTo>
                        <a:lnTo>
                          <a:pt x="794" y="90"/>
                        </a:lnTo>
                        <a:lnTo>
                          <a:pt x="886" y="35"/>
                        </a:lnTo>
                        <a:lnTo>
                          <a:pt x="995" y="0"/>
                        </a:lnTo>
                        <a:lnTo>
                          <a:pt x="1058" y="0"/>
                        </a:lnTo>
                        <a:lnTo>
                          <a:pt x="958" y="35"/>
                        </a:lnTo>
                        <a:lnTo>
                          <a:pt x="850" y="125"/>
                        </a:lnTo>
                        <a:lnTo>
                          <a:pt x="789" y="202"/>
                        </a:lnTo>
                        <a:lnTo>
                          <a:pt x="715" y="289"/>
                        </a:lnTo>
                        <a:lnTo>
                          <a:pt x="625" y="415"/>
                        </a:lnTo>
                        <a:lnTo>
                          <a:pt x="564" y="505"/>
                        </a:lnTo>
                        <a:lnTo>
                          <a:pt x="514" y="599"/>
                        </a:lnTo>
                        <a:lnTo>
                          <a:pt x="451" y="704"/>
                        </a:lnTo>
                        <a:lnTo>
                          <a:pt x="402" y="789"/>
                        </a:lnTo>
                        <a:lnTo>
                          <a:pt x="347" y="902"/>
                        </a:lnTo>
                        <a:lnTo>
                          <a:pt x="293" y="1023"/>
                        </a:lnTo>
                        <a:lnTo>
                          <a:pt x="249" y="1141"/>
                        </a:lnTo>
                        <a:lnTo>
                          <a:pt x="210" y="1244"/>
                        </a:lnTo>
                        <a:lnTo>
                          <a:pt x="190" y="1344"/>
                        </a:lnTo>
                        <a:lnTo>
                          <a:pt x="162" y="1466"/>
                        </a:lnTo>
                        <a:lnTo>
                          <a:pt x="140" y="1593"/>
                        </a:lnTo>
                        <a:lnTo>
                          <a:pt x="127" y="1705"/>
                        </a:lnTo>
                        <a:lnTo>
                          <a:pt x="122" y="1814"/>
                        </a:lnTo>
                        <a:lnTo>
                          <a:pt x="127" y="1935"/>
                        </a:lnTo>
                        <a:lnTo>
                          <a:pt x="135" y="2035"/>
                        </a:lnTo>
                        <a:lnTo>
                          <a:pt x="0" y="2035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9" name="Group 8"/>
                <p:cNvGrpSpPr>
                  <a:grpSpLocks/>
                </p:cNvGrpSpPr>
                <p:nvPr/>
              </p:nvGrpSpPr>
              <p:grpSpPr bwMode="auto">
                <a:xfrm>
                  <a:off x="1103" y="1261"/>
                  <a:ext cx="339" cy="318"/>
                  <a:chOff x="1103" y="1261"/>
                  <a:chExt cx="339" cy="318"/>
                </a:xfrm>
              </p:grpSpPr>
              <p:grpSp>
                <p:nvGrpSpPr>
                  <p:cNvPr id="253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103" y="1332"/>
                    <a:ext cx="145" cy="110"/>
                    <a:chOff x="1103" y="1332"/>
                    <a:chExt cx="145" cy="110"/>
                  </a:xfrm>
                </p:grpSpPr>
                <p:sp>
                  <p:nvSpPr>
                    <p:cNvPr id="256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103" y="1332"/>
                      <a:ext cx="145" cy="110"/>
                    </a:xfrm>
                    <a:custGeom>
                      <a:avLst/>
                      <a:gdLst>
                        <a:gd name="T0" fmla="*/ 141 w 435"/>
                        <a:gd name="T1" fmla="*/ 83 h 328"/>
                        <a:gd name="T2" fmla="*/ 144 w 435"/>
                        <a:gd name="T3" fmla="*/ 70 h 328"/>
                        <a:gd name="T4" fmla="*/ 145 w 435"/>
                        <a:gd name="T5" fmla="*/ 60 h 328"/>
                        <a:gd name="T6" fmla="*/ 141 w 435"/>
                        <a:gd name="T7" fmla="*/ 50 h 328"/>
                        <a:gd name="T8" fmla="*/ 138 w 435"/>
                        <a:gd name="T9" fmla="*/ 39 h 328"/>
                        <a:gd name="T10" fmla="*/ 131 w 435"/>
                        <a:gd name="T11" fmla="*/ 29 h 328"/>
                        <a:gd name="T12" fmla="*/ 124 w 435"/>
                        <a:gd name="T13" fmla="*/ 20 h 328"/>
                        <a:gd name="T14" fmla="*/ 114 w 435"/>
                        <a:gd name="T15" fmla="*/ 12 h 328"/>
                        <a:gd name="T16" fmla="*/ 101 w 435"/>
                        <a:gd name="T17" fmla="*/ 5 h 328"/>
                        <a:gd name="T18" fmla="*/ 88 w 435"/>
                        <a:gd name="T19" fmla="*/ 2 h 328"/>
                        <a:gd name="T20" fmla="*/ 72 w 435"/>
                        <a:gd name="T21" fmla="*/ 0 h 328"/>
                        <a:gd name="T22" fmla="*/ 55 w 435"/>
                        <a:gd name="T23" fmla="*/ 2 h 328"/>
                        <a:gd name="T24" fmla="*/ 41 w 435"/>
                        <a:gd name="T25" fmla="*/ 5 h 328"/>
                        <a:gd name="T26" fmla="*/ 22 w 435"/>
                        <a:gd name="T27" fmla="*/ 7 h 328"/>
                        <a:gd name="T28" fmla="*/ 10 w 435"/>
                        <a:gd name="T29" fmla="*/ 7 h 328"/>
                        <a:gd name="T30" fmla="*/ 0 w 435"/>
                        <a:gd name="T31" fmla="*/ 3 h 328"/>
                        <a:gd name="T32" fmla="*/ 7 w 435"/>
                        <a:gd name="T33" fmla="*/ 14 h 328"/>
                        <a:gd name="T34" fmla="*/ 10 w 435"/>
                        <a:gd name="T35" fmla="*/ 20 h 328"/>
                        <a:gd name="T36" fmla="*/ 11 w 435"/>
                        <a:gd name="T37" fmla="*/ 30 h 328"/>
                        <a:gd name="T38" fmla="*/ 11 w 435"/>
                        <a:gd name="T39" fmla="*/ 41 h 328"/>
                        <a:gd name="T40" fmla="*/ 14 w 435"/>
                        <a:gd name="T41" fmla="*/ 58 h 328"/>
                        <a:gd name="T42" fmla="*/ 18 w 435"/>
                        <a:gd name="T43" fmla="*/ 68 h 328"/>
                        <a:gd name="T44" fmla="*/ 22 w 435"/>
                        <a:gd name="T45" fmla="*/ 76 h 328"/>
                        <a:gd name="T46" fmla="*/ 31 w 435"/>
                        <a:gd name="T47" fmla="*/ 89 h 328"/>
                        <a:gd name="T48" fmla="*/ 40 w 435"/>
                        <a:gd name="T49" fmla="*/ 97 h 328"/>
                        <a:gd name="T50" fmla="*/ 50 w 435"/>
                        <a:gd name="T51" fmla="*/ 104 h 328"/>
                        <a:gd name="T52" fmla="*/ 62 w 435"/>
                        <a:gd name="T53" fmla="*/ 108 h 328"/>
                        <a:gd name="T54" fmla="*/ 74 w 435"/>
                        <a:gd name="T55" fmla="*/ 110 h 328"/>
                        <a:gd name="T56" fmla="*/ 85 w 435"/>
                        <a:gd name="T57" fmla="*/ 110 h 328"/>
                        <a:gd name="T58" fmla="*/ 97 w 435"/>
                        <a:gd name="T59" fmla="*/ 110 h 328"/>
                        <a:gd name="T60" fmla="*/ 113 w 435"/>
                        <a:gd name="T61" fmla="*/ 109 h 328"/>
                        <a:gd name="T62" fmla="*/ 125 w 435"/>
                        <a:gd name="T63" fmla="*/ 103 h 328"/>
                        <a:gd name="T64" fmla="*/ 136 w 435"/>
                        <a:gd name="T65" fmla="*/ 93 h 328"/>
                        <a:gd name="T66" fmla="*/ 141 w 435"/>
                        <a:gd name="T67" fmla="*/ 83 h 32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35"/>
                        <a:gd name="T103" fmla="*/ 0 h 328"/>
                        <a:gd name="T104" fmla="*/ 435 w 435"/>
                        <a:gd name="T105" fmla="*/ 328 h 32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35" h="328">
                          <a:moveTo>
                            <a:pt x="422" y="247"/>
                          </a:moveTo>
                          <a:lnTo>
                            <a:pt x="433" y="210"/>
                          </a:lnTo>
                          <a:lnTo>
                            <a:pt x="435" y="179"/>
                          </a:lnTo>
                          <a:lnTo>
                            <a:pt x="424" y="149"/>
                          </a:lnTo>
                          <a:lnTo>
                            <a:pt x="415" y="116"/>
                          </a:lnTo>
                          <a:lnTo>
                            <a:pt x="394" y="86"/>
                          </a:lnTo>
                          <a:lnTo>
                            <a:pt x="372" y="59"/>
                          </a:lnTo>
                          <a:lnTo>
                            <a:pt x="343" y="37"/>
                          </a:lnTo>
                          <a:lnTo>
                            <a:pt x="304" y="16"/>
                          </a:lnTo>
                          <a:lnTo>
                            <a:pt x="264" y="7"/>
                          </a:lnTo>
                          <a:lnTo>
                            <a:pt x="216" y="0"/>
                          </a:lnTo>
                          <a:lnTo>
                            <a:pt x="166" y="7"/>
                          </a:lnTo>
                          <a:lnTo>
                            <a:pt x="124" y="16"/>
                          </a:lnTo>
                          <a:lnTo>
                            <a:pt x="67" y="20"/>
                          </a:lnTo>
                          <a:lnTo>
                            <a:pt x="31" y="20"/>
                          </a:lnTo>
                          <a:lnTo>
                            <a:pt x="0" y="9"/>
                          </a:lnTo>
                          <a:lnTo>
                            <a:pt x="22" y="41"/>
                          </a:lnTo>
                          <a:lnTo>
                            <a:pt x="31" y="59"/>
                          </a:lnTo>
                          <a:lnTo>
                            <a:pt x="33" y="88"/>
                          </a:lnTo>
                          <a:lnTo>
                            <a:pt x="33" y="122"/>
                          </a:lnTo>
                          <a:lnTo>
                            <a:pt x="43" y="172"/>
                          </a:lnTo>
                          <a:lnTo>
                            <a:pt x="54" y="203"/>
                          </a:lnTo>
                          <a:lnTo>
                            <a:pt x="65" y="228"/>
                          </a:lnTo>
                          <a:lnTo>
                            <a:pt x="92" y="264"/>
                          </a:lnTo>
                          <a:lnTo>
                            <a:pt x="120" y="289"/>
                          </a:lnTo>
                          <a:lnTo>
                            <a:pt x="151" y="310"/>
                          </a:lnTo>
                          <a:lnTo>
                            <a:pt x="187" y="321"/>
                          </a:lnTo>
                          <a:lnTo>
                            <a:pt x="221" y="328"/>
                          </a:lnTo>
                          <a:lnTo>
                            <a:pt x="254" y="328"/>
                          </a:lnTo>
                          <a:lnTo>
                            <a:pt x="291" y="328"/>
                          </a:lnTo>
                          <a:lnTo>
                            <a:pt x="338" y="325"/>
                          </a:lnTo>
                          <a:lnTo>
                            <a:pt x="376" y="308"/>
                          </a:lnTo>
                          <a:lnTo>
                            <a:pt x="408" y="278"/>
                          </a:lnTo>
                          <a:lnTo>
                            <a:pt x="422" y="24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122" y="1339"/>
                      <a:ext cx="121" cy="100"/>
                    </a:xfrm>
                    <a:custGeom>
                      <a:avLst/>
                      <a:gdLst>
                        <a:gd name="T0" fmla="*/ 0 w 363"/>
                        <a:gd name="T1" fmla="*/ 16 h 300"/>
                        <a:gd name="T2" fmla="*/ 15 w 363"/>
                        <a:gd name="T3" fmla="*/ 29 h 300"/>
                        <a:gd name="T4" fmla="*/ 37 w 363"/>
                        <a:gd name="T5" fmla="*/ 45 h 300"/>
                        <a:gd name="T6" fmla="*/ 55 w 363"/>
                        <a:gd name="T7" fmla="*/ 54 h 300"/>
                        <a:gd name="T8" fmla="*/ 66 w 363"/>
                        <a:gd name="T9" fmla="*/ 60 h 300"/>
                        <a:gd name="T10" fmla="*/ 74 w 363"/>
                        <a:gd name="T11" fmla="*/ 63 h 300"/>
                        <a:gd name="T12" fmla="*/ 74 w 363"/>
                        <a:gd name="T13" fmla="*/ 68 h 300"/>
                        <a:gd name="T14" fmla="*/ 66 w 363"/>
                        <a:gd name="T15" fmla="*/ 70 h 300"/>
                        <a:gd name="T16" fmla="*/ 55 w 363"/>
                        <a:gd name="T17" fmla="*/ 75 h 300"/>
                        <a:gd name="T18" fmla="*/ 44 w 363"/>
                        <a:gd name="T19" fmla="*/ 81 h 300"/>
                        <a:gd name="T20" fmla="*/ 36 w 363"/>
                        <a:gd name="T21" fmla="*/ 87 h 300"/>
                        <a:gd name="T22" fmla="*/ 30 w 363"/>
                        <a:gd name="T23" fmla="*/ 94 h 300"/>
                        <a:gd name="T24" fmla="*/ 43 w 363"/>
                        <a:gd name="T25" fmla="*/ 96 h 300"/>
                        <a:gd name="T26" fmla="*/ 60 w 363"/>
                        <a:gd name="T27" fmla="*/ 99 h 300"/>
                        <a:gd name="T28" fmla="*/ 79 w 363"/>
                        <a:gd name="T29" fmla="*/ 100 h 300"/>
                        <a:gd name="T30" fmla="*/ 93 w 363"/>
                        <a:gd name="T31" fmla="*/ 98 h 300"/>
                        <a:gd name="T32" fmla="*/ 105 w 363"/>
                        <a:gd name="T33" fmla="*/ 92 h 300"/>
                        <a:gd name="T34" fmla="*/ 115 w 363"/>
                        <a:gd name="T35" fmla="*/ 83 h 300"/>
                        <a:gd name="T36" fmla="*/ 119 w 363"/>
                        <a:gd name="T37" fmla="*/ 74 h 300"/>
                        <a:gd name="T38" fmla="*/ 120 w 363"/>
                        <a:gd name="T39" fmla="*/ 64 h 300"/>
                        <a:gd name="T40" fmla="*/ 121 w 363"/>
                        <a:gd name="T41" fmla="*/ 54 h 300"/>
                        <a:gd name="T42" fmla="*/ 118 w 363"/>
                        <a:gd name="T43" fmla="*/ 42 h 300"/>
                        <a:gd name="T44" fmla="*/ 113 w 363"/>
                        <a:gd name="T45" fmla="*/ 31 h 300"/>
                        <a:gd name="T46" fmla="*/ 104 w 363"/>
                        <a:gd name="T47" fmla="*/ 22 h 300"/>
                        <a:gd name="T48" fmla="*/ 95 w 363"/>
                        <a:gd name="T49" fmla="*/ 13 h 300"/>
                        <a:gd name="T50" fmla="*/ 87 w 363"/>
                        <a:gd name="T51" fmla="*/ 7 h 300"/>
                        <a:gd name="T52" fmla="*/ 75 w 363"/>
                        <a:gd name="T53" fmla="*/ 2 h 300"/>
                        <a:gd name="T54" fmla="*/ 63 w 363"/>
                        <a:gd name="T55" fmla="*/ 0 h 300"/>
                        <a:gd name="T56" fmla="*/ 61 w 363"/>
                        <a:gd name="T57" fmla="*/ 11 h 300"/>
                        <a:gd name="T58" fmla="*/ 62 w 363"/>
                        <a:gd name="T59" fmla="*/ 21 h 300"/>
                        <a:gd name="T60" fmla="*/ 62 w 363"/>
                        <a:gd name="T61" fmla="*/ 31 h 300"/>
                        <a:gd name="T62" fmla="*/ 63 w 363"/>
                        <a:gd name="T63" fmla="*/ 40 h 300"/>
                        <a:gd name="T64" fmla="*/ 66 w 363"/>
                        <a:gd name="T65" fmla="*/ 48 h 300"/>
                        <a:gd name="T66" fmla="*/ 70 w 363"/>
                        <a:gd name="T67" fmla="*/ 56 h 300"/>
                        <a:gd name="T68" fmla="*/ 49 w 363"/>
                        <a:gd name="T69" fmla="*/ 47 h 300"/>
                        <a:gd name="T70" fmla="*/ 36 w 363"/>
                        <a:gd name="T71" fmla="*/ 40 h 300"/>
                        <a:gd name="T72" fmla="*/ 20 w 363"/>
                        <a:gd name="T73" fmla="*/ 31 h 300"/>
                        <a:gd name="T74" fmla="*/ 0 w 363"/>
                        <a:gd name="T75" fmla="*/ 16 h 30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63"/>
                        <a:gd name="T115" fmla="*/ 0 h 300"/>
                        <a:gd name="T116" fmla="*/ 363 w 363"/>
                        <a:gd name="T117" fmla="*/ 300 h 30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63" h="300">
                          <a:moveTo>
                            <a:pt x="0" y="47"/>
                          </a:moveTo>
                          <a:lnTo>
                            <a:pt x="45" y="88"/>
                          </a:lnTo>
                          <a:lnTo>
                            <a:pt x="110" y="134"/>
                          </a:lnTo>
                          <a:lnTo>
                            <a:pt x="165" y="162"/>
                          </a:lnTo>
                          <a:lnTo>
                            <a:pt x="198" y="180"/>
                          </a:lnTo>
                          <a:lnTo>
                            <a:pt x="222" y="190"/>
                          </a:lnTo>
                          <a:lnTo>
                            <a:pt x="221" y="203"/>
                          </a:lnTo>
                          <a:lnTo>
                            <a:pt x="197" y="211"/>
                          </a:lnTo>
                          <a:lnTo>
                            <a:pt x="165" y="224"/>
                          </a:lnTo>
                          <a:lnTo>
                            <a:pt x="132" y="243"/>
                          </a:lnTo>
                          <a:lnTo>
                            <a:pt x="108" y="262"/>
                          </a:lnTo>
                          <a:lnTo>
                            <a:pt x="90" y="281"/>
                          </a:lnTo>
                          <a:lnTo>
                            <a:pt x="128" y="289"/>
                          </a:lnTo>
                          <a:lnTo>
                            <a:pt x="179" y="298"/>
                          </a:lnTo>
                          <a:lnTo>
                            <a:pt x="237" y="300"/>
                          </a:lnTo>
                          <a:lnTo>
                            <a:pt x="278" y="293"/>
                          </a:lnTo>
                          <a:lnTo>
                            <a:pt x="316" y="277"/>
                          </a:lnTo>
                          <a:lnTo>
                            <a:pt x="345" y="250"/>
                          </a:lnTo>
                          <a:lnTo>
                            <a:pt x="357" y="223"/>
                          </a:lnTo>
                          <a:lnTo>
                            <a:pt x="361" y="191"/>
                          </a:lnTo>
                          <a:lnTo>
                            <a:pt x="363" y="162"/>
                          </a:lnTo>
                          <a:lnTo>
                            <a:pt x="354" y="126"/>
                          </a:lnTo>
                          <a:lnTo>
                            <a:pt x="338" y="94"/>
                          </a:lnTo>
                          <a:lnTo>
                            <a:pt x="313" y="67"/>
                          </a:lnTo>
                          <a:lnTo>
                            <a:pt x="284" y="38"/>
                          </a:lnTo>
                          <a:lnTo>
                            <a:pt x="261" y="21"/>
                          </a:lnTo>
                          <a:lnTo>
                            <a:pt x="224" y="6"/>
                          </a:lnTo>
                          <a:lnTo>
                            <a:pt x="190" y="0"/>
                          </a:lnTo>
                          <a:lnTo>
                            <a:pt x="184" y="34"/>
                          </a:lnTo>
                          <a:lnTo>
                            <a:pt x="185" y="63"/>
                          </a:lnTo>
                          <a:lnTo>
                            <a:pt x="187" y="93"/>
                          </a:lnTo>
                          <a:lnTo>
                            <a:pt x="189" y="121"/>
                          </a:lnTo>
                          <a:lnTo>
                            <a:pt x="197" y="144"/>
                          </a:lnTo>
                          <a:lnTo>
                            <a:pt x="210" y="167"/>
                          </a:lnTo>
                          <a:lnTo>
                            <a:pt x="147" y="141"/>
                          </a:lnTo>
                          <a:lnTo>
                            <a:pt x="108" y="121"/>
                          </a:lnTo>
                          <a:lnTo>
                            <a:pt x="61" y="94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271" y="1271"/>
                    <a:ext cx="115" cy="140"/>
                    <a:chOff x="1271" y="1271"/>
                    <a:chExt cx="115" cy="140"/>
                  </a:xfrm>
                </p:grpSpPr>
                <p:sp>
                  <p:nvSpPr>
                    <p:cNvPr id="256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1" y="1271"/>
                      <a:ext cx="115" cy="140"/>
                    </a:xfrm>
                    <a:custGeom>
                      <a:avLst/>
                      <a:gdLst>
                        <a:gd name="T0" fmla="*/ 26 w 347"/>
                        <a:gd name="T1" fmla="*/ 133 h 420"/>
                        <a:gd name="T2" fmla="*/ 18 w 347"/>
                        <a:gd name="T3" fmla="*/ 130 h 420"/>
                        <a:gd name="T4" fmla="*/ 8 w 347"/>
                        <a:gd name="T5" fmla="*/ 123 h 420"/>
                        <a:gd name="T6" fmla="*/ 3 w 347"/>
                        <a:gd name="T7" fmla="*/ 110 h 420"/>
                        <a:gd name="T8" fmla="*/ 0 w 347"/>
                        <a:gd name="T9" fmla="*/ 98 h 420"/>
                        <a:gd name="T10" fmla="*/ 0 w 347"/>
                        <a:gd name="T11" fmla="*/ 86 h 420"/>
                        <a:gd name="T12" fmla="*/ 0 w 347"/>
                        <a:gd name="T13" fmla="*/ 72 h 420"/>
                        <a:gd name="T14" fmla="*/ 3 w 347"/>
                        <a:gd name="T15" fmla="*/ 58 h 420"/>
                        <a:gd name="T16" fmla="*/ 10 w 347"/>
                        <a:gd name="T17" fmla="*/ 44 h 420"/>
                        <a:gd name="T18" fmla="*/ 17 w 347"/>
                        <a:gd name="T19" fmla="*/ 35 h 420"/>
                        <a:gd name="T20" fmla="*/ 26 w 347"/>
                        <a:gd name="T21" fmla="*/ 30 h 420"/>
                        <a:gd name="T22" fmla="*/ 38 w 347"/>
                        <a:gd name="T23" fmla="*/ 23 h 420"/>
                        <a:gd name="T24" fmla="*/ 54 w 347"/>
                        <a:gd name="T25" fmla="*/ 18 h 420"/>
                        <a:gd name="T26" fmla="*/ 68 w 347"/>
                        <a:gd name="T27" fmla="*/ 16 h 420"/>
                        <a:gd name="T28" fmla="*/ 82 w 347"/>
                        <a:gd name="T29" fmla="*/ 14 h 420"/>
                        <a:gd name="T30" fmla="*/ 95 w 347"/>
                        <a:gd name="T31" fmla="*/ 14 h 420"/>
                        <a:gd name="T32" fmla="*/ 103 w 347"/>
                        <a:gd name="T33" fmla="*/ 8 h 420"/>
                        <a:gd name="T34" fmla="*/ 111 w 347"/>
                        <a:gd name="T35" fmla="*/ 0 h 420"/>
                        <a:gd name="T36" fmla="*/ 108 w 347"/>
                        <a:gd name="T37" fmla="*/ 14 h 420"/>
                        <a:gd name="T38" fmla="*/ 107 w 347"/>
                        <a:gd name="T39" fmla="*/ 24 h 420"/>
                        <a:gd name="T40" fmla="*/ 109 w 347"/>
                        <a:gd name="T41" fmla="*/ 37 h 420"/>
                        <a:gd name="T42" fmla="*/ 110 w 347"/>
                        <a:gd name="T43" fmla="*/ 49 h 420"/>
                        <a:gd name="T44" fmla="*/ 112 w 347"/>
                        <a:gd name="T45" fmla="*/ 57 h 420"/>
                        <a:gd name="T46" fmla="*/ 114 w 347"/>
                        <a:gd name="T47" fmla="*/ 68 h 420"/>
                        <a:gd name="T48" fmla="*/ 115 w 347"/>
                        <a:gd name="T49" fmla="*/ 84 h 420"/>
                        <a:gd name="T50" fmla="*/ 113 w 347"/>
                        <a:gd name="T51" fmla="*/ 97 h 420"/>
                        <a:gd name="T52" fmla="*/ 108 w 347"/>
                        <a:gd name="T53" fmla="*/ 111 h 420"/>
                        <a:gd name="T54" fmla="*/ 100 w 347"/>
                        <a:gd name="T55" fmla="*/ 122 h 420"/>
                        <a:gd name="T56" fmla="*/ 90 w 347"/>
                        <a:gd name="T57" fmla="*/ 129 h 420"/>
                        <a:gd name="T58" fmla="*/ 80 w 347"/>
                        <a:gd name="T59" fmla="*/ 135 h 420"/>
                        <a:gd name="T60" fmla="*/ 69 w 347"/>
                        <a:gd name="T61" fmla="*/ 137 h 420"/>
                        <a:gd name="T62" fmla="*/ 51 w 347"/>
                        <a:gd name="T63" fmla="*/ 140 h 420"/>
                        <a:gd name="T64" fmla="*/ 38 w 347"/>
                        <a:gd name="T65" fmla="*/ 138 h 420"/>
                        <a:gd name="T66" fmla="*/ 26 w 347"/>
                        <a:gd name="T67" fmla="*/ 133 h 42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47"/>
                        <a:gd name="T103" fmla="*/ 0 h 420"/>
                        <a:gd name="T104" fmla="*/ 347 w 347"/>
                        <a:gd name="T105" fmla="*/ 420 h 42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47" h="420">
                          <a:moveTo>
                            <a:pt x="78" y="399"/>
                          </a:moveTo>
                          <a:lnTo>
                            <a:pt x="54" y="391"/>
                          </a:lnTo>
                          <a:lnTo>
                            <a:pt x="24" y="368"/>
                          </a:lnTo>
                          <a:lnTo>
                            <a:pt x="9" y="330"/>
                          </a:lnTo>
                          <a:lnTo>
                            <a:pt x="0" y="294"/>
                          </a:lnTo>
                          <a:lnTo>
                            <a:pt x="0" y="257"/>
                          </a:lnTo>
                          <a:lnTo>
                            <a:pt x="0" y="217"/>
                          </a:lnTo>
                          <a:lnTo>
                            <a:pt x="9" y="174"/>
                          </a:lnTo>
                          <a:lnTo>
                            <a:pt x="29" y="133"/>
                          </a:lnTo>
                          <a:lnTo>
                            <a:pt x="52" y="106"/>
                          </a:lnTo>
                          <a:lnTo>
                            <a:pt x="78" y="89"/>
                          </a:lnTo>
                          <a:lnTo>
                            <a:pt x="114" y="68"/>
                          </a:lnTo>
                          <a:lnTo>
                            <a:pt x="162" y="54"/>
                          </a:lnTo>
                          <a:lnTo>
                            <a:pt x="205" y="48"/>
                          </a:lnTo>
                          <a:lnTo>
                            <a:pt x="247" y="43"/>
                          </a:lnTo>
                          <a:lnTo>
                            <a:pt x="288" y="41"/>
                          </a:lnTo>
                          <a:lnTo>
                            <a:pt x="311" y="25"/>
                          </a:lnTo>
                          <a:lnTo>
                            <a:pt x="336" y="0"/>
                          </a:lnTo>
                          <a:lnTo>
                            <a:pt x="326" y="41"/>
                          </a:lnTo>
                          <a:lnTo>
                            <a:pt x="324" y="73"/>
                          </a:lnTo>
                          <a:lnTo>
                            <a:pt x="328" y="111"/>
                          </a:lnTo>
                          <a:lnTo>
                            <a:pt x="332" y="147"/>
                          </a:lnTo>
                          <a:lnTo>
                            <a:pt x="338" y="172"/>
                          </a:lnTo>
                          <a:lnTo>
                            <a:pt x="343" y="205"/>
                          </a:lnTo>
                          <a:lnTo>
                            <a:pt x="347" y="251"/>
                          </a:lnTo>
                          <a:lnTo>
                            <a:pt x="340" y="292"/>
                          </a:lnTo>
                          <a:lnTo>
                            <a:pt x="326" y="334"/>
                          </a:lnTo>
                          <a:lnTo>
                            <a:pt x="302" y="366"/>
                          </a:lnTo>
                          <a:lnTo>
                            <a:pt x="271" y="388"/>
                          </a:lnTo>
                          <a:lnTo>
                            <a:pt x="241" y="404"/>
                          </a:lnTo>
                          <a:lnTo>
                            <a:pt x="207" y="411"/>
                          </a:lnTo>
                          <a:lnTo>
                            <a:pt x="153" y="420"/>
                          </a:lnTo>
                          <a:lnTo>
                            <a:pt x="114" y="415"/>
                          </a:lnTo>
                          <a:lnTo>
                            <a:pt x="78" y="39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85" y="1299"/>
                      <a:ext cx="88" cy="105"/>
                    </a:xfrm>
                    <a:custGeom>
                      <a:avLst/>
                      <a:gdLst>
                        <a:gd name="T0" fmla="*/ 81 w 264"/>
                        <a:gd name="T1" fmla="*/ 0 h 313"/>
                        <a:gd name="T2" fmla="*/ 75 w 264"/>
                        <a:gd name="T3" fmla="*/ 15 h 313"/>
                        <a:gd name="T4" fmla="*/ 66 w 264"/>
                        <a:gd name="T5" fmla="*/ 30 h 313"/>
                        <a:gd name="T6" fmla="*/ 60 w 264"/>
                        <a:gd name="T7" fmla="*/ 39 h 313"/>
                        <a:gd name="T8" fmla="*/ 42 w 264"/>
                        <a:gd name="T9" fmla="*/ 54 h 313"/>
                        <a:gd name="T10" fmla="*/ 33 w 264"/>
                        <a:gd name="T11" fmla="*/ 56 h 313"/>
                        <a:gd name="T12" fmla="*/ 27 w 264"/>
                        <a:gd name="T13" fmla="*/ 52 h 313"/>
                        <a:gd name="T14" fmla="*/ 20 w 264"/>
                        <a:gd name="T15" fmla="*/ 46 h 313"/>
                        <a:gd name="T16" fmla="*/ 11 w 264"/>
                        <a:gd name="T17" fmla="*/ 37 h 313"/>
                        <a:gd name="T18" fmla="*/ 4 w 264"/>
                        <a:gd name="T19" fmla="*/ 27 h 313"/>
                        <a:gd name="T20" fmla="*/ 1 w 264"/>
                        <a:gd name="T21" fmla="*/ 43 h 313"/>
                        <a:gd name="T22" fmla="*/ 0 w 264"/>
                        <a:gd name="T23" fmla="*/ 57 h 313"/>
                        <a:gd name="T24" fmla="*/ 0 w 264"/>
                        <a:gd name="T25" fmla="*/ 67 h 313"/>
                        <a:gd name="T26" fmla="*/ 2 w 264"/>
                        <a:gd name="T27" fmla="*/ 80 h 313"/>
                        <a:gd name="T28" fmla="*/ 4 w 264"/>
                        <a:gd name="T29" fmla="*/ 95 h 313"/>
                        <a:gd name="T30" fmla="*/ 6 w 264"/>
                        <a:gd name="T31" fmla="*/ 100 h 313"/>
                        <a:gd name="T32" fmla="*/ 14 w 264"/>
                        <a:gd name="T33" fmla="*/ 105 h 313"/>
                        <a:gd name="T34" fmla="*/ 30 w 264"/>
                        <a:gd name="T35" fmla="*/ 105 h 313"/>
                        <a:gd name="T36" fmla="*/ 43 w 264"/>
                        <a:gd name="T37" fmla="*/ 105 h 313"/>
                        <a:gd name="T38" fmla="*/ 62 w 264"/>
                        <a:gd name="T39" fmla="*/ 99 h 313"/>
                        <a:gd name="T40" fmla="*/ 74 w 264"/>
                        <a:gd name="T41" fmla="*/ 90 h 313"/>
                        <a:gd name="T42" fmla="*/ 83 w 264"/>
                        <a:gd name="T43" fmla="*/ 80 h 313"/>
                        <a:gd name="T44" fmla="*/ 88 w 264"/>
                        <a:gd name="T45" fmla="*/ 66 h 313"/>
                        <a:gd name="T46" fmla="*/ 52 w 264"/>
                        <a:gd name="T47" fmla="*/ 62 h 313"/>
                        <a:gd name="T48" fmla="*/ 43 w 264"/>
                        <a:gd name="T49" fmla="*/ 57 h 313"/>
                        <a:gd name="T50" fmla="*/ 54 w 264"/>
                        <a:gd name="T51" fmla="*/ 49 h 313"/>
                        <a:gd name="T52" fmla="*/ 65 w 264"/>
                        <a:gd name="T53" fmla="*/ 36 h 313"/>
                        <a:gd name="T54" fmla="*/ 73 w 264"/>
                        <a:gd name="T55" fmla="*/ 21 h 313"/>
                        <a:gd name="T56" fmla="*/ 81 w 264"/>
                        <a:gd name="T57" fmla="*/ 0 h 3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64"/>
                        <a:gd name="T88" fmla="*/ 0 h 313"/>
                        <a:gd name="T89" fmla="*/ 264 w 264"/>
                        <a:gd name="T90" fmla="*/ 313 h 3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64" h="313">
                          <a:moveTo>
                            <a:pt x="244" y="0"/>
                          </a:moveTo>
                          <a:lnTo>
                            <a:pt x="224" y="45"/>
                          </a:lnTo>
                          <a:lnTo>
                            <a:pt x="199" y="88"/>
                          </a:lnTo>
                          <a:lnTo>
                            <a:pt x="179" y="115"/>
                          </a:lnTo>
                          <a:lnTo>
                            <a:pt x="126" y="160"/>
                          </a:lnTo>
                          <a:lnTo>
                            <a:pt x="100" y="167"/>
                          </a:lnTo>
                          <a:lnTo>
                            <a:pt x="80" y="154"/>
                          </a:lnTo>
                          <a:lnTo>
                            <a:pt x="61" y="138"/>
                          </a:lnTo>
                          <a:lnTo>
                            <a:pt x="34" y="110"/>
                          </a:lnTo>
                          <a:lnTo>
                            <a:pt x="12" y="79"/>
                          </a:lnTo>
                          <a:lnTo>
                            <a:pt x="3" y="127"/>
                          </a:lnTo>
                          <a:lnTo>
                            <a:pt x="0" y="171"/>
                          </a:lnTo>
                          <a:lnTo>
                            <a:pt x="0" y="201"/>
                          </a:lnTo>
                          <a:lnTo>
                            <a:pt x="5" y="239"/>
                          </a:lnTo>
                          <a:lnTo>
                            <a:pt x="12" y="282"/>
                          </a:lnTo>
                          <a:lnTo>
                            <a:pt x="19" y="298"/>
                          </a:lnTo>
                          <a:lnTo>
                            <a:pt x="41" y="313"/>
                          </a:lnTo>
                          <a:lnTo>
                            <a:pt x="91" y="313"/>
                          </a:lnTo>
                          <a:lnTo>
                            <a:pt x="129" y="313"/>
                          </a:lnTo>
                          <a:lnTo>
                            <a:pt x="185" y="296"/>
                          </a:lnTo>
                          <a:lnTo>
                            <a:pt x="222" y="269"/>
                          </a:lnTo>
                          <a:lnTo>
                            <a:pt x="249" y="239"/>
                          </a:lnTo>
                          <a:lnTo>
                            <a:pt x="264" y="197"/>
                          </a:lnTo>
                          <a:lnTo>
                            <a:pt x="156" y="185"/>
                          </a:lnTo>
                          <a:lnTo>
                            <a:pt x="129" y="171"/>
                          </a:lnTo>
                          <a:lnTo>
                            <a:pt x="163" y="147"/>
                          </a:lnTo>
                          <a:lnTo>
                            <a:pt x="194" y="108"/>
                          </a:lnTo>
                          <a:lnTo>
                            <a:pt x="220" y="64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238" y="1420"/>
                    <a:ext cx="115" cy="159"/>
                    <a:chOff x="1238" y="1420"/>
                    <a:chExt cx="115" cy="159"/>
                  </a:xfrm>
                </p:grpSpPr>
                <p:sp>
                  <p:nvSpPr>
                    <p:cNvPr id="256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38" y="1420"/>
                      <a:ext cx="115" cy="159"/>
                    </a:xfrm>
                    <a:custGeom>
                      <a:avLst/>
                      <a:gdLst>
                        <a:gd name="T0" fmla="*/ 56 w 345"/>
                        <a:gd name="T1" fmla="*/ 0 h 479"/>
                        <a:gd name="T2" fmla="*/ 36 w 345"/>
                        <a:gd name="T3" fmla="*/ 6 h 479"/>
                        <a:gd name="T4" fmla="*/ 19 w 345"/>
                        <a:gd name="T5" fmla="*/ 22 h 479"/>
                        <a:gd name="T6" fmla="*/ 8 w 345"/>
                        <a:gd name="T7" fmla="*/ 41 h 479"/>
                        <a:gd name="T8" fmla="*/ 5 w 345"/>
                        <a:gd name="T9" fmla="*/ 53 h 479"/>
                        <a:gd name="T10" fmla="*/ 2 w 345"/>
                        <a:gd name="T11" fmla="*/ 65 h 479"/>
                        <a:gd name="T12" fmla="*/ 0 w 345"/>
                        <a:gd name="T13" fmla="*/ 79 h 479"/>
                        <a:gd name="T14" fmla="*/ 2 w 345"/>
                        <a:gd name="T15" fmla="*/ 93 h 479"/>
                        <a:gd name="T16" fmla="*/ 9 w 345"/>
                        <a:gd name="T17" fmla="*/ 108 h 479"/>
                        <a:gd name="T18" fmla="*/ 18 w 345"/>
                        <a:gd name="T19" fmla="*/ 119 h 479"/>
                        <a:gd name="T20" fmla="*/ 27 w 345"/>
                        <a:gd name="T21" fmla="*/ 127 h 479"/>
                        <a:gd name="T22" fmla="*/ 45 w 345"/>
                        <a:gd name="T23" fmla="*/ 140 h 479"/>
                        <a:gd name="T24" fmla="*/ 56 w 345"/>
                        <a:gd name="T25" fmla="*/ 150 h 479"/>
                        <a:gd name="T26" fmla="*/ 59 w 345"/>
                        <a:gd name="T27" fmla="*/ 159 h 479"/>
                        <a:gd name="T28" fmla="*/ 64 w 345"/>
                        <a:gd name="T29" fmla="*/ 149 h 479"/>
                        <a:gd name="T30" fmla="*/ 72 w 345"/>
                        <a:gd name="T31" fmla="*/ 140 h 479"/>
                        <a:gd name="T32" fmla="*/ 81 w 345"/>
                        <a:gd name="T33" fmla="*/ 131 h 479"/>
                        <a:gd name="T34" fmla="*/ 95 w 345"/>
                        <a:gd name="T35" fmla="*/ 120 h 479"/>
                        <a:gd name="T36" fmla="*/ 104 w 345"/>
                        <a:gd name="T37" fmla="*/ 108 h 479"/>
                        <a:gd name="T38" fmla="*/ 111 w 345"/>
                        <a:gd name="T39" fmla="*/ 96 h 479"/>
                        <a:gd name="T40" fmla="*/ 115 w 345"/>
                        <a:gd name="T41" fmla="*/ 79 h 479"/>
                        <a:gd name="T42" fmla="*/ 114 w 345"/>
                        <a:gd name="T43" fmla="*/ 64 h 479"/>
                        <a:gd name="T44" fmla="*/ 112 w 345"/>
                        <a:gd name="T45" fmla="*/ 50 h 479"/>
                        <a:gd name="T46" fmla="*/ 105 w 345"/>
                        <a:gd name="T47" fmla="*/ 36 h 479"/>
                        <a:gd name="T48" fmla="*/ 98 w 345"/>
                        <a:gd name="T49" fmla="*/ 23 h 479"/>
                        <a:gd name="T50" fmla="*/ 88 w 345"/>
                        <a:gd name="T51" fmla="*/ 11 h 479"/>
                        <a:gd name="T52" fmla="*/ 76 w 345"/>
                        <a:gd name="T53" fmla="*/ 3 h 479"/>
                        <a:gd name="T54" fmla="*/ 56 w 345"/>
                        <a:gd name="T55" fmla="*/ 0 h 47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345"/>
                        <a:gd name="T85" fmla="*/ 0 h 479"/>
                        <a:gd name="T86" fmla="*/ 345 w 345"/>
                        <a:gd name="T87" fmla="*/ 479 h 47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345" h="479">
                          <a:moveTo>
                            <a:pt x="169" y="0"/>
                          </a:moveTo>
                          <a:lnTo>
                            <a:pt x="108" y="18"/>
                          </a:lnTo>
                          <a:lnTo>
                            <a:pt x="58" y="66"/>
                          </a:lnTo>
                          <a:lnTo>
                            <a:pt x="23" y="124"/>
                          </a:lnTo>
                          <a:lnTo>
                            <a:pt x="14" y="160"/>
                          </a:lnTo>
                          <a:lnTo>
                            <a:pt x="5" y="197"/>
                          </a:lnTo>
                          <a:lnTo>
                            <a:pt x="0" y="239"/>
                          </a:lnTo>
                          <a:lnTo>
                            <a:pt x="7" y="280"/>
                          </a:lnTo>
                          <a:lnTo>
                            <a:pt x="27" y="325"/>
                          </a:lnTo>
                          <a:lnTo>
                            <a:pt x="54" y="357"/>
                          </a:lnTo>
                          <a:lnTo>
                            <a:pt x="81" y="383"/>
                          </a:lnTo>
                          <a:lnTo>
                            <a:pt x="135" y="422"/>
                          </a:lnTo>
                          <a:lnTo>
                            <a:pt x="169" y="451"/>
                          </a:lnTo>
                          <a:lnTo>
                            <a:pt x="176" y="479"/>
                          </a:lnTo>
                          <a:lnTo>
                            <a:pt x="191" y="449"/>
                          </a:lnTo>
                          <a:lnTo>
                            <a:pt x="215" y="422"/>
                          </a:lnTo>
                          <a:lnTo>
                            <a:pt x="244" y="395"/>
                          </a:lnTo>
                          <a:lnTo>
                            <a:pt x="285" y="361"/>
                          </a:lnTo>
                          <a:lnTo>
                            <a:pt x="311" y="325"/>
                          </a:lnTo>
                          <a:lnTo>
                            <a:pt x="334" y="289"/>
                          </a:lnTo>
                          <a:lnTo>
                            <a:pt x="345" y="237"/>
                          </a:lnTo>
                          <a:lnTo>
                            <a:pt x="342" y="192"/>
                          </a:lnTo>
                          <a:lnTo>
                            <a:pt x="336" y="151"/>
                          </a:lnTo>
                          <a:lnTo>
                            <a:pt x="316" y="108"/>
                          </a:lnTo>
                          <a:lnTo>
                            <a:pt x="294" y="68"/>
                          </a:lnTo>
                          <a:lnTo>
                            <a:pt x="264" y="34"/>
                          </a:lnTo>
                          <a:lnTo>
                            <a:pt x="228" y="9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41" y="1426"/>
                      <a:ext cx="94" cy="139"/>
                    </a:xfrm>
                    <a:custGeom>
                      <a:avLst/>
                      <a:gdLst>
                        <a:gd name="T0" fmla="*/ 0 w 284"/>
                        <a:gd name="T1" fmla="*/ 65 h 417"/>
                        <a:gd name="T2" fmla="*/ 21 w 284"/>
                        <a:gd name="T3" fmla="*/ 64 h 417"/>
                        <a:gd name="T4" fmla="*/ 28 w 284"/>
                        <a:gd name="T5" fmla="*/ 64 h 417"/>
                        <a:gd name="T6" fmla="*/ 43 w 284"/>
                        <a:gd name="T7" fmla="*/ 60 h 417"/>
                        <a:gd name="T8" fmla="*/ 50 w 284"/>
                        <a:gd name="T9" fmla="*/ 57 h 417"/>
                        <a:gd name="T10" fmla="*/ 53 w 284"/>
                        <a:gd name="T11" fmla="*/ 65 h 417"/>
                        <a:gd name="T12" fmla="*/ 53 w 284"/>
                        <a:gd name="T13" fmla="*/ 77 h 417"/>
                        <a:gd name="T14" fmla="*/ 54 w 284"/>
                        <a:gd name="T15" fmla="*/ 98 h 417"/>
                        <a:gd name="T16" fmla="*/ 54 w 284"/>
                        <a:gd name="T17" fmla="*/ 119 h 417"/>
                        <a:gd name="T18" fmla="*/ 56 w 284"/>
                        <a:gd name="T19" fmla="*/ 139 h 417"/>
                        <a:gd name="T20" fmla="*/ 57 w 284"/>
                        <a:gd name="T21" fmla="*/ 113 h 417"/>
                        <a:gd name="T22" fmla="*/ 56 w 284"/>
                        <a:gd name="T23" fmla="*/ 87 h 417"/>
                        <a:gd name="T24" fmla="*/ 56 w 284"/>
                        <a:gd name="T25" fmla="*/ 71 h 417"/>
                        <a:gd name="T26" fmla="*/ 57 w 284"/>
                        <a:gd name="T27" fmla="*/ 56 h 417"/>
                        <a:gd name="T28" fmla="*/ 58 w 284"/>
                        <a:gd name="T29" fmla="*/ 47 h 417"/>
                        <a:gd name="T30" fmla="*/ 62 w 284"/>
                        <a:gd name="T31" fmla="*/ 37 h 417"/>
                        <a:gd name="T32" fmla="*/ 70 w 284"/>
                        <a:gd name="T33" fmla="*/ 32 h 417"/>
                        <a:gd name="T34" fmla="*/ 77 w 284"/>
                        <a:gd name="T35" fmla="*/ 29 h 417"/>
                        <a:gd name="T36" fmla="*/ 86 w 284"/>
                        <a:gd name="T37" fmla="*/ 29 h 417"/>
                        <a:gd name="T38" fmla="*/ 94 w 284"/>
                        <a:gd name="T39" fmla="*/ 29 h 417"/>
                        <a:gd name="T40" fmla="*/ 87 w 284"/>
                        <a:gd name="T41" fmla="*/ 17 h 417"/>
                        <a:gd name="T42" fmla="*/ 77 w 284"/>
                        <a:gd name="T43" fmla="*/ 7 h 417"/>
                        <a:gd name="T44" fmla="*/ 62 w 284"/>
                        <a:gd name="T45" fmla="*/ 1 h 417"/>
                        <a:gd name="T46" fmla="*/ 50 w 284"/>
                        <a:gd name="T47" fmla="*/ 0 h 417"/>
                        <a:gd name="T48" fmla="*/ 38 w 284"/>
                        <a:gd name="T49" fmla="*/ 5 h 417"/>
                        <a:gd name="T50" fmla="*/ 27 w 284"/>
                        <a:gd name="T51" fmla="*/ 13 h 417"/>
                        <a:gd name="T52" fmla="*/ 23 w 284"/>
                        <a:gd name="T53" fmla="*/ 20 h 417"/>
                        <a:gd name="T54" fmla="*/ 0 w 284"/>
                        <a:gd name="T55" fmla="*/ 65 h 417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84"/>
                        <a:gd name="T85" fmla="*/ 0 h 417"/>
                        <a:gd name="T86" fmla="*/ 284 w 284"/>
                        <a:gd name="T87" fmla="*/ 417 h 417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84" h="417">
                          <a:moveTo>
                            <a:pt x="0" y="196"/>
                          </a:moveTo>
                          <a:lnTo>
                            <a:pt x="63" y="192"/>
                          </a:lnTo>
                          <a:lnTo>
                            <a:pt x="86" y="192"/>
                          </a:lnTo>
                          <a:lnTo>
                            <a:pt x="130" y="181"/>
                          </a:lnTo>
                          <a:lnTo>
                            <a:pt x="151" y="170"/>
                          </a:lnTo>
                          <a:lnTo>
                            <a:pt x="160" y="194"/>
                          </a:lnTo>
                          <a:lnTo>
                            <a:pt x="160" y="230"/>
                          </a:lnTo>
                          <a:lnTo>
                            <a:pt x="164" y="295"/>
                          </a:lnTo>
                          <a:lnTo>
                            <a:pt x="162" y="356"/>
                          </a:lnTo>
                          <a:lnTo>
                            <a:pt x="169" y="417"/>
                          </a:lnTo>
                          <a:lnTo>
                            <a:pt x="171" y="339"/>
                          </a:lnTo>
                          <a:lnTo>
                            <a:pt x="169" y="262"/>
                          </a:lnTo>
                          <a:lnTo>
                            <a:pt x="169" y="212"/>
                          </a:lnTo>
                          <a:lnTo>
                            <a:pt x="171" y="168"/>
                          </a:lnTo>
                          <a:lnTo>
                            <a:pt x="176" y="140"/>
                          </a:lnTo>
                          <a:lnTo>
                            <a:pt x="187" y="111"/>
                          </a:lnTo>
                          <a:lnTo>
                            <a:pt x="212" y="95"/>
                          </a:lnTo>
                          <a:lnTo>
                            <a:pt x="234" y="88"/>
                          </a:lnTo>
                          <a:lnTo>
                            <a:pt x="261" y="88"/>
                          </a:lnTo>
                          <a:lnTo>
                            <a:pt x="284" y="88"/>
                          </a:lnTo>
                          <a:lnTo>
                            <a:pt x="263" y="50"/>
                          </a:lnTo>
                          <a:lnTo>
                            <a:pt x="232" y="20"/>
                          </a:lnTo>
                          <a:lnTo>
                            <a:pt x="187" y="2"/>
                          </a:lnTo>
                          <a:lnTo>
                            <a:pt x="151" y="0"/>
                          </a:lnTo>
                          <a:lnTo>
                            <a:pt x="114" y="16"/>
                          </a:lnTo>
                          <a:lnTo>
                            <a:pt x="83" y="39"/>
                          </a:lnTo>
                          <a:lnTo>
                            <a:pt x="68" y="61"/>
                          </a:lnTo>
                          <a:lnTo>
                            <a:pt x="0" y="1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117" y="1402"/>
                    <a:ext cx="163" cy="104"/>
                    <a:chOff x="1117" y="1402"/>
                    <a:chExt cx="163" cy="104"/>
                  </a:xfrm>
                </p:grpSpPr>
                <p:sp>
                  <p:nvSpPr>
                    <p:cNvPr id="256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117" y="1402"/>
                      <a:ext cx="163" cy="104"/>
                    </a:xfrm>
                    <a:custGeom>
                      <a:avLst/>
                      <a:gdLst>
                        <a:gd name="T0" fmla="*/ 62 w 487"/>
                        <a:gd name="T1" fmla="*/ 13 h 312"/>
                        <a:gd name="T2" fmla="*/ 52 w 487"/>
                        <a:gd name="T3" fmla="*/ 20 h 312"/>
                        <a:gd name="T4" fmla="*/ 40 w 487"/>
                        <a:gd name="T5" fmla="*/ 28 h 312"/>
                        <a:gd name="T6" fmla="*/ 33 w 487"/>
                        <a:gd name="T7" fmla="*/ 37 h 312"/>
                        <a:gd name="T8" fmla="*/ 29 w 487"/>
                        <a:gd name="T9" fmla="*/ 44 h 312"/>
                        <a:gd name="T10" fmla="*/ 26 w 487"/>
                        <a:gd name="T11" fmla="*/ 56 h 312"/>
                        <a:gd name="T12" fmla="*/ 25 w 487"/>
                        <a:gd name="T13" fmla="*/ 65 h 312"/>
                        <a:gd name="T14" fmla="*/ 22 w 487"/>
                        <a:gd name="T15" fmla="*/ 75 h 312"/>
                        <a:gd name="T16" fmla="*/ 13 w 487"/>
                        <a:gd name="T17" fmla="*/ 86 h 312"/>
                        <a:gd name="T18" fmla="*/ 0 w 487"/>
                        <a:gd name="T19" fmla="*/ 95 h 312"/>
                        <a:gd name="T20" fmla="*/ 19 w 487"/>
                        <a:gd name="T21" fmla="*/ 99 h 312"/>
                        <a:gd name="T22" fmla="*/ 34 w 487"/>
                        <a:gd name="T23" fmla="*/ 102 h 312"/>
                        <a:gd name="T24" fmla="*/ 50 w 487"/>
                        <a:gd name="T25" fmla="*/ 104 h 312"/>
                        <a:gd name="T26" fmla="*/ 65 w 487"/>
                        <a:gd name="T27" fmla="*/ 104 h 312"/>
                        <a:gd name="T28" fmla="*/ 82 w 487"/>
                        <a:gd name="T29" fmla="*/ 102 h 312"/>
                        <a:gd name="T30" fmla="*/ 97 w 487"/>
                        <a:gd name="T31" fmla="*/ 99 h 312"/>
                        <a:gd name="T32" fmla="*/ 112 w 487"/>
                        <a:gd name="T33" fmla="*/ 95 h 312"/>
                        <a:gd name="T34" fmla="*/ 125 w 487"/>
                        <a:gd name="T35" fmla="*/ 88 h 312"/>
                        <a:gd name="T36" fmla="*/ 135 w 487"/>
                        <a:gd name="T37" fmla="*/ 81 h 312"/>
                        <a:gd name="T38" fmla="*/ 144 w 487"/>
                        <a:gd name="T39" fmla="*/ 73 h 312"/>
                        <a:gd name="T40" fmla="*/ 153 w 487"/>
                        <a:gd name="T41" fmla="*/ 65 h 312"/>
                        <a:gd name="T42" fmla="*/ 158 w 487"/>
                        <a:gd name="T43" fmla="*/ 52 h 312"/>
                        <a:gd name="T44" fmla="*/ 162 w 487"/>
                        <a:gd name="T45" fmla="*/ 41 h 312"/>
                        <a:gd name="T46" fmla="*/ 163 w 487"/>
                        <a:gd name="T47" fmla="*/ 29 h 312"/>
                        <a:gd name="T48" fmla="*/ 159 w 487"/>
                        <a:gd name="T49" fmla="*/ 19 h 312"/>
                        <a:gd name="T50" fmla="*/ 155 w 487"/>
                        <a:gd name="T51" fmla="*/ 12 h 312"/>
                        <a:gd name="T52" fmla="*/ 150 w 487"/>
                        <a:gd name="T53" fmla="*/ 6 h 312"/>
                        <a:gd name="T54" fmla="*/ 137 w 487"/>
                        <a:gd name="T55" fmla="*/ 1 h 312"/>
                        <a:gd name="T56" fmla="*/ 123 w 487"/>
                        <a:gd name="T57" fmla="*/ 0 h 312"/>
                        <a:gd name="T58" fmla="*/ 105 w 487"/>
                        <a:gd name="T59" fmla="*/ 1 h 312"/>
                        <a:gd name="T60" fmla="*/ 90 w 487"/>
                        <a:gd name="T61" fmla="*/ 3 h 312"/>
                        <a:gd name="T62" fmla="*/ 74 w 487"/>
                        <a:gd name="T63" fmla="*/ 7 h 312"/>
                        <a:gd name="T64" fmla="*/ 62 w 487"/>
                        <a:gd name="T65" fmla="*/ 13 h 31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87"/>
                        <a:gd name="T100" fmla="*/ 0 h 312"/>
                        <a:gd name="T101" fmla="*/ 487 w 487"/>
                        <a:gd name="T102" fmla="*/ 312 h 31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87" h="312">
                          <a:moveTo>
                            <a:pt x="185" y="39"/>
                          </a:moveTo>
                          <a:lnTo>
                            <a:pt x="154" y="61"/>
                          </a:lnTo>
                          <a:lnTo>
                            <a:pt x="121" y="83"/>
                          </a:lnTo>
                          <a:lnTo>
                            <a:pt x="99" y="111"/>
                          </a:lnTo>
                          <a:lnTo>
                            <a:pt x="88" y="133"/>
                          </a:lnTo>
                          <a:lnTo>
                            <a:pt x="79" y="168"/>
                          </a:lnTo>
                          <a:lnTo>
                            <a:pt x="75" y="196"/>
                          </a:lnTo>
                          <a:lnTo>
                            <a:pt x="67" y="225"/>
                          </a:lnTo>
                          <a:lnTo>
                            <a:pt x="38" y="258"/>
                          </a:lnTo>
                          <a:lnTo>
                            <a:pt x="0" y="284"/>
                          </a:lnTo>
                          <a:lnTo>
                            <a:pt x="58" y="298"/>
                          </a:lnTo>
                          <a:lnTo>
                            <a:pt x="101" y="307"/>
                          </a:lnTo>
                          <a:lnTo>
                            <a:pt x="149" y="312"/>
                          </a:lnTo>
                          <a:lnTo>
                            <a:pt x="194" y="312"/>
                          </a:lnTo>
                          <a:lnTo>
                            <a:pt x="244" y="307"/>
                          </a:lnTo>
                          <a:lnTo>
                            <a:pt x="291" y="298"/>
                          </a:lnTo>
                          <a:lnTo>
                            <a:pt x="336" y="284"/>
                          </a:lnTo>
                          <a:lnTo>
                            <a:pt x="372" y="264"/>
                          </a:lnTo>
                          <a:lnTo>
                            <a:pt x="403" y="244"/>
                          </a:lnTo>
                          <a:lnTo>
                            <a:pt x="430" y="219"/>
                          </a:lnTo>
                          <a:lnTo>
                            <a:pt x="456" y="194"/>
                          </a:lnTo>
                          <a:lnTo>
                            <a:pt x="473" y="155"/>
                          </a:lnTo>
                          <a:lnTo>
                            <a:pt x="484" y="124"/>
                          </a:lnTo>
                          <a:lnTo>
                            <a:pt x="487" y="86"/>
                          </a:lnTo>
                          <a:lnTo>
                            <a:pt x="476" y="57"/>
                          </a:lnTo>
                          <a:lnTo>
                            <a:pt x="464" y="37"/>
                          </a:lnTo>
                          <a:lnTo>
                            <a:pt x="447" y="18"/>
                          </a:lnTo>
                          <a:lnTo>
                            <a:pt x="410" y="4"/>
                          </a:lnTo>
                          <a:lnTo>
                            <a:pt x="368" y="0"/>
                          </a:lnTo>
                          <a:lnTo>
                            <a:pt x="313" y="2"/>
                          </a:lnTo>
                          <a:lnTo>
                            <a:pt x="268" y="9"/>
                          </a:lnTo>
                          <a:lnTo>
                            <a:pt x="221" y="20"/>
                          </a:lnTo>
                          <a:lnTo>
                            <a:pt x="185" y="3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144" y="1405"/>
                      <a:ext cx="131" cy="88"/>
                    </a:xfrm>
                    <a:custGeom>
                      <a:avLst/>
                      <a:gdLst>
                        <a:gd name="T0" fmla="*/ 99 w 394"/>
                        <a:gd name="T1" fmla="*/ 11 h 264"/>
                        <a:gd name="T2" fmla="*/ 102 w 394"/>
                        <a:gd name="T3" fmla="*/ 20 h 264"/>
                        <a:gd name="T4" fmla="*/ 100 w 394"/>
                        <a:gd name="T5" fmla="*/ 31 h 264"/>
                        <a:gd name="T6" fmla="*/ 90 w 394"/>
                        <a:gd name="T7" fmla="*/ 46 h 264"/>
                        <a:gd name="T8" fmla="*/ 78 w 394"/>
                        <a:gd name="T9" fmla="*/ 57 h 264"/>
                        <a:gd name="T10" fmla="*/ 62 w 394"/>
                        <a:gd name="T11" fmla="*/ 68 h 264"/>
                        <a:gd name="T12" fmla="*/ 45 w 394"/>
                        <a:gd name="T13" fmla="*/ 75 h 264"/>
                        <a:gd name="T14" fmla="*/ 26 w 394"/>
                        <a:gd name="T15" fmla="*/ 81 h 264"/>
                        <a:gd name="T16" fmla="*/ 12 w 394"/>
                        <a:gd name="T17" fmla="*/ 85 h 264"/>
                        <a:gd name="T18" fmla="*/ 0 w 394"/>
                        <a:gd name="T19" fmla="*/ 88 h 264"/>
                        <a:gd name="T20" fmla="*/ 34 w 394"/>
                        <a:gd name="T21" fmla="*/ 81 h 264"/>
                        <a:gd name="T22" fmla="*/ 53 w 394"/>
                        <a:gd name="T23" fmla="*/ 75 h 264"/>
                        <a:gd name="T24" fmla="*/ 63 w 394"/>
                        <a:gd name="T25" fmla="*/ 71 h 264"/>
                        <a:gd name="T26" fmla="*/ 76 w 394"/>
                        <a:gd name="T27" fmla="*/ 65 h 264"/>
                        <a:gd name="T28" fmla="*/ 87 w 394"/>
                        <a:gd name="T29" fmla="*/ 58 h 264"/>
                        <a:gd name="T30" fmla="*/ 96 w 394"/>
                        <a:gd name="T31" fmla="*/ 52 h 264"/>
                        <a:gd name="T32" fmla="*/ 105 w 394"/>
                        <a:gd name="T33" fmla="*/ 47 h 264"/>
                        <a:gd name="T34" fmla="*/ 119 w 394"/>
                        <a:gd name="T35" fmla="*/ 46 h 264"/>
                        <a:gd name="T36" fmla="*/ 123 w 394"/>
                        <a:gd name="T37" fmla="*/ 49 h 264"/>
                        <a:gd name="T38" fmla="*/ 124 w 394"/>
                        <a:gd name="T39" fmla="*/ 54 h 264"/>
                        <a:gd name="T40" fmla="*/ 130 w 394"/>
                        <a:gd name="T41" fmla="*/ 41 h 264"/>
                        <a:gd name="T42" fmla="*/ 131 w 394"/>
                        <a:gd name="T43" fmla="*/ 26 h 264"/>
                        <a:gd name="T44" fmla="*/ 125 w 394"/>
                        <a:gd name="T45" fmla="*/ 14 h 264"/>
                        <a:gd name="T46" fmla="*/ 116 w 394"/>
                        <a:gd name="T47" fmla="*/ 6 h 264"/>
                        <a:gd name="T48" fmla="*/ 106 w 394"/>
                        <a:gd name="T49" fmla="*/ 2 h 264"/>
                        <a:gd name="T50" fmla="*/ 93 w 394"/>
                        <a:gd name="T51" fmla="*/ 0 h 264"/>
                        <a:gd name="T52" fmla="*/ 99 w 394"/>
                        <a:gd name="T53" fmla="*/ 11 h 26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94"/>
                        <a:gd name="T82" fmla="*/ 0 h 264"/>
                        <a:gd name="T83" fmla="*/ 394 w 394"/>
                        <a:gd name="T84" fmla="*/ 264 h 26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94" h="264">
                          <a:moveTo>
                            <a:pt x="298" y="34"/>
                          </a:moveTo>
                          <a:lnTo>
                            <a:pt x="307" y="61"/>
                          </a:lnTo>
                          <a:lnTo>
                            <a:pt x="300" y="93"/>
                          </a:lnTo>
                          <a:lnTo>
                            <a:pt x="270" y="137"/>
                          </a:lnTo>
                          <a:lnTo>
                            <a:pt x="234" y="172"/>
                          </a:lnTo>
                          <a:lnTo>
                            <a:pt x="185" y="205"/>
                          </a:lnTo>
                          <a:lnTo>
                            <a:pt x="135" y="225"/>
                          </a:lnTo>
                          <a:lnTo>
                            <a:pt x="79" y="244"/>
                          </a:lnTo>
                          <a:lnTo>
                            <a:pt x="36" y="255"/>
                          </a:lnTo>
                          <a:lnTo>
                            <a:pt x="0" y="264"/>
                          </a:lnTo>
                          <a:lnTo>
                            <a:pt x="101" y="244"/>
                          </a:lnTo>
                          <a:lnTo>
                            <a:pt x="158" y="225"/>
                          </a:lnTo>
                          <a:lnTo>
                            <a:pt x="189" y="212"/>
                          </a:lnTo>
                          <a:lnTo>
                            <a:pt x="228" y="196"/>
                          </a:lnTo>
                          <a:lnTo>
                            <a:pt x="263" y="174"/>
                          </a:lnTo>
                          <a:lnTo>
                            <a:pt x="289" y="155"/>
                          </a:lnTo>
                          <a:lnTo>
                            <a:pt x="316" y="142"/>
                          </a:lnTo>
                          <a:lnTo>
                            <a:pt x="357" y="137"/>
                          </a:lnTo>
                          <a:lnTo>
                            <a:pt x="370" y="146"/>
                          </a:lnTo>
                          <a:lnTo>
                            <a:pt x="372" y="163"/>
                          </a:lnTo>
                          <a:lnTo>
                            <a:pt x="392" y="122"/>
                          </a:lnTo>
                          <a:lnTo>
                            <a:pt x="394" y="79"/>
                          </a:lnTo>
                          <a:lnTo>
                            <a:pt x="377" y="41"/>
                          </a:lnTo>
                          <a:lnTo>
                            <a:pt x="349" y="18"/>
                          </a:lnTo>
                          <a:lnTo>
                            <a:pt x="318" y="6"/>
                          </a:lnTo>
                          <a:lnTo>
                            <a:pt x="279" y="0"/>
                          </a:lnTo>
                          <a:lnTo>
                            <a:pt x="298" y="3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292" y="1351"/>
                    <a:ext cx="150" cy="105"/>
                    <a:chOff x="1292" y="1351"/>
                    <a:chExt cx="150" cy="105"/>
                  </a:xfrm>
                </p:grpSpPr>
                <p:sp>
                  <p:nvSpPr>
                    <p:cNvPr id="256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92" y="1351"/>
                      <a:ext cx="150" cy="105"/>
                    </a:xfrm>
                    <a:custGeom>
                      <a:avLst/>
                      <a:gdLst>
                        <a:gd name="T0" fmla="*/ 20 w 451"/>
                        <a:gd name="T1" fmla="*/ 92 h 313"/>
                        <a:gd name="T2" fmla="*/ 11 w 451"/>
                        <a:gd name="T3" fmla="*/ 86 h 313"/>
                        <a:gd name="T4" fmla="*/ 5 w 451"/>
                        <a:gd name="T5" fmla="*/ 77 h 313"/>
                        <a:gd name="T6" fmla="*/ 2 w 451"/>
                        <a:gd name="T7" fmla="*/ 68 h 313"/>
                        <a:gd name="T8" fmla="*/ 0 w 451"/>
                        <a:gd name="T9" fmla="*/ 57 h 313"/>
                        <a:gd name="T10" fmla="*/ 2 w 451"/>
                        <a:gd name="T11" fmla="*/ 45 h 313"/>
                        <a:gd name="T12" fmla="*/ 5 w 451"/>
                        <a:gd name="T13" fmla="*/ 31 h 313"/>
                        <a:gd name="T14" fmla="*/ 12 w 451"/>
                        <a:gd name="T15" fmla="*/ 20 h 313"/>
                        <a:gd name="T16" fmla="*/ 22 w 451"/>
                        <a:gd name="T17" fmla="*/ 10 h 313"/>
                        <a:gd name="T18" fmla="*/ 32 w 451"/>
                        <a:gd name="T19" fmla="*/ 5 h 313"/>
                        <a:gd name="T20" fmla="*/ 45 w 451"/>
                        <a:gd name="T21" fmla="*/ 1 h 313"/>
                        <a:gd name="T22" fmla="*/ 60 w 451"/>
                        <a:gd name="T23" fmla="*/ 0 h 313"/>
                        <a:gd name="T24" fmla="*/ 72 w 451"/>
                        <a:gd name="T25" fmla="*/ 1 h 313"/>
                        <a:gd name="T26" fmla="*/ 83 w 451"/>
                        <a:gd name="T27" fmla="*/ 4 h 313"/>
                        <a:gd name="T28" fmla="*/ 93 w 451"/>
                        <a:gd name="T29" fmla="*/ 7 h 313"/>
                        <a:gd name="T30" fmla="*/ 103 w 451"/>
                        <a:gd name="T31" fmla="*/ 15 h 313"/>
                        <a:gd name="T32" fmla="*/ 112 w 451"/>
                        <a:gd name="T33" fmla="*/ 23 h 313"/>
                        <a:gd name="T34" fmla="*/ 120 w 451"/>
                        <a:gd name="T35" fmla="*/ 32 h 313"/>
                        <a:gd name="T36" fmla="*/ 125 w 451"/>
                        <a:gd name="T37" fmla="*/ 42 h 313"/>
                        <a:gd name="T38" fmla="*/ 130 w 451"/>
                        <a:gd name="T39" fmla="*/ 52 h 313"/>
                        <a:gd name="T40" fmla="*/ 133 w 451"/>
                        <a:gd name="T41" fmla="*/ 62 h 313"/>
                        <a:gd name="T42" fmla="*/ 138 w 451"/>
                        <a:gd name="T43" fmla="*/ 70 h 313"/>
                        <a:gd name="T44" fmla="*/ 150 w 451"/>
                        <a:gd name="T45" fmla="*/ 75 h 313"/>
                        <a:gd name="T46" fmla="*/ 136 w 451"/>
                        <a:gd name="T47" fmla="*/ 82 h 313"/>
                        <a:gd name="T48" fmla="*/ 127 w 451"/>
                        <a:gd name="T49" fmla="*/ 85 h 313"/>
                        <a:gd name="T50" fmla="*/ 119 w 451"/>
                        <a:gd name="T51" fmla="*/ 90 h 313"/>
                        <a:gd name="T52" fmla="*/ 106 w 451"/>
                        <a:gd name="T53" fmla="*/ 96 h 313"/>
                        <a:gd name="T54" fmla="*/ 94 w 451"/>
                        <a:gd name="T55" fmla="*/ 100 h 313"/>
                        <a:gd name="T56" fmla="*/ 82 w 451"/>
                        <a:gd name="T57" fmla="*/ 103 h 313"/>
                        <a:gd name="T58" fmla="*/ 69 w 451"/>
                        <a:gd name="T59" fmla="*/ 105 h 313"/>
                        <a:gd name="T60" fmla="*/ 56 w 451"/>
                        <a:gd name="T61" fmla="*/ 105 h 313"/>
                        <a:gd name="T62" fmla="*/ 43 w 451"/>
                        <a:gd name="T63" fmla="*/ 102 h 313"/>
                        <a:gd name="T64" fmla="*/ 30 w 451"/>
                        <a:gd name="T65" fmla="*/ 98 h 313"/>
                        <a:gd name="T66" fmla="*/ 20 w 451"/>
                        <a:gd name="T67" fmla="*/ 92 h 31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51"/>
                        <a:gd name="T103" fmla="*/ 0 h 313"/>
                        <a:gd name="T104" fmla="*/ 451 w 451"/>
                        <a:gd name="T105" fmla="*/ 313 h 31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51" h="313">
                          <a:moveTo>
                            <a:pt x="59" y="275"/>
                          </a:moveTo>
                          <a:lnTo>
                            <a:pt x="33" y="257"/>
                          </a:lnTo>
                          <a:lnTo>
                            <a:pt x="14" y="230"/>
                          </a:lnTo>
                          <a:lnTo>
                            <a:pt x="7" y="204"/>
                          </a:lnTo>
                          <a:lnTo>
                            <a:pt x="0" y="171"/>
                          </a:lnTo>
                          <a:lnTo>
                            <a:pt x="5" y="135"/>
                          </a:lnTo>
                          <a:lnTo>
                            <a:pt x="16" y="92"/>
                          </a:lnTo>
                          <a:lnTo>
                            <a:pt x="36" y="59"/>
                          </a:lnTo>
                          <a:lnTo>
                            <a:pt x="66" y="31"/>
                          </a:lnTo>
                          <a:lnTo>
                            <a:pt x="97" y="15"/>
                          </a:lnTo>
                          <a:lnTo>
                            <a:pt x="136" y="4"/>
                          </a:lnTo>
                          <a:lnTo>
                            <a:pt x="180" y="0"/>
                          </a:lnTo>
                          <a:lnTo>
                            <a:pt x="215" y="4"/>
                          </a:lnTo>
                          <a:lnTo>
                            <a:pt x="250" y="11"/>
                          </a:lnTo>
                          <a:lnTo>
                            <a:pt x="280" y="22"/>
                          </a:lnTo>
                          <a:lnTo>
                            <a:pt x="311" y="45"/>
                          </a:lnTo>
                          <a:lnTo>
                            <a:pt x="336" y="70"/>
                          </a:lnTo>
                          <a:lnTo>
                            <a:pt x="361" y="96"/>
                          </a:lnTo>
                          <a:lnTo>
                            <a:pt x="377" y="126"/>
                          </a:lnTo>
                          <a:lnTo>
                            <a:pt x="390" y="155"/>
                          </a:lnTo>
                          <a:lnTo>
                            <a:pt x="399" y="185"/>
                          </a:lnTo>
                          <a:lnTo>
                            <a:pt x="416" y="210"/>
                          </a:lnTo>
                          <a:lnTo>
                            <a:pt x="451" y="225"/>
                          </a:lnTo>
                          <a:lnTo>
                            <a:pt x="408" y="243"/>
                          </a:lnTo>
                          <a:lnTo>
                            <a:pt x="383" y="253"/>
                          </a:lnTo>
                          <a:lnTo>
                            <a:pt x="357" y="268"/>
                          </a:lnTo>
                          <a:lnTo>
                            <a:pt x="320" y="286"/>
                          </a:lnTo>
                          <a:lnTo>
                            <a:pt x="282" y="297"/>
                          </a:lnTo>
                          <a:lnTo>
                            <a:pt x="246" y="306"/>
                          </a:lnTo>
                          <a:lnTo>
                            <a:pt x="208" y="313"/>
                          </a:lnTo>
                          <a:lnTo>
                            <a:pt x="169" y="313"/>
                          </a:lnTo>
                          <a:lnTo>
                            <a:pt x="129" y="304"/>
                          </a:lnTo>
                          <a:lnTo>
                            <a:pt x="90" y="293"/>
                          </a:lnTo>
                          <a:lnTo>
                            <a:pt x="59" y="27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294" y="1372"/>
                      <a:ext cx="132" cy="82"/>
                    </a:xfrm>
                    <a:custGeom>
                      <a:avLst/>
                      <a:gdLst>
                        <a:gd name="T0" fmla="*/ 11 w 396"/>
                        <a:gd name="T1" fmla="*/ 0 h 244"/>
                        <a:gd name="T2" fmla="*/ 10 w 396"/>
                        <a:gd name="T3" fmla="*/ 13 h 244"/>
                        <a:gd name="T4" fmla="*/ 11 w 396"/>
                        <a:gd name="T5" fmla="*/ 25 h 244"/>
                        <a:gd name="T6" fmla="*/ 13 w 396"/>
                        <a:gd name="T7" fmla="*/ 31 h 244"/>
                        <a:gd name="T8" fmla="*/ 20 w 396"/>
                        <a:gd name="T9" fmla="*/ 38 h 244"/>
                        <a:gd name="T10" fmla="*/ 28 w 396"/>
                        <a:gd name="T11" fmla="*/ 43 h 244"/>
                        <a:gd name="T12" fmla="*/ 35 w 396"/>
                        <a:gd name="T13" fmla="*/ 47 h 244"/>
                        <a:gd name="T14" fmla="*/ 49 w 396"/>
                        <a:gd name="T15" fmla="*/ 51 h 244"/>
                        <a:gd name="T16" fmla="*/ 61 w 396"/>
                        <a:gd name="T17" fmla="*/ 54 h 244"/>
                        <a:gd name="T18" fmla="*/ 79 w 396"/>
                        <a:gd name="T19" fmla="*/ 54 h 244"/>
                        <a:gd name="T20" fmla="*/ 90 w 396"/>
                        <a:gd name="T21" fmla="*/ 55 h 244"/>
                        <a:gd name="T22" fmla="*/ 106 w 396"/>
                        <a:gd name="T23" fmla="*/ 55 h 244"/>
                        <a:gd name="T24" fmla="*/ 117 w 396"/>
                        <a:gd name="T25" fmla="*/ 54 h 244"/>
                        <a:gd name="T26" fmla="*/ 132 w 396"/>
                        <a:gd name="T27" fmla="*/ 55 h 244"/>
                        <a:gd name="T28" fmla="*/ 114 w 396"/>
                        <a:gd name="T29" fmla="*/ 57 h 244"/>
                        <a:gd name="T30" fmla="*/ 93 w 396"/>
                        <a:gd name="T31" fmla="*/ 57 h 244"/>
                        <a:gd name="T32" fmla="*/ 73 w 396"/>
                        <a:gd name="T33" fmla="*/ 57 h 244"/>
                        <a:gd name="T34" fmla="*/ 53 w 396"/>
                        <a:gd name="T35" fmla="*/ 56 h 244"/>
                        <a:gd name="T36" fmla="*/ 44 w 396"/>
                        <a:gd name="T37" fmla="*/ 55 h 244"/>
                        <a:gd name="T38" fmla="*/ 36 w 396"/>
                        <a:gd name="T39" fmla="*/ 54 h 244"/>
                        <a:gd name="T40" fmla="*/ 25 w 396"/>
                        <a:gd name="T41" fmla="*/ 52 h 244"/>
                        <a:gd name="T42" fmla="*/ 22 w 396"/>
                        <a:gd name="T43" fmla="*/ 56 h 244"/>
                        <a:gd name="T44" fmla="*/ 23 w 396"/>
                        <a:gd name="T45" fmla="*/ 60 h 244"/>
                        <a:gd name="T46" fmla="*/ 26 w 396"/>
                        <a:gd name="T47" fmla="*/ 66 h 244"/>
                        <a:gd name="T48" fmla="*/ 29 w 396"/>
                        <a:gd name="T49" fmla="*/ 70 h 244"/>
                        <a:gd name="T50" fmla="*/ 35 w 396"/>
                        <a:gd name="T51" fmla="*/ 74 h 244"/>
                        <a:gd name="T52" fmla="*/ 42 w 396"/>
                        <a:gd name="T53" fmla="*/ 77 h 244"/>
                        <a:gd name="T54" fmla="*/ 48 w 396"/>
                        <a:gd name="T55" fmla="*/ 80 h 244"/>
                        <a:gd name="T56" fmla="*/ 53 w 396"/>
                        <a:gd name="T57" fmla="*/ 82 h 244"/>
                        <a:gd name="T58" fmla="*/ 45 w 396"/>
                        <a:gd name="T59" fmla="*/ 80 h 244"/>
                        <a:gd name="T60" fmla="*/ 34 w 396"/>
                        <a:gd name="T61" fmla="*/ 78 h 244"/>
                        <a:gd name="T62" fmla="*/ 27 w 396"/>
                        <a:gd name="T63" fmla="*/ 75 h 244"/>
                        <a:gd name="T64" fmla="*/ 19 w 396"/>
                        <a:gd name="T65" fmla="*/ 70 h 244"/>
                        <a:gd name="T66" fmla="*/ 13 w 396"/>
                        <a:gd name="T67" fmla="*/ 65 h 244"/>
                        <a:gd name="T68" fmla="*/ 8 w 396"/>
                        <a:gd name="T69" fmla="*/ 61 h 244"/>
                        <a:gd name="T70" fmla="*/ 4 w 396"/>
                        <a:gd name="T71" fmla="*/ 55 h 244"/>
                        <a:gd name="T72" fmla="*/ 2 w 396"/>
                        <a:gd name="T73" fmla="*/ 50 h 244"/>
                        <a:gd name="T74" fmla="*/ 1 w 396"/>
                        <a:gd name="T75" fmla="*/ 43 h 244"/>
                        <a:gd name="T76" fmla="*/ 0 w 396"/>
                        <a:gd name="T77" fmla="*/ 35 h 244"/>
                        <a:gd name="T78" fmla="*/ 1 w 396"/>
                        <a:gd name="T79" fmla="*/ 26 h 244"/>
                        <a:gd name="T80" fmla="*/ 3 w 396"/>
                        <a:gd name="T81" fmla="*/ 15 h 244"/>
                        <a:gd name="T82" fmla="*/ 6 w 396"/>
                        <a:gd name="T83" fmla="*/ 8 h 244"/>
                        <a:gd name="T84" fmla="*/ 11 w 396"/>
                        <a:gd name="T85" fmla="*/ 0 h 244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396"/>
                        <a:gd name="T130" fmla="*/ 0 h 244"/>
                        <a:gd name="T131" fmla="*/ 396 w 396"/>
                        <a:gd name="T132" fmla="*/ 244 h 244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396" h="244">
                          <a:moveTo>
                            <a:pt x="34" y="0"/>
                          </a:moveTo>
                          <a:lnTo>
                            <a:pt x="31" y="40"/>
                          </a:lnTo>
                          <a:lnTo>
                            <a:pt x="33" y="74"/>
                          </a:lnTo>
                          <a:lnTo>
                            <a:pt x="40" y="92"/>
                          </a:lnTo>
                          <a:lnTo>
                            <a:pt x="59" y="112"/>
                          </a:lnTo>
                          <a:lnTo>
                            <a:pt x="83" y="129"/>
                          </a:lnTo>
                          <a:lnTo>
                            <a:pt x="105" y="140"/>
                          </a:lnTo>
                          <a:lnTo>
                            <a:pt x="147" y="153"/>
                          </a:lnTo>
                          <a:lnTo>
                            <a:pt x="184" y="160"/>
                          </a:lnTo>
                          <a:lnTo>
                            <a:pt x="236" y="162"/>
                          </a:lnTo>
                          <a:lnTo>
                            <a:pt x="271" y="164"/>
                          </a:lnTo>
                          <a:lnTo>
                            <a:pt x="318" y="164"/>
                          </a:lnTo>
                          <a:lnTo>
                            <a:pt x="352" y="162"/>
                          </a:lnTo>
                          <a:lnTo>
                            <a:pt x="396" y="164"/>
                          </a:lnTo>
                          <a:lnTo>
                            <a:pt x="341" y="169"/>
                          </a:lnTo>
                          <a:lnTo>
                            <a:pt x="280" y="171"/>
                          </a:lnTo>
                          <a:lnTo>
                            <a:pt x="219" y="169"/>
                          </a:lnTo>
                          <a:lnTo>
                            <a:pt x="160" y="167"/>
                          </a:lnTo>
                          <a:lnTo>
                            <a:pt x="132" y="163"/>
                          </a:lnTo>
                          <a:lnTo>
                            <a:pt x="108" y="160"/>
                          </a:lnTo>
                          <a:lnTo>
                            <a:pt x="74" y="156"/>
                          </a:lnTo>
                          <a:lnTo>
                            <a:pt x="65" y="167"/>
                          </a:lnTo>
                          <a:lnTo>
                            <a:pt x="70" y="180"/>
                          </a:lnTo>
                          <a:lnTo>
                            <a:pt x="77" y="195"/>
                          </a:lnTo>
                          <a:lnTo>
                            <a:pt x="88" y="208"/>
                          </a:lnTo>
                          <a:lnTo>
                            <a:pt x="106" y="219"/>
                          </a:lnTo>
                          <a:lnTo>
                            <a:pt x="125" y="228"/>
                          </a:lnTo>
                          <a:lnTo>
                            <a:pt x="144" y="237"/>
                          </a:lnTo>
                          <a:lnTo>
                            <a:pt x="159" y="244"/>
                          </a:lnTo>
                          <a:lnTo>
                            <a:pt x="134" y="239"/>
                          </a:lnTo>
                          <a:lnTo>
                            <a:pt x="103" y="232"/>
                          </a:lnTo>
                          <a:lnTo>
                            <a:pt x="81" y="222"/>
                          </a:lnTo>
                          <a:lnTo>
                            <a:pt x="56" y="209"/>
                          </a:lnTo>
                          <a:lnTo>
                            <a:pt x="40" y="194"/>
                          </a:lnTo>
                          <a:lnTo>
                            <a:pt x="25" y="181"/>
                          </a:lnTo>
                          <a:lnTo>
                            <a:pt x="13" y="164"/>
                          </a:lnTo>
                          <a:lnTo>
                            <a:pt x="6" y="148"/>
                          </a:lnTo>
                          <a:lnTo>
                            <a:pt x="2" y="127"/>
                          </a:lnTo>
                          <a:lnTo>
                            <a:pt x="0" y="103"/>
                          </a:lnTo>
                          <a:lnTo>
                            <a:pt x="2" y="77"/>
                          </a:lnTo>
                          <a:lnTo>
                            <a:pt x="9" y="46"/>
                          </a:lnTo>
                          <a:lnTo>
                            <a:pt x="18" y="25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185" y="1261"/>
                    <a:ext cx="122" cy="147"/>
                    <a:chOff x="1185" y="1261"/>
                    <a:chExt cx="122" cy="147"/>
                  </a:xfrm>
                </p:grpSpPr>
                <p:sp>
                  <p:nvSpPr>
                    <p:cNvPr id="255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185" y="1261"/>
                      <a:ext cx="122" cy="147"/>
                    </a:xfrm>
                    <a:custGeom>
                      <a:avLst/>
                      <a:gdLst>
                        <a:gd name="T0" fmla="*/ 92 w 366"/>
                        <a:gd name="T1" fmla="*/ 144 h 440"/>
                        <a:gd name="T2" fmla="*/ 78 w 366"/>
                        <a:gd name="T3" fmla="*/ 147 h 440"/>
                        <a:gd name="T4" fmla="*/ 63 w 366"/>
                        <a:gd name="T5" fmla="*/ 146 h 440"/>
                        <a:gd name="T6" fmla="*/ 50 w 366"/>
                        <a:gd name="T7" fmla="*/ 142 h 440"/>
                        <a:gd name="T8" fmla="*/ 38 w 366"/>
                        <a:gd name="T9" fmla="*/ 138 h 440"/>
                        <a:gd name="T10" fmla="*/ 26 w 366"/>
                        <a:gd name="T11" fmla="*/ 131 h 440"/>
                        <a:gd name="T12" fmla="*/ 14 w 366"/>
                        <a:gd name="T13" fmla="*/ 117 h 440"/>
                        <a:gd name="T14" fmla="*/ 7 w 366"/>
                        <a:gd name="T15" fmla="*/ 103 h 440"/>
                        <a:gd name="T16" fmla="*/ 2 w 366"/>
                        <a:gd name="T17" fmla="*/ 89 h 440"/>
                        <a:gd name="T18" fmla="*/ 0 w 366"/>
                        <a:gd name="T19" fmla="*/ 68 h 440"/>
                        <a:gd name="T20" fmla="*/ 2 w 366"/>
                        <a:gd name="T21" fmla="*/ 52 h 440"/>
                        <a:gd name="T22" fmla="*/ 6 w 366"/>
                        <a:gd name="T23" fmla="*/ 38 h 440"/>
                        <a:gd name="T24" fmla="*/ 14 w 366"/>
                        <a:gd name="T25" fmla="*/ 28 h 440"/>
                        <a:gd name="T26" fmla="*/ 20 w 366"/>
                        <a:gd name="T27" fmla="*/ 17 h 440"/>
                        <a:gd name="T28" fmla="*/ 24 w 366"/>
                        <a:gd name="T29" fmla="*/ 8 h 440"/>
                        <a:gd name="T30" fmla="*/ 24 w 366"/>
                        <a:gd name="T31" fmla="*/ 0 h 440"/>
                        <a:gd name="T32" fmla="*/ 35 w 366"/>
                        <a:gd name="T33" fmla="*/ 6 h 440"/>
                        <a:gd name="T34" fmla="*/ 45 w 366"/>
                        <a:gd name="T35" fmla="*/ 9 h 440"/>
                        <a:gd name="T36" fmla="*/ 54 w 366"/>
                        <a:gd name="T37" fmla="*/ 13 h 440"/>
                        <a:gd name="T38" fmla="*/ 67 w 366"/>
                        <a:gd name="T39" fmla="*/ 17 h 440"/>
                        <a:gd name="T40" fmla="*/ 77 w 366"/>
                        <a:gd name="T41" fmla="*/ 18 h 440"/>
                        <a:gd name="T42" fmla="*/ 87 w 366"/>
                        <a:gd name="T43" fmla="*/ 23 h 440"/>
                        <a:gd name="T44" fmla="*/ 99 w 366"/>
                        <a:gd name="T45" fmla="*/ 31 h 440"/>
                        <a:gd name="T46" fmla="*/ 105 w 366"/>
                        <a:gd name="T47" fmla="*/ 39 h 440"/>
                        <a:gd name="T48" fmla="*/ 113 w 366"/>
                        <a:gd name="T49" fmla="*/ 50 h 440"/>
                        <a:gd name="T50" fmla="*/ 117 w 366"/>
                        <a:gd name="T51" fmla="*/ 61 h 440"/>
                        <a:gd name="T52" fmla="*/ 121 w 366"/>
                        <a:gd name="T53" fmla="*/ 71 h 440"/>
                        <a:gd name="T54" fmla="*/ 122 w 366"/>
                        <a:gd name="T55" fmla="*/ 86 h 440"/>
                        <a:gd name="T56" fmla="*/ 121 w 366"/>
                        <a:gd name="T57" fmla="*/ 96 h 440"/>
                        <a:gd name="T58" fmla="*/ 120 w 366"/>
                        <a:gd name="T59" fmla="*/ 107 h 440"/>
                        <a:gd name="T60" fmla="*/ 115 w 366"/>
                        <a:gd name="T61" fmla="*/ 119 h 440"/>
                        <a:gd name="T62" fmla="*/ 109 w 366"/>
                        <a:gd name="T63" fmla="*/ 133 h 440"/>
                        <a:gd name="T64" fmla="*/ 101 w 366"/>
                        <a:gd name="T65" fmla="*/ 139 h 440"/>
                        <a:gd name="T66" fmla="*/ 92 w 366"/>
                        <a:gd name="T67" fmla="*/ 144 h 44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66"/>
                        <a:gd name="T103" fmla="*/ 0 h 440"/>
                        <a:gd name="T104" fmla="*/ 366 w 366"/>
                        <a:gd name="T105" fmla="*/ 440 h 44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66" h="440">
                          <a:moveTo>
                            <a:pt x="276" y="431"/>
                          </a:moveTo>
                          <a:lnTo>
                            <a:pt x="233" y="440"/>
                          </a:lnTo>
                          <a:lnTo>
                            <a:pt x="190" y="437"/>
                          </a:lnTo>
                          <a:lnTo>
                            <a:pt x="151" y="426"/>
                          </a:lnTo>
                          <a:lnTo>
                            <a:pt x="114" y="413"/>
                          </a:lnTo>
                          <a:lnTo>
                            <a:pt x="77" y="393"/>
                          </a:lnTo>
                          <a:lnTo>
                            <a:pt x="41" y="350"/>
                          </a:lnTo>
                          <a:lnTo>
                            <a:pt x="21" y="309"/>
                          </a:lnTo>
                          <a:lnTo>
                            <a:pt x="7" y="266"/>
                          </a:lnTo>
                          <a:lnTo>
                            <a:pt x="0" y="205"/>
                          </a:lnTo>
                          <a:lnTo>
                            <a:pt x="5" y="155"/>
                          </a:lnTo>
                          <a:lnTo>
                            <a:pt x="19" y="115"/>
                          </a:lnTo>
                          <a:lnTo>
                            <a:pt x="41" y="83"/>
                          </a:lnTo>
                          <a:lnTo>
                            <a:pt x="59" y="52"/>
                          </a:lnTo>
                          <a:lnTo>
                            <a:pt x="73" y="24"/>
                          </a:lnTo>
                          <a:lnTo>
                            <a:pt x="73" y="0"/>
                          </a:lnTo>
                          <a:lnTo>
                            <a:pt x="105" y="18"/>
                          </a:lnTo>
                          <a:lnTo>
                            <a:pt x="134" y="27"/>
                          </a:lnTo>
                          <a:lnTo>
                            <a:pt x="163" y="39"/>
                          </a:lnTo>
                          <a:lnTo>
                            <a:pt x="201" y="50"/>
                          </a:lnTo>
                          <a:lnTo>
                            <a:pt x="231" y="54"/>
                          </a:lnTo>
                          <a:lnTo>
                            <a:pt x="262" y="68"/>
                          </a:lnTo>
                          <a:lnTo>
                            <a:pt x="296" y="94"/>
                          </a:lnTo>
                          <a:lnTo>
                            <a:pt x="314" y="118"/>
                          </a:lnTo>
                          <a:lnTo>
                            <a:pt x="339" y="151"/>
                          </a:lnTo>
                          <a:lnTo>
                            <a:pt x="352" y="183"/>
                          </a:lnTo>
                          <a:lnTo>
                            <a:pt x="363" y="214"/>
                          </a:lnTo>
                          <a:lnTo>
                            <a:pt x="366" y="257"/>
                          </a:lnTo>
                          <a:lnTo>
                            <a:pt x="363" y="286"/>
                          </a:lnTo>
                          <a:lnTo>
                            <a:pt x="359" y="319"/>
                          </a:lnTo>
                          <a:lnTo>
                            <a:pt x="346" y="356"/>
                          </a:lnTo>
                          <a:lnTo>
                            <a:pt x="326" y="397"/>
                          </a:lnTo>
                          <a:lnTo>
                            <a:pt x="303" y="417"/>
                          </a:lnTo>
                          <a:lnTo>
                            <a:pt x="276" y="43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5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222" y="1293"/>
                      <a:ext cx="79" cy="112"/>
                    </a:xfrm>
                    <a:custGeom>
                      <a:avLst/>
                      <a:gdLst>
                        <a:gd name="T0" fmla="*/ 0 w 239"/>
                        <a:gd name="T1" fmla="*/ 0 h 334"/>
                        <a:gd name="T2" fmla="*/ 8 w 239"/>
                        <a:gd name="T3" fmla="*/ 11 h 334"/>
                        <a:gd name="T4" fmla="*/ 17 w 239"/>
                        <a:gd name="T5" fmla="*/ 26 h 334"/>
                        <a:gd name="T6" fmla="*/ 24 w 239"/>
                        <a:gd name="T7" fmla="*/ 42 h 334"/>
                        <a:gd name="T8" fmla="*/ 30 w 239"/>
                        <a:gd name="T9" fmla="*/ 62 h 334"/>
                        <a:gd name="T10" fmla="*/ 35 w 239"/>
                        <a:gd name="T11" fmla="*/ 82 h 334"/>
                        <a:gd name="T12" fmla="*/ 34 w 239"/>
                        <a:gd name="T13" fmla="*/ 95 h 334"/>
                        <a:gd name="T14" fmla="*/ 33 w 239"/>
                        <a:gd name="T15" fmla="*/ 104 h 334"/>
                        <a:gd name="T16" fmla="*/ 26 w 239"/>
                        <a:gd name="T17" fmla="*/ 108 h 334"/>
                        <a:gd name="T18" fmla="*/ 17 w 239"/>
                        <a:gd name="T19" fmla="*/ 108 h 334"/>
                        <a:gd name="T20" fmla="*/ 28 w 239"/>
                        <a:gd name="T21" fmla="*/ 112 h 334"/>
                        <a:gd name="T22" fmla="*/ 41 w 239"/>
                        <a:gd name="T23" fmla="*/ 112 h 334"/>
                        <a:gd name="T24" fmla="*/ 58 w 239"/>
                        <a:gd name="T25" fmla="*/ 108 h 334"/>
                        <a:gd name="T26" fmla="*/ 65 w 239"/>
                        <a:gd name="T27" fmla="*/ 103 h 334"/>
                        <a:gd name="T28" fmla="*/ 70 w 239"/>
                        <a:gd name="T29" fmla="*/ 98 h 334"/>
                        <a:gd name="T30" fmla="*/ 74 w 239"/>
                        <a:gd name="T31" fmla="*/ 88 h 334"/>
                        <a:gd name="T32" fmla="*/ 77 w 239"/>
                        <a:gd name="T33" fmla="*/ 79 h 334"/>
                        <a:gd name="T34" fmla="*/ 79 w 239"/>
                        <a:gd name="T35" fmla="*/ 69 h 334"/>
                        <a:gd name="T36" fmla="*/ 72 w 239"/>
                        <a:gd name="T37" fmla="*/ 78 h 334"/>
                        <a:gd name="T38" fmla="*/ 64 w 239"/>
                        <a:gd name="T39" fmla="*/ 83 h 334"/>
                        <a:gd name="T40" fmla="*/ 52 w 239"/>
                        <a:gd name="T41" fmla="*/ 86 h 334"/>
                        <a:gd name="T42" fmla="*/ 43 w 239"/>
                        <a:gd name="T43" fmla="*/ 85 h 334"/>
                        <a:gd name="T44" fmla="*/ 38 w 239"/>
                        <a:gd name="T45" fmla="*/ 82 h 334"/>
                        <a:gd name="T46" fmla="*/ 37 w 239"/>
                        <a:gd name="T47" fmla="*/ 73 h 334"/>
                        <a:gd name="T48" fmla="*/ 34 w 239"/>
                        <a:gd name="T49" fmla="*/ 57 h 334"/>
                        <a:gd name="T50" fmla="*/ 28 w 239"/>
                        <a:gd name="T51" fmla="*/ 40 h 334"/>
                        <a:gd name="T52" fmla="*/ 22 w 239"/>
                        <a:gd name="T53" fmla="*/ 30 h 334"/>
                        <a:gd name="T54" fmla="*/ 13 w 239"/>
                        <a:gd name="T55" fmla="*/ 14 h 334"/>
                        <a:gd name="T56" fmla="*/ 0 w 239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39"/>
                        <a:gd name="T88" fmla="*/ 0 h 334"/>
                        <a:gd name="T89" fmla="*/ 239 w 239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39" h="334">
                          <a:moveTo>
                            <a:pt x="0" y="0"/>
                          </a:moveTo>
                          <a:lnTo>
                            <a:pt x="25" y="32"/>
                          </a:lnTo>
                          <a:lnTo>
                            <a:pt x="50" y="77"/>
                          </a:lnTo>
                          <a:lnTo>
                            <a:pt x="72" y="124"/>
                          </a:lnTo>
                          <a:lnTo>
                            <a:pt x="92" y="185"/>
                          </a:lnTo>
                          <a:lnTo>
                            <a:pt x="106" y="244"/>
                          </a:lnTo>
                          <a:lnTo>
                            <a:pt x="103" y="283"/>
                          </a:lnTo>
                          <a:lnTo>
                            <a:pt x="99" y="309"/>
                          </a:lnTo>
                          <a:lnTo>
                            <a:pt x="79" y="323"/>
                          </a:lnTo>
                          <a:lnTo>
                            <a:pt x="50" y="323"/>
                          </a:lnTo>
                          <a:lnTo>
                            <a:pt x="86" y="334"/>
                          </a:lnTo>
                          <a:lnTo>
                            <a:pt x="124" y="334"/>
                          </a:lnTo>
                          <a:lnTo>
                            <a:pt x="176" y="323"/>
                          </a:lnTo>
                          <a:lnTo>
                            <a:pt x="197" y="307"/>
                          </a:lnTo>
                          <a:lnTo>
                            <a:pt x="212" y="291"/>
                          </a:lnTo>
                          <a:lnTo>
                            <a:pt x="225" y="262"/>
                          </a:lnTo>
                          <a:lnTo>
                            <a:pt x="234" y="237"/>
                          </a:lnTo>
                          <a:lnTo>
                            <a:pt x="239" y="205"/>
                          </a:lnTo>
                          <a:lnTo>
                            <a:pt x="219" y="233"/>
                          </a:lnTo>
                          <a:lnTo>
                            <a:pt x="194" y="248"/>
                          </a:lnTo>
                          <a:lnTo>
                            <a:pt x="156" y="255"/>
                          </a:lnTo>
                          <a:lnTo>
                            <a:pt x="131" y="253"/>
                          </a:lnTo>
                          <a:lnTo>
                            <a:pt x="115" y="244"/>
                          </a:lnTo>
                          <a:lnTo>
                            <a:pt x="112" y="217"/>
                          </a:lnTo>
                          <a:lnTo>
                            <a:pt x="103" y="169"/>
                          </a:lnTo>
                          <a:lnTo>
                            <a:pt x="86" y="119"/>
                          </a:lnTo>
                          <a:lnTo>
                            <a:pt x="68" y="88"/>
                          </a:lnTo>
                          <a:lnTo>
                            <a:pt x="40" y="4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54" cy="134"/>
                    <a:chOff x="1160" y="1358"/>
                    <a:chExt cx="154" cy="134"/>
                  </a:xfrm>
                </p:grpSpPr>
                <p:sp>
                  <p:nvSpPr>
                    <p:cNvPr id="2537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1221" y="1378"/>
                      <a:ext cx="93" cy="72"/>
                    </a:xfrm>
                    <a:custGeom>
                      <a:avLst/>
                      <a:gdLst>
                        <a:gd name="T0" fmla="*/ 0 w 42514"/>
                        <a:gd name="T1" fmla="*/ 0 h 43200"/>
                        <a:gd name="T2" fmla="*/ 0 w 42514"/>
                        <a:gd name="T3" fmla="*/ 0 h 43200"/>
                        <a:gd name="T4" fmla="*/ 0 w 4251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2514"/>
                        <a:gd name="T10" fmla="*/ 0 h 43200"/>
                        <a:gd name="T11" fmla="*/ 42514 w 42514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4" h="43200" fill="none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</a:path>
                        <a:path w="42514" h="43200" stroke="0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  <a:lnTo>
                            <a:pt x="20914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538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0" y="1358"/>
                      <a:ext cx="124" cy="134"/>
                      <a:chOff x="1160" y="1358"/>
                      <a:chExt cx="124" cy="134"/>
                    </a:xfrm>
                  </p:grpSpPr>
                  <p:sp>
                    <p:nvSpPr>
                      <p:cNvPr id="2539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60" y="1358"/>
                        <a:ext cx="124" cy="134"/>
                      </a:xfrm>
                      <a:custGeom>
                        <a:avLst/>
                        <a:gdLst>
                          <a:gd name="T0" fmla="*/ 52 w 374"/>
                          <a:gd name="T1" fmla="*/ 5 h 402"/>
                          <a:gd name="T2" fmla="*/ 39 w 374"/>
                          <a:gd name="T3" fmla="*/ 11 h 402"/>
                          <a:gd name="T4" fmla="*/ 28 w 374"/>
                          <a:gd name="T5" fmla="*/ 18 h 402"/>
                          <a:gd name="T6" fmla="*/ 19 w 374"/>
                          <a:gd name="T7" fmla="*/ 21 h 402"/>
                          <a:gd name="T8" fmla="*/ 14 w 374"/>
                          <a:gd name="T9" fmla="*/ 28 h 402"/>
                          <a:gd name="T10" fmla="*/ 17 w 374"/>
                          <a:gd name="T11" fmla="*/ 35 h 402"/>
                          <a:gd name="T12" fmla="*/ 9 w 374"/>
                          <a:gd name="T13" fmla="*/ 42 h 402"/>
                          <a:gd name="T14" fmla="*/ 3 w 374"/>
                          <a:gd name="T15" fmla="*/ 48 h 402"/>
                          <a:gd name="T16" fmla="*/ 4 w 374"/>
                          <a:gd name="T17" fmla="*/ 59 h 402"/>
                          <a:gd name="T18" fmla="*/ 4 w 374"/>
                          <a:gd name="T19" fmla="*/ 69 h 402"/>
                          <a:gd name="T20" fmla="*/ 0 w 374"/>
                          <a:gd name="T21" fmla="*/ 86 h 402"/>
                          <a:gd name="T22" fmla="*/ 4 w 374"/>
                          <a:gd name="T23" fmla="*/ 96 h 402"/>
                          <a:gd name="T24" fmla="*/ 16 w 374"/>
                          <a:gd name="T25" fmla="*/ 99 h 402"/>
                          <a:gd name="T26" fmla="*/ 20 w 374"/>
                          <a:gd name="T27" fmla="*/ 112 h 402"/>
                          <a:gd name="T28" fmla="*/ 36 w 374"/>
                          <a:gd name="T29" fmla="*/ 117 h 402"/>
                          <a:gd name="T30" fmla="*/ 41 w 374"/>
                          <a:gd name="T31" fmla="*/ 132 h 402"/>
                          <a:gd name="T32" fmla="*/ 52 w 374"/>
                          <a:gd name="T33" fmla="*/ 134 h 402"/>
                          <a:gd name="T34" fmla="*/ 62 w 374"/>
                          <a:gd name="T35" fmla="*/ 132 h 402"/>
                          <a:gd name="T36" fmla="*/ 70 w 374"/>
                          <a:gd name="T37" fmla="*/ 130 h 402"/>
                          <a:gd name="T38" fmla="*/ 86 w 374"/>
                          <a:gd name="T39" fmla="*/ 130 h 402"/>
                          <a:gd name="T40" fmla="*/ 93 w 374"/>
                          <a:gd name="T41" fmla="*/ 120 h 402"/>
                          <a:gd name="T42" fmla="*/ 98 w 374"/>
                          <a:gd name="T43" fmla="*/ 118 h 402"/>
                          <a:gd name="T44" fmla="*/ 107 w 374"/>
                          <a:gd name="T45" fmla="*/ 114 h 402"/>
                          <a:gd name="T46" fmla="*/ 114 w 374"/>
                          <a:gd name="T47" fmla="*/ 95 h 402"/>
                          <a:gd name="T48" fmla="*/ 122 w 374"/>
                          <a:gd name="T49" fmla="*/ 93 h 402"/>
                          <a:gd name="T50" fmla="*/ 124 w 374"/>
                          <a:gd name="T51" fmla="*/ 81 h 402"/>
                          <a:gd name="T52" fmla="*/ 120 w 374"/>
                          <a:gd name="T53" fmla="*/ 70 h 402"/>
                          <a:gd name="T54" fmla="*/ 124 w 374"/>
                          <a:gd name="T55" fmla="*/ 59 h 402"/>
                          <a:gd name="T56" fmla="*/ 118 w 374"/>
                          <a:gd name="T57" fmla="*/ 49 h 402"/>
                          <a:gd name="T58" fmla="*/ 117 w 374"/>
                          <a:gd name="T59" fmla="*/ 35 h 402"/>
                          <a:gd name="T60" fmla="*/ 113 w 374"/>
                          <a:gd name="T61" fmla="*/ 24 h 402"/>
                          <a:gd name="T62" fmla="*/ 105 w 374"/>
                          <a:gd name="T63" fmla="*/ 21 h 402"/>
                          <a:gd name="T64" fmla="*/ 99 w 374"/>
                          <a:gd name="T65" fmla="*/ 15 h 402"/>
                          <a:gd name="T66" fmla="*/ 91 w 374"/>
                          <a:gd name="T67" fmla="*/ 8 h 402"/>
                          <a:gd name="T68" fmla="*/ 83 w 374"/>
                          <a:gd name="T69" fmla="*/ 9 h 402"/>
                          <a:gd name="T70" fmla="*/ 76 w 374"/>
                          <a:gd name="T71" fmla="*/ 2 h 402"/>
                          <a:gd name="T72" fmla="*/ 67 w 374"/>
                          <a:gd name="T73" fmla="*/ 0 h 402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374"/>
                          <a:gd name="T112" fmla="*/ 0 h 402"/>
                          <a:gd name="T113" fmla="*/ 374 w 374"/>
                          <a:gd name="T114" fmla="*/ 402 h 402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374" h="402">
                            <a:moveTo>
                              <a:pt x="187" y="13"/>
                            </a:moveTo>
                            <a:lnTo>
                              <a:pt x="156" y="14"/>
                            </a:lnTo>
                            <a:lnTo>
                              <a:pt x="133" y="20"/>
                            </a:lnTo>
                            <a:lnTo>
                              <a:pt x="119" y="34"/>
                            </a:lnTo>
                            <a:lnTo>
                              <a:pt x="114" y="51"/>
                            </a:lnTo>
                            <a:lnTo>
                              <a:pt x="85" y="53"/>
                            </a:lnTo>
                            <a:lnTo>
                              <a:pt x="70" y="57"/>
                            </a:lnTo>
                            <a:lnTo>
                              <a:pt x="58" y="63"/>
                            </a:lnTo>
                            <a:lnTo>
                              <a:pt x="46" y="74"/>
                            </a:lnTo>
                            <a:lnTo>
                              <a:pt x="42" y="83"/>
                            </a:lnTo>
                            <a:lnTo>
                              <a:pt x="44" y="98"/>
                            </a:lnTo>
                            <a:lnTo>
                              <a:pt x="50" y="106"/>
                            </a:lnTo>
                            <a:lnTo>
                              <a:pt x="44" y="120"/>
                            </a:lnTo>
                            <a:lnTo>
                              <a:pt x="28" y="125"/>
                            </a:lnTo>
                            <a:lnTo>
                              <a:pt x="14" y="132"/>
                            </a:lnTo>
                            <a:lnTo>
                              <a:pt x="8" y="145"/>
                            </a:lnTo>
                            <a:lnTo>
                              <a:pt x="6" y="163"/>
                            </a:lnTo>
                            <a:lnTo>
                              <a:pt x="13" y="176"/>
                            </a:lnTo>
                            <a:lnTo>
                              <a:pt x="22" y="187"/>
                            </a:lnTo>
                            <a:lnTo>
                              <a:pt x="12" y="207"/>
                            </a:lnTo>
                            <a:lnTo>
                              <a:pt x="2" y="236"/>
                            </a:lnTo>
                            <a:lnTo>
                              <a:pt x="0" y="257"/>
                            </a:lnTo>
                            <a:lnTo>
                              <a:pt x="3" y="276"/>
                            </a:lnTo>
                            <a:lnTo>
                              <a:pt x="12" y="287"/>
                            </a:lnTo>
                            <a:lnTo>
                              <a:pt x="35" y="292"/>
                            </a:lnTo>
                            <a:lnTo>
                              <a:pt x="48" y="296"/>
                            </a:lnTo>
                            <a:lnTo>
                              <a:pt x="50" y="318"/>
                            </a:lnTo>
                            <a:lnTo>
                              <a:pt x="61" y="337"/>
                            </a:lnTo>
                            <a:lnTo>
                              <a:pt x="87" y="348"/>
                            </a:lnTo>
                            <a:lnTo>
                              <a:pt x="110" y="351"/>
                            </a:lnTo>
                            <a:lnTo>
                              <a:pt x="117" y="382"/>
                            </a:lnTo>
                            <a:lnTo>
                              <a:pt x="125" y="395"/>
                            </a:lnTo>
                            <a:lnTo>
                              <a:pt x="137" y="401"/>
                            </a:lnTo>
                            <a:lnTo>
                              <a:pt x="158" y="402"/>
                            </a:lnTo>
                            <a:lnTo>
                              <a:pt x="175" y="401"/>
                            </a:lnTo>
                            <a:lnTo>
                              <a:pt x="188" y="395"/>
                            </a:lnTo>
                            <a:lnTo>
                              <a:pt x="200" y="386"/>
                            </a:lnTo>
                            <a:lnTo>
                              <a:pt x="211" y="391"/>
                            </a:lnTo>
                            <a:lnTo>
                              <a:pt x="240" y="394"/>
                            </a:lnTo>
                            <a:lnTo>
                              <a:pt x="260" y="389"/>
                            </a:lnTo>
                            <a:lnTo>
                              <a:pt x="272" y="377"/>
                            </a:lnTo>
                            <a:lnTo>
                              <a:pt x="280" y="361"/>
                            </a:lnTo>
                            <a:lnTo>
                              <a:pt x="285" y="350"/>
                            </a:lnTo>
                            <a:lnTo>
                              <a:pt x="296" y="355"/>
                            </a:lnTo>
                            <a:lnTo>
                              <a:pt x="309" y="353"/>
                            </a:lnTo>
                            <a:lnTo>
                              <a:pt x="324" y="341"/>
                            </a:lnTo>
                            <a:lnTo>
                              <a:pt x="337" y="316"/>
                            </a:lnTo>
                            <a:lnTo>
                              <a:pt x="343" y="284"/>
                            </a:lnTo>
                            <a:lnTo>
                              <a:pt x="353" y="287"/>
                            </a:lnTo>
                            <a:lnTo>
                              <a:pt x="367" y="280"/>
                            </a:lnTo>
                            <a:lnTo>
                              <a:pt x="371" y="261"/>
                            </a:lnTo>
                            <a:lnTo>
                              <a:pt x="373" y="243"/>
                            </a:lnTo>
                            <a:lnTo>
                              <a:pt x="365" y="222"/>
                            </a:lnTo>
                            <a:lnTo>
                              <a:pt x="362" y="211"/>
                            </a:lnTo>
                            <a:lnTo>
                              <a:pt x="373" y="196"/>
                            </a:lnTo>
                            <a:lnTo>
                              <a:pt x="374" y="178"/>
                            </a:lnTo>
                            <a:lnTo>
                              <a:pt x="367" y="160"/>
                            </a:lnTo>
                            <a:lnTo>
                              <a:pt x="356" y="146"/>
                            </a:lnTo>
                            <a:lnTo>
                              <a:pt x="353" y="127"/>
                            </a:lnTo>
                            <a:lnTo>
                              <a:pt x="353" y="106"/>
                            </a:lnTo>
                            <a:lnTo>
                              <a:pt x="351" y="89"/>
                            </a:lnTo>
                            <a:lnTo>
                              <a:pt x="341" y="73"/>
                            </a:lnTo>
                            <a:lnTo>
                              <a:pt x="327" y="65"/>
                            </a:lnTo>
                            <a:lnTo>
                              <a:pt x="316" y="64"/>
                            </a:lnTo>
                            <a:lnTo>
                              <a:pt x="308" y="64"/>
                            </a:lnTo>
                            <a:lnTo>
                              <a:pt x="299" y="44"/>
                            </a:lnTo>
                            <a:lnTo>
                              <a:pt x="289" y="30"/>
                            </a:lnTo>
                            <a:lnTo>
                              <a:pt x="274" y="25"/>
                            </a:lnTo>
                            <a:lnTo>
                              <a:pt x="262" y="25"/>
                            </a:lnTo>
                            <a:lnTo>
                              <a:pt x="250" y="27"/>
                            </a:lnTo>
                            <a:lnTo>
                              <a:pt x="239" y="14"/>
                            </a:lnTo>
                            <a:lnTo>
                              <a:pt x="228" y="6"/>
                            </a:lnTo>
                            <a:lnTo>
                              <a:pt x="214" y="2"/>
                            </a:lnTo>
                            <a:lnTo>
                              <a:pt x="201" y="0"/>
                            </a:lnTo>
                            <a:lnTo>
                              <a:pt x="187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588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0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0" y="1407"/>
                        <a:ext cx="35" cy="13"/>
                      </a:xfrm>
                      <a:custGeom>
                        <a:avLst/>
                        <a:gdLst>
                          <a:gd name="T0" fmla="*/ 0 w 107"/>
                          <a:gd name="T1" fmla="*/ 13 h 39"/>
                          <a:gd name="T2" fmla="*/ 5 w 107"/>
                          <a:gd name="T3" fmla="*/ 9 h 39"/>
                          <a:gd name="T4" fmla="*/ 11 w 107"/>
                          <a:gd name="T5" fmla="*/ 6 h 39"/>
                          <a:gd name="T6" fmla="*/ 19 w 107"/>
                          <a:gd name="T7" fmla="*/ 5 h 39"/>
                          <a:gd name="T8" fmla="*/ 26 w 107"/>
                          <a:gd name="T9" fmla="*/ 4 h 39"/>
                          <a:gd name="T10" fmla="*/ 35 w 107"/>
                          <a:gd name="T11" fmla="*/ 4 h 39"/>
                          <a:gd name="T12" fmla="*/ 26 w 107"/>
                          <a:gd name="T13" fmla="*/ 1 h 39"/>
                          <a:gd name="T14" fmla="*/ 18 w 107"/>
                          <a:gd name="T15" fmla="*/ 0 h 39"/>
                          <a:gd name="T16" fmla="*/ 9 w 107"/>
                          <a:gd name="T17" fmla="*/ 1 h 39"/>
                          <a:gd name="T18" fmla="*/ 5 w 107"/>
                          <a:gd name="T19" fmla="*/ 3 h 39"/>
                          <a:gd name="T20" fmla="*/ 2 w 107"/>
                          <a:gd name="T21" fmla="*/ 7 h 39"/>
                          <a:gd name="T22" fmla="*/ 0 w 107"/>
                          <a:gd name="T23" fmla="*/ 13 h 3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7"/>
                          <a:gd name="T37" fmla="*/ 0 h 39"/>
                          <a:gd name="T38" fmla="*/ 107 w 107"/>
                          <a:gd name="T39" fmla="*/ 39 h 3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7" h="39">
                            <a:moveTo>
                              <a:pt x="0" y="39"/>
                            </a:moveTo>
                            <a:lnTo>
                              <a:pt x="16" y="28"/>
                            </a:lnTo>
                            <a:lnTo>
                              <a:pt x="33" y="19"/>
                            </a:lnTo>
                            <a:lnTo>
                              <a:pt x="57" y="14"/>
                            </a:lnTo>
                            <a:lnTo>
                              <a:pt x="81" y="11"/>
                            </a:lnTo>
                            <a:lnTo>
                              <a:pt x="107" y="11"/>
                            </a:lnTo>
                            <a:lnTo>
                              <a:pt x="78" y="4"/>
                            </a:lnTo>
                            <a:lnTo>
                              <a:pt x="54" y="0"/>
                            </a:lnTo>
                            <a:lnTo>
                              <a:pt x="28" y="2"/>
                            </a:lnTo>
                            <a:lnTo>
                              <a:pt x="16" y="9"/>
                            </a:lnTo>
                            <a:lnTo>
                              <a:pt x="6" y="20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1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7" y="1433"/>
                        <a:ext cx="31" cy="22"/>
                      </a:xfrm>
                      <a:custGeom>
                        <a:avLst/>
                        <a:gdLst>
                          <a:gd name="T0" fmla="*/ 0 w 94"/>
                          <a:gd name="T1" fmla="*/ 22 h 66"/>
                          <a:gd name="T2" fmla="*/ 5 w 94"/>
                          <a:gd name="T3" fmla="*/ 13 h 66"/>
                          <a:gd name="T4" fmla="*/ 11 w 94"/>
                          <a:gd name="T5" fmla="*/ 8 h 66"/>
                          <a:gd name="T6" fmla="*/ 19 w 94"/>
                          <a:gd name="T7" fmla="*/ 3 h 66"/>
                          <a:gd name="T8" fmla="*/ 26 w 94"/>
                          <a:gd name="T9" fmla="*/ 2 h 66"/>
                          <a:gd name="T10" fmla="*/ 31 w 94"/>
                          <a:gd name="T11" fmla="*/ 1 h 66"/>
                          <a:gd name="T12" fmla="*/ 19 w 94"/>
                          <a:gd name="T13" fmla="*/ 0 h 66"/>
                          <a:gd name="T14" fmla="*/ 12 w 94"/>
                          <a:gd name="T15" fmla="*/ 3 h 66"/>
                          <a:gd name="T16" fmla="*/ 8 w 94"/>
                          <a:gd name="T17" fmla="*/ 5 h 66"/>
                          <a:gd name="T18" fmla="*/ 5 w 94"/>
                          <a:gd name="T19" fmla="*/ 9 h 66"/>
                          <a:gd name="T20" fmla="*/ 3 w 94"/>
                          <a:gd name="T21" fmla="*/ 15 h 66"/>
                          <a:gd name="T22" fmla="*/ 0 w 94"/>
                          <a:gd name="T23" fmla="*/ 22 h 6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"/>
                          <a:gd name="T37" fmla="*/ 0 h 66"/>
                          <a:gd name="T38" fmla="*/ 94 w 94"/>
                          <a:gd name="T39" fmla="*/ 66 h 6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" h="66">
                            <a:moveTo>
                              <a:pt x="0" y="66"/>
                            </a:moveTo>
                            <a:lnTo>
                              <a:pt x="15" y="40"/>
                            </a:lnTo>
                            <a:lnTo>
                              <a:pt x="33" y="24"/>
                            </a:lnTo>
                            <a:lnTo>
                              <a:pt x="59" y="9"/>
                            </a:lnTo>
                            <a:lnTo>
                              <a:pt x="80" y="7"/>
                            </a:lnTo>
                            <a:lnTo>
                              <a:pt x="94" y="4"/>
                            </a:lnTo>
                            <a:lnTo>
                              <a:pt x="57" y="0"/>
                            </a:lnTo>
                            <a:lnTo>
                              <a:pt x="37" y="8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44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2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9" y="1439"/>
                        <a:ext cx="18" cy="32"/>
                      </a:xfrm>
                      <a:custGeom>
                        <a:avLst/>
                        <a:gdLst>
                          <a:gd name="T0" fmla="*/ 1 w 52"/>
                          <a:gd name="T1" fmla="*/ 32 h 96"/>
                          <a:gd name="T2" fmla="*/ 4 w 52"/>
                          <a:gd name="T3" fmla="*/ 21 h 96"/>
                          <a:gd name="T4" fmla="*/ 7 w 52"/>
                          <a:gd name="T5" fmla="*/ 14 h 96"/>
                          <a:gd name="T6" fmla="*/ 11 w 52"/>
                          <a:gd name="T7" fmla="*/ 8 h 96"/>
                          <a:gd name="T8" fmla="*/ 14 w 52"/>
                          <a:gd name="T9" fmla="*/ 4 h 96"/>
                          <a:gd name="T10" fmla="*/ 18 w 52"/>
                          <a:gd name="T11" fmla="*/ 0 h 96"/>
                          <a:gd name="T12" fmla="*/ 10 w 52"/>
                          <a:gd name="T13" fmla="*/ 5 h 96"/>
                          <a:gd name="T14" fmla="*/ 3 w 52"/>
                          <a:gd name="T15" fmla="*/ 13 h 96"/>
                          <a:gd name="T16" fmla="*/ 1 w 52"/>
                          <a:gd name="T17" fmla="*/ 18 h 96"/>
                          <a:gd name="T18" fmla="*/ 0 w 52"/>
                          <a:gd name="T19" fmla="*/ 23 h 96"/>
                          <a:gd name="T20" fmla="*/ 1 w 52"/>
                          <a:gd name="T21" fmla="*/ 32 h 9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52"/>
                          <a:gd name="T34" fmla="*/ 0 h 96"/>
                          <a:gd name="T35" fmla="*/ 52 w 52"/>
                          <a:gd name="T36" fmla="*/ 96 h 9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52" h="96">
                            <a:moveTo>
                              <a:pt x="3" y="96"/>
                            </a:moveTo>
                            <a:lnTo>
                              <a:pt x="12" y="63"/>
                            </a:lnTo>
                            <a:lnTo>
                              <a:pt x="20" y="42"/>
                            </a:lnTo>
                            <a:lnTo>
                              <a:pt x="32" y="24"/>
                            </a:lnTo>
                            <a:lnTo>
                              <a:pt x="39" y="11"/>
                            </a:lnTo>
                            <a:lnTo>
                              <a:pt x="52" y="0"/>
                            </a:lnTo>
                            <a:lnTo>
                              <a:pt x="29" y="15"/>
                            </a:lnTo>
                            <a:lnTo>
                              <a:pt x="10" y="39"/>
                            </a:lnTo>
                            <a:lnTo>
                              <a:pt x="3" y="55"/>
                            </a:lnTo>
                            <a:lnTo>
                              <a:pt x="0" y="68"/>
                            </a:lnTo>
                            <a:lnTo>
                              <a:pt x="3" y="9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3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1397"/>
                        <a:ext cx="31" cy="14"/>
                      </a:xfrm>
                      <a:custGeom>
                        <a:avLst/>
                        <a:gdLst>
                          <a:gd name="T0" fmla="*/ 7 w 92"/>
                          <a:gd name="T1" fmla="*/ 0 h 42"/>
                          <a:gd name="T2" fmla="*/ 13 w 92"/>
                          <a:gd name="T3" fmla="*/ 1 h 42"/>
                          <a:gd name="T4" fmla="*/ 21 w 92"/>
                          <a:gd name="T5" fmla="*/ 3 h 42"/>
                          <a:gd name="T6" fmla="*/ 28 w 92"/>
                          <a:gd name="T7" fmla="*/ 9 h 42"/>
                          <a:gd name="T8" fmla="*/ 31 w 92"/>
                          <a:gd name="T9" fmla="*/ 14 h 42"/>
                          <a:gd name="T10" fmla="*/ 22 w 92"/>
                          <a:gd name="T11" fmla="*/ 7 h 42"/>
                          <a:gd name="T12" fmla="*/ 12 w 92"/>
                          <a:gd name="T13" fmla="*/ 3 h 42"/>
                          <a:gd name="T14" fmla="*/ 6 w 92"/>
                          <a:gd name="T15" fmla="*/ 3 h 42"/>
                          <a:gd name="T16" fmla="*/ 0 w 92"/>
                          <a:gd name="T17" fmla="*/ 2 h 42"/>
                          <a:gd name="T18" fmla="*/ 7 w 92"/>
                          <a:gd name="T19" fmla="*/ 0 h 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"/>
                          <a:gd name="T31" fmla="*/ 0 h 42"/>
                          <a:gd name="T32" fmla="*/ 92 w 92"/>
                          <a:gd name="T33" fmla="*/ 42 h 4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" h="42">
                            <a:moveTo>
                              <a:pt x="21" y="0"/>
                            </a:moveTo>
                            <a:lnTo>
                              <a:pt x="39" y="3"/>
                            </a:lnTo>
                            <a:lnTo>
                              <a:pt x="61" y="8"/>
                            </a:lnTo>
                            <a:lnTo>
                              <a:pt x="83" y="27"/>
                            </a:lnTo>
                            <a:lnTo>
                              <a:pt x="92" y="42"/>
                            </a:lnTo>
                            <a:lnTo>
                              <a:pt x="65" y="21"/>
                            </a:lnTo>
                            <a:lnTo>
                              <a:pt x="37" y="10"/>
                            </a:lnTo>
                            <a:lnTo>
                              <a:pt x="17" y="8"/>
                            </a:lnTo>
                            <a:lnTo>
                              <a:pt x="0" y="5"/>
                            </a:lnTo>
                            <a:lnTo>
                              <a:pt x="21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4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0" y="1379"/>
                        <a:ext cx="12" cy="21"/>
                      </a:xfrm>
                      <a:custGeom>
                        <a:avLst/>
                        <a:gdLst>
                          <a:gd name="T0" fmla="*/ 0 w 35"/>
                          <a:gd name="T1" fmla="*/ 0 h 63"/>
                          <a:gd name="T2" fmla="*/ 7 w 35"/>
                          <a:gd name="T3" fmla="*/ 7 h 63"/>
                          <a:gd name="T4" fmla="*/ 10 w 35"/>
                          <a:gd name="T5" fmla="*/ 13 h 63"/>
                          <a:gd name="T6" fmla="*/ 12 w 35"/>
                          <a:gd name="T7" fmla="*/ 21 h 63"/>
                          <a:gd name="T8" fmla="*/ 12 w 35"/>
                          <a:gd name="T9" fmla="*/ 11 h 63"/>
                          <a:gd name="T10" fmla="*/ 9 w 35"/>
                          <a:gd name="T11" fmla="*/ 3 h 63"/>
                          <a:gd name="T12" fmla="*/ 0 w 35"/>
                          <a:gd name="T13" fmla="*/ 0 h 6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5"/>
                          <a:gd name="T22" fmla="*/ 0 h 63"/>
                          <a:gd name="T23" fmla="*/ 35 w 35"/>
                          <a:gd name="T24" fmla="*/ 63 h 6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5" h="63">
                            <a:moveTo>
                              <a:pt x="0" y="0"/>
                            </a:moveTo>
                            <a:lnTo>
                              <a:pt x="21" y="21"/>
                            </a:lnTo>
                            <a:lnTo>
                              <a:pt x="29" y="40"/>
                            </a:lnTo>
                            <a:lnTo>
                              <a:pt x="35" y="63"/>
                            </a:lnTo>
                            <a:lnTo>
                              <a:pt x="35" y="32"/>
                            </a:lnTo>
                            <a:lnTo>
                              <a:pt x="26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5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9" y="1442"/>
                        <a:ext cx="6" cy="40"/>
                      </a:xfrm>
                      <a:custGeom>
                        <a:avLst/>
                        <a:gdLst>
                          <a:gd name="T0" fmla="*/ 4 w 18"/>
                          <a:gd name="T1" fmla="*/ 0 h 120"/>
                          <a:gd name="T2" fmla="*/ 1 w 18"/>
                          <a:gd name="T3" fmla="*/ 9 h 120"/>
                          <a:gd name="T4" fmla="*/ 0 w 18"/>
                          <a:gd name="T5" fmla="*/ 20 h 120"/>
                          <a:gd name="T6" fmla="*/ 1 w 18"/>
                          <a:gd name="T7" fmla="*/ 27 h 120"/>
                          <a:gd name="T8" fmla="*/ 3 w 18"/>
                          <a:gd name="T9" fmla="*/ 35 h 120"/>
                          <a:gd name="T10" fmla="*/ 6 w 18"/>
                          <a:gd name="T11" fmla="*/ 40 h 120"/>
                          <a:gd name="T12" fmla="*/ 4 w 18"/>
                          <a:gd name="T13" fmla="*/ 26 h 120"/>
                          <a:gd name="T14" fmla="*/ 3 w 18"/>
                          <a:gd name="T15" fmla="*/ 11 h 120"/>
                          <a:gd name="T16" fmla="*/ 4 w 18"/>
                          <a:gd name="T17" fmla="*/ 0 h 1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"/>
                          <a:gd name="T28" fmla="*/ 0 h 120"/>
                          <a:gd name="T29" fmla="*/ 18 w 18"/>
                          <a:gd name="T30" fmla="*/ 120 h 1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" h="120">
                            <a:moveTo>
                              <a:pt x="13" y="0"/>
                            </a:moveTo>
                            <a:lnTo>
                              <a:pt x="3" y="28"/>
                            </a:lnTo>
                            <a:lnTo>
                              <a:pt x="0" y="60"/>
                            </a:lnTo>
                            <a:lnTo>
                              <a:pt x="4" y="80"/>
                            </a:lnTo>
                            <a:lnTo>
                              <a:pt x="8" y="104"/>
                            </a:lnTo>
                            <a:lnTo>
                              <a:pt x="18" y="120"/>
                            </a:lnTo>
                            <a:lnTo>
                              <a:pt x="13" y="79"/>
                            </a:lnTo>
                            <a:lnTo>
                              <a:pt x="10" y="3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6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8" y="1438"/>
                        <a:ext cx="12" cy="31"/>
                      </a:xfrm>
                      <a:custGeom>
                        <a:avLst/>
                        <a:gdLst>
                          <a:gd name="T0" fmla="*/ 12 w 36"/>
                          <a:gd name="T1" fmla="*/ 31 h 92"/>
                          <a:gd name="T2" fmla="*/ 4 w 36"/>
                          <a:gd name="T3" fmla="*/ 18 h 92"/>
                          <a:gd name="T4" fmla="*/ 2 w 36"/>
                          <a:gd name="T5" fmla="*/ 8 h 92"/>
                          <a:gd name="T6" fmla="*/ 0 w 36"/>
                          <a:gd name="T7" fmla="*/ 0 h 92"/>
                          <a:gd name="T8" fmla="*/ 6 w 36"/>
                          <a:gd name="T9" fmla="*/ 9 h 92"/>
                          <a:gd name="T10" fmla="*/ 10 w 36"/>
                          <a:gd name="T11" fmla="*/ 18 h 92"/>
                          <a:gd name="T12" fmla="*/ 12 w 36"/>
                          <a:gd name="T13" fmla="*/ 31 h 9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"/>
                          <a:gd name="T22" fmla="*/ 0 h 92"/>
                          <a:gd name="T23" fmla="*/ 36 w 36"/>
                          <a:gd name="T24" fmla="*/ 92 h 9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" h="92">
                            <a:moveTo>
                              <a:pt x="36" y="92"/>
                            </a:moveTo>
                            <a:lnTo>
                              <a:pt x="12" y="54"/>
                            </a:lnTo>
                            <a:lnTo>
                              <a:pt x="6" y="25"/>
                            </a:lnTo>
                            <a:lnTo>
                              <a:pt x="0" y="0"/>
                            </a:lnTo>
                            <a:lnTo>
                              <a:pt x="19" y="27"/>
                            </a:lnTo>
                            <a:lnTo>
                              <a:pt x="29" y="52"/>
                            </a:lnTo>
                            <a:lnTo>
                              <a:pt x="36" y="92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7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2" y="1434"/>
                        <a:ext cx="29" cy="16"/>
                      </a:xfrm>
                      <a:custGeom>
                        <a:avLst/>
                        <a:gdLst>
                          <a:gd name="T0" fmla="*/ 0 w 85"/>
                          <a:gd name="T1" fmla="*/ 0 h 49"/>
                          <a:gd name="T2" fmla="*/ 13 w 85"/>
                          <a:gd name="T3" fmla="*/ 2 h 49"/>
                          <a:gd name="T4" fmla="*/ 18 w 85"/>
                          <a:gd name="T5" fmla="*/ 7 h 49"/>
                          <a:gd name="T6" fmla="*/ 26 w 85"/>
                          <a:gd name="T7" fmla="*/ 12 h 49"/>
                          <a:gd name="T8" fmla="*/ 29 w 85"/>
                          <a:gd name="T9" fmla="*/ 16 h 49"/>
                          <a:gd name="T10" fmla="*/ 25 w 85"/>
                          <a:gd name="T11" fmla="*/ 8 h 49"/>
                          <a:gd name="T12" fmla="*/ 19 w 85"/>
                          <a:gd name="T13" fmla="*/ 2 h 49"/>
                          <a:gd name="T14" fmla="*/ 11 w 85"/>
                          <a:gd name="T15" fmla="*/ 0 h 49"/>
                          <a:gd name="T16" fmla="*/ 0 w 85"/>
                          <a:gd name="T17" fmla="*/ 0 h 4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"/>
                          <a:gd name="T28" fmla="*/ 0 h 49"/>
                          <a:gd name="T29" fmla="*/ 85 w 85"/>
                          <a:gd name="T30" fmla="*/ 49 h 4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" h="49">
                            <a:moveTo>
                              <a:pt x="0" y="0"/>
                            </a:moveTo>
                            <a:lnTo>
                              <a:pt x="37" y="7"/>
                            </a:lnTo>
                            <a:lnTo>
                              <a:pt x="54" y="20"/>
                            </a:lnTo>
                            <a:lnTo>
                              <a:pt x="75" y="37"/>
                            </a:lnTo>
                            <a:lnTo>
                              <a:pt x="85" y="49"/>
                            </a:lnTo>
                            <a:lnTo>
                              <a:pt x="74" y="24"/>
                            </a:lnTo>
                            <a:lnTo>
                              <a:pt x="55" y="7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8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5" y="1390"/>
                        <a:ext cx="7" cy="16"/>
                      </a:xfrm>
                      <a:custGeom>
                        <a:avLst/>
                        <a:gdLst>
                          <a:gd name="T0" fmla="*/ 7 w 22"/>
                          <a:gd name="T1" fmla="*/ 0 h 48"/>
                          <a:gd name="T2" fmla="*/ 2 w 22"/>
                          <a:gd name="T3" fmla="*/ 7 h 48"/>
                          <a:gd name="T4" fmla="*/ 0 w 22"/>
                          <a:gd name="T5" fmla="*/ 16 h 48"/>
                          <a:gd name="T6" fmla="*/ 5 w 22"/>
                          <a:gd name="T7" fmla="*/ 9 h 48"/>
                          <a:gd name="T8" fmla="*/ 7 w 22"/>
                          <a:gd name="T9" fmla="*/ 0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22" y="0"/>
                            </a:moveTo>
                            <a:lnTo>
                              <a:pt x="7" y="21"/>
                            </a:lnTo>
                            <a:lnTo>
                              <a:pt x="0" y="48"/>
                            </a:lnTo>
                            <a:lnTo>
                              <a:pt x="16" y="27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9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2" y="1381"/>
                        <a:ext cx="3" cy="21"/>
                      </a:xfrm>
                      <a:custGeom>
                        <a:avLst/>
                        <a:gdLst>
                          <a:gd name="T0" fmla="*/ 3 w 9"/>
                          <a:gd name="T1" fmla="*/ 0 h 64"/>
                          <a:gd name="T2" fmla="*/ 0 w 9"/>
                          <a:gd name="T3" fmla="*/ 7 h 64"/>
                          <a:gd name="T4" fmla="*/ 0 w 9"/>
                          <a:gd name="T5" fmla="*/ 13 h 64"/>
                          <a:gd name="T6" fmla="*/ 1 w 9"/>
                          <a:gd name="T7" fmla="*/ 21 h 64"/>
                          <a:gd name="T8" fmla="*/ 3 w 9"/>
                          <a:gd name="T9" fmla="*/ 11 h 64"/>
                          <a:gd name="T10" fmla="*/ 3 w 9"/>
                          <a:gd name="T11" fmla="*/ 0 h 6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9"/>
                          <a:gd name="T19" fmla="*/ 0 h 64"/>
                          <a:gd name="T20" fmla="*/ 9 w 9"/>
                          <a:gd name="T21" fmla="*/ 64 h 6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9" h="64">
                            <a:moveTo>
                              <a:pt x="8" y="0"/>
                            </a:moveTo>
                            <a:lnTo>
                              <a:pt x="0" y="20"/>
                            </a:lnTo>
                            <a:lnTo>
                              <a:pt x="0" y="41"/>
                            </a:lnTo>
                            <a:lnTo>
                              <a:pt x="4" y="64"/>
                            </a:lnTo>
                            <a:lnTo>
                              <a:pt x="9" y="3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0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1" y="1409"/>
                        <a:ext cx="20" cy="5"/>
                      </a:xfrm>
                      <a:custGeom>
                        <a:avLst/>
                        <a:gdLst>
                          <a:gd name="T0" fmla="*/ 0 w 58"/>
                          <a:gd name="T1" fmla="*/ 5 h 16"/>
                          <a:gd name="T2" fmla="*/ 7 w 58"/>
                          <a:gd name="T3" fmla="*/ 3 h 16"/>
                          <a:gd name="T4" fmla="*/ 13 w 58"/>
                          <a:gd name="T5" fmla="*/ 0 h 16"/>
                          <a:gd name="T6" fmla="*/ 20 w 58"/>
                          <a:gd name="T7" fmla="*/ 1 h 16"/>
                          <a:gd name="T8" fmla="*/ 12 w 58"/>
                          <a:gd name="T9" fmla="*/ 3 h 16"/>
                          <a:gd name="T10" fmla="*/ 0 w 58"/>
                          <a:gd name="T11" fmla="*/ 5 h 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8"/>
                          <a:gd name="T19" fmla="*/ 0 h 16"/>
                          <a:gd name="T20" fmla="*/ 58 w 58"/>
                          <a:gd name="T21" fmla="*/ 16 h 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8" h="16">
                            <a:moveTo>
                              <a:pt x="0" y="16"/>
                            </a:moveTo>
                            <a:lnTo>
                              <a:pt x="19" y="8"/>
                            </a:lnTo>
                            <a:lnTo>
                              <a:pt x="39" y="0"/>
                            </a:lnTo>
                            <a:lnTo>
                              <a:pt x="58" y="3"/>
                            </a:lnTo>
                            <a:lnTo>
                              <a:pt x="34" y="9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1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1" y="1405"/>
                        <a:ext cx="46" cy="35"/>
                      </a:xfrm>
                      <a:custGeom>
                        <a:avLst/>
                        <a:gdLst>
                          <a:gd name="T0" fmla="*/ 2 w 137"/>
                          <a:gd name="T1" fmla="*/ 24 h 107"/>
                          <a:gd name="T2" fmla="*/ 7 w 137"/>
                          <a:gd name="T3" fmla="*/ 29 h 107"/>
                          <a:gd name="T4" fmla="*/ 7 w 137"/>
                          <a:gd name="T5" fmla="*/ 24 h 107"/>
                          <a:gd name="T6" fmla="*/ 8 w 137"/>
                          <a:gd name="T7" fmla="*/ 19 h 107"/>
                          <a:gd name="T8" fmla="*/ 10 w 137"/>
                          <a:gd name="T9" fmla="*/ 16 h 107"/>
                          <a:gd name="T10" fmla="*/ 17 w 137"/>
                          <a:gd name="T11" fmla="*/ 13 h 107"/>
                          <a:gd name="T12" fmla="*/ 22 w 137"/>
                          <a:gd name="T13" fmla="*/ 12 h 107"/>
                          <a:gd name="T14" fmla="*/ 28 w 137"/>
                          <a:gd name="T15" fmla="*/ 12 h 107"/>
                          <a:gd name="T16" fmla="*/ 33 w 137"/>
                          <a:gd name="T17" fmla="*/ 13 h 107"/>
                          <a:gd name="T18" fmla="*/ 35 w 137"/>
                          <a:gd name="T19" fmla="*/ 16 h 107"/>
                          <a:gd name="T20" fmla="*/ 37 w 137"/>
                          <a:gd name="T21" fmla="*/ 21 h 107"/>
                          <a:gd name="T22" fmla="*/ 37 w 137"/>
                          <a:gd name="T23" fmla="*/ 26 h 107"/>
                          <a:gd name="T24" fmla="*/ 35 w 137"/>
                          <a:gd name="T25" fmla="*/ 30 h 107"/>
                          <a:gd name="T26" fmla="*/ 31 w 137"/>
                          <a:gd name="T27" fmla="*/ 33 h 107"/>
                          <a:gd name="T28" fmla="*/ 20 w 137"/>
                          <a:gd name="T29" fmla="*/ 34 h 107"/>
                          <a:gd name="T30" fmla="*/ 29 w 137"/>
                          <a:gd name="T31" fmla="*/ 35 h 107"/>
                          <a:gd name="T32" fmla="*/ 34 w 137"/>
                          <a:gd name="T33" fmla="*/ 34 h 107"/>
                          <a:gd name="T34" fmla="*/ 39 w 137"/>
                          <a:gd name="T35" fmla="*/ 32 h 107"/>
                          <a:gd name="T36" fmla="*/ 44 w 137"/>
                          <a:gd name="T37" fmla="*/ 27 h 107"/>
                          <a:gd name="T38" fmla="*/ 45 w 137"/>
                          <a:gd name="T39" fmla="*/ 23 h 107"/>
                          <a:gd name="T40" fmla="*/ 46 w 137"/>
                          <a:gd name="T41" fmla="*/ 19 h 107"/>
                          <a:gd name="T42" fmla="*/ 46 w 137"/>
                          <a:gd name="T43" fmla="*/ 14 h 107"/>
                          <a:gd name="T44" fmla="*/ 44 w 137"/>
                          <a:gd name="T45" fmla="*/ 10 h 107"/>
                          <a:gd name="T46" fmla="*/ 42 w 137"/>
                          <a:gd name="T47" fmla="*/ 7 h 107"/>
                          <a:gd name="T48" fmla="*/ 37 w 137"/>
                          <a:gd name="T49" fmla="*/ 3 h 107"/>
                          <a:gd name="T50" fmla="*/ 33 w 137"/>
                          <a:gd name="T51" fmla="*/ 1 h 107"/>
                          <a:gd name="T52" fmla="*/ 29 w 137"/>
                          <a:gd name="T53" fmla="*/ 0 h 107"/>
                          <a:gd name="T54" fmla="*/ 24 w 137"/>
                          <a:gd name="T55" fmla="*/ 0 h 107"/>
                          <a:gd name="T56" fmla="*/ 17 w 137"/>
                          <a:gd name="T57" fmla="*/ 1 h 107"/>
                          <a:gd name="T58" fmla="*/ 11 w 137"/>
                          <a:gd name="T59" fmla="*/ 2 h 107"/>
                          <a:gd name="T60" fmla="*/ 6 w 137"/>
                          <a:gd name="T61" fmla="*/ 6 h 107"/>
                          <a:gd name="T62" fmla="*/ 3 w 137"/>
                          <a:gd name="T63" fmla="*/ 9 h 107"/>
                          <a:gd name="T64" fmla="*/ 0 w 137"/>
                          <a:gd name="T65" fmla="*/ 14 h 107"/>
                          <a:gd name="T66" fmla="*/ 0 w 137"/>
                          <a:gd name="T67" fmla="*/ 20 h 107"/>
                          <a:gd name="T68" fmla="*/ 2 w 137"/>
                          <a:gd name="T69" fmla="*/ 24 h 107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137"/>
                          <a:gd name="T106" fmla="*/ 0 h 107"/>
                          <a:gd name="T107" fmla="*/ 137 w 137"/>
                          <a:gd name="T108" fmla="*/ 107 h 107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137" h="107">
                            <a:moveTo>
                              <a:pt x="6" y="74"/>
                            </a:moveTo>
                            <a:lnTo>
                              <a:pt x="21" y="89"/>
                            </a:lnTo>
                            <a:lnTo>
                              <a:pt x="22" y="73"/>
                            </a:lnTo>
                            <a:lnTo>
                              <a:pt x="25" y="59"/>
                            </a:lnTo>
                            <a:lnTo>
                              <a:pt x="31" y="49"/>
                            </a:lnTo>
                            <a:lnTo>
                              <a:pt x="50" y="40"/>
                            </a:lnTo>
                            <a:lnTo>
                              <a:pt x="66" y="36"/>
                            </a:lnTo>
                            <a:lnTo>
                              <a:pt x="82" y="37"/>
                            </a:lnTo>
                            <a:lnTo>
                              <a:pt x="97" y="41"/>
                            </a:lnTo>
                            <a:lnTo>
                              <a:pt x="105" y="50"/>
                            </a:lnTo>
                            <a:lnTo>
                              <a:pt x="110" y="63"/>
                            </a:lnTo>
                            <a:lnTo>
                              <a:pt x="109" y="81"/>
                            </a:lnTo>
                            <a:lnTo>
                              <a:pt x="104" y="92"/>
                            </a:lnTo>
                            <a:lnTo>
                              <a:pt x="93" y="101"/>
                            </a:lnTo>
                            <a:lnTo>
                              <a:pt x="60" y="104"/>
                            </a:lnTo>
                            <a:lnTo>
                              <a:pt x="85" y="107"/>
                            </a:lnTo>
                            <a:lnTo>
                              <a:pt x="101" y="104"/>
                            </a:lnTo>
                            <a:lnTo>
                              <a:pt x="115" y="98"/>
                            </a:lnTo>
                            <a:lnTo>
                              <a:pt x="131" y="83"/>
                            </a:lnTo>
                            <a:lnTo>
                              <a:pt x="135" y="69"/>
                            </a:lnTo>
                            <a:lnTo>
                              <a:pt x="137" y="57"/>
                            </a:lnTo>
                            <a:lnTo>
                              <a:pt x="137" y="43"/>
                            </a:lnTo>
                            <a:lnTo>
                              <a:pt x="131" y="31"/>
                            </a:lnTo>
                            <a:lnTo>
                              <a:pt x="125" y="22"/>
                            </a:lnTo>
                            <a:lnTo>
                              <a:pt x="111" y="10"/>
                            </a:lnTo>
                            <a:lnTo>
                              <a:pt x="99" y="3"/>
                            </a:lnTo>
                            <a:lnTo>
                              <a:pt x="86" y="0"/>
                            </a:lnTo>
                            <a:lnTo>
                              <a:pt x="70" y="0"/>
                            </a:lnTo>
                            <a:lnTo>
                              <a:pt x="52" y="2"/>
                            </a:lnTo>
                            <a:lnTo>
                              <a:pt x="33" y="7"/>
                            </a:lnTo>
                            <a:lnTo>
                              <a:pt x="17" y="18"/>
                            </a:lnTo>
                            <a:lnTo>
                              <a:pt x="8" y="28"/>
                            </a:lnTo>
                            <a:lnTo>
                              <a:pt x="0" y="44"/>
                            </a:lnTo>
                            <a:lnTo>
                              <a:pt x="0" y="61"/>
                            </a:lnTo>
                            <a:lnTo>
                              <a:pt x="6" y="74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4" y="1428"/>
                        <a:ext cx="21" cy="20"/>
                      </a:xfrm>
                      <a:custGeom>
                        <a:avLst/>
                        <a:gdLst>
                          <a:gd name="T0" fmla="*/ 21 w 62"/>
                          <a:gd name="T1" fmla="*/ 0 h 60"/>
                          <a:gd name="T2" fmla="*/ 12 w 62"/>
                          <a:gd name="T3" fmla="*/ 4 h 60"/>
                          <a:gd name="T4" fmla="*/ 5 w 62"/>
                          <a:gd name="T5" fmla="*/ 9 h 60"/>
                          <a:gd name="T6" fmla="*/ 1 w 62"/>
                          <a:gd name="T7" fmla="*/ 15 h 60"/>
                          <a:gd name="T8" fmla="*/ 0 w 62"/>
                          <a:gd name="T9" fmla="*/ 20 h 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"/>
                          <a:gd name="T16" fmla="*/ 0 h 60"/>
                          <a:gd name="T17" fmla="*/ 62 w 62"/>
                          <a:gd name="T18" fmla="*/ 60 h 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" h="60">
                            <a:moveTo>
                              <a:pt x="62" y="0"/>
                            </a:moveTo>
                            <a:lnTo>
                              <a:pt x="34" y="12"/>
                            </a:lnTo>
                            <a:lnTo>
                              <a:pt x="14" y="28"/>
                            </a:lnTo>
                            <a:lnTo>
                              <a:pt x="4" y="45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3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8" y="1428"/>
                        <a:ext cx="12" cy="30"/>
                      </a:xfrm>
                      <a:custGeom>
                        <a:avLst/>
                        <a:gdLst>
                          <a:gd name="T0" fmla="*/ 12 w 37"/>
                          <a:gd name="T1" fmla="*/ 0 h 90"/>
                          <a:gd name="T2" fmla="*/ 4 w 37"/>
                          <a:gd name="T3" fmla="*/ 7 h 90"/>
                          <a:gd name="T4" fmla="*/ 1 w 37"/>
                          <a:gd name="T5" fmla="*/ 12 h 90"/>
                          <a:gd name="T6" fmla="*/ 0 w 37"/>
                          <a:gd name="T7" fmla="*/ 17 h 90"/>
                          <a:gd name="T8" fmla="*/ 0 w 37"/>
                          <a:gd name="T9" fmla="*/ 23 h 90"/>
                          <a:gd name="T10" fmla="*/ 1 w 37"/>
                          <a:gd name="T11" fmla="*/ 30 h 9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"/>
                          <a:gd name="T19" fmla="*/ 0 h 90"/>
                          <a:gd name="T20" fmla="*/ 37 w 37"/>
                          <a:gd name="T21" fmla="*/ 90 h 9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" h="90">
                            <a:moveTo>
                              <a:pt x="37" y="0"/>
                            </a:moveTo>
                            <a:lnTo>
                              <a:pt x="12" y="22"/>
                            </a:lnTo>
                            <a:lnTo>
                              <a:pt x="2" y="37"/>
                            </a:lnTo>
                            <a:lnTo>
                              <a:pt x="0" y="51"/>
                            </a:lnTo>
                            <a:lnTo>
                              <a:pt x="0" y="70"/>
                            </a:lnTo>
                            <a:lnTo>
                              <a:pt x="4" y="9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4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7" y="1429"/>
                        <a:ext cx="7" cy="23"/>
                      </a:xfrm>
                      <a:custGeom>
                        <a:avLst/>
                        <a:gdLst>
                          <a:gd name="T0" fmla="*/ 7 w 21"/>
                          <a:gd name="T1" fmla="*/ 0 h 69"/>
                          <a:gd name="T2" fmla="*/ 2 w 21"/>
                          <a:gd name="T3" fmla="*/ 6 h 69"/>
                          <a:gd name="T4" fmla="*/ 1 w 21"/>
                          <a:gd name="T5" fmla="*/ 11 h 69"/>
                          <a:gd name="T6" fmla="*/ 0 w 21"/>
                          <a:gd name="T7" fmla="*/ 15 h 69"/>
                          <a:gd name="T8" fmla="*/ 0 w 21"/>
                          <a:gd name="T9" fmla="*/ 21 h 69"/>
                          <a:gd name="T10" fmla="*/ 0 w 21"/>
                          <a:gd name="T11" fmla="*/ 23 h 6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"/>
                          <a:gd name="T19" fmla="*/ 0 h 69"/>
                          <a:gd name="T20" fmla="*/ 21 w 21"/>
                          <a:gd name="T21" fmla="*/ 69 h 6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" h="69">
                            <a:moveTo>
                              <a:pt x="21" y="0"/>
                            </a:moveTo>
                            <a:lnTo>
                              <a:pt x="6" y="17"/>
                            </a:lnTo>
                            <a:lnTo>
                              <a:pt x="3" y="32"/>
                            </a:lnTo>
                            <a:lnTo>
                              <a:pt x="0" y="45"/>
                            </a:lnTo>
                            <a:lnTo>
                              <a:pt x="0" y="63"/>
                            </a:lnTo>
                            <a:lnTo>
                              <a:pt x="0" y="69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5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0" y="1445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6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5" y="1456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7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45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506" name="Group 49"/>
              <p:cNvGrpSpPr>
                <a:grpSpLocks/>
              </p:cNvGrpSpPr>
              <p:nvPr/>
            </p:nvGrpSpPr>
            <p:grpSpPr bwMode="auto">
              <a:xfrm>
                <a:off x="1476" y="2656"/>
                <a:ext cx="326" cy="266"/>
                <a:chOff x="2733" y="2881"/>
                <a:chExt cx="326" cy="266"/>
              </a:xfrm>
            </p:grpSpPr>
            <p:sp>
              <p:nvSpPr>
                <p:cNvPr id="2507" name="Freeform 50"/>
                <p:cNvSpPr>
                  <a:spLocks/>
                </p:cNvSpPr>
                <p:nvPr/>
              </p:nvSpPr>
              <p:spPr bwMode="auto">
                <a:xfrm>
                  <a:off x="2735" y="2883"/>
                  <a:ext cx="321" cy="262"/>
                </a:xfrm>
                <a:custGeom>
                  <a:avLst/>
                  <a:gdLst>
                    <a:gd name="T0" fmla="*/ 293 w 642"/>
                    <a:gd name="T1" fmla="*/ 262 h 524"/>
                    <a:gd name="T2" fmla="*/ 320 w 642"/>
                    <a:gd name="T3" fmla="*/ 235 h 524"/>
                    <a:gd name="T4" fmla="*/ 319 w 642"/>
                    <a:gd name="T5" fmla="*/ 232 h 524"/>
                    <a:gd name="T6" fmla="*/ 319 w 642"/>
                    <a:gd name="T7" fmla="*/ 224 h 524"/>
                    <a:gd name="T8" fmla="*/ 319 w 642"/>
                    <a:gd name="T9" fmla="*/ 217 h 524"/>
                    <a:gd name="T10" fmla="*/ 320 w 642"/>
                    <a:gd name="T11" fmla="*/ 214 h 524"/>
                    <a:gd name="T12" fmla="*/ 320 w 642"/>
                    <a:gd name="T13" fmla="*/ 214 h 524"/>
                    <a:gd name="T14" fmla="*/ 317 w 642"/>
                    <a:gd name="T15" fmla="*/ 214 h 524"/>
                    <a:gd name="T16" fmla="*/ 314 w 642"/>
                    <a:gd name="T17" fmla="*/ 214 h 524"/>
                    <a:gd name="T18" fmla="*/ 310 w 642"/>
                    <a:gd name="T19" fmla="*/ 214 h 524"/>
                    <a:gd name="T20" fmla="*/ 306 w 642"/>
                    <a:gd name="T21" fmla="*/ 214 h 524"/>
                    <a:gd name="T22" fmla="*/ 302 w 642"/>
                    <a:gd name="T23" fmla="*/ 214 h 524"/>
                    <a:gd name="T24" fmla="*/ 300 w 642"/>
                    <a:gd name="T25" fmla="*/ 214 h 524"/>
                    <a:gd name="T26" fmla="*/ 298 w 642"/>
                    <a:gd name="T27" fmla="*/ 214 h 524"/>
                    <a:gd name="T28" fmla="*/ 298 w 642"/>
                    <a:gd name="T29" fmla="*/ 196 h 524"/>
                    <a:gd name="T30" fmla="*/ 321 w 642"/>
                    <a:gd name="T31" fmla="*/ 196 h 524"/>
                    <a:gd name="T32" fmla="*/ 321 w 642"/>
                    <a:gd name="T33" fmla="*/ 0 h 524"/>
                    <a:gd name="T34" fmla="*/ 0 w 642"/>
                    <a:gd name="T35" fmla="*/ 0 h 524"/>
                    <a:gd name="T36" fmla="*/ 0 w 642"/>
                    <a:gd name="T37" fmla="*/ 196 h 524"/>
                    <a:gd name="T38" fmla="*/ 22 w 642"/>
                    <a:gd name="T39" fmla="*/ 196 h 524"/>
                    <a:gd name="T40" fmla="*/ 22 w 642"/>
                    <a:gd name="T41" fmla="*/ 214 h 524"/>
                    <a:gd name="T42" fmla="*/ 21 w 642"/>
                    <a:gd name="T43" fmla="*/ 214 h 524"/>
                    <a:gd name="T44" fmla="*/ 19 w 642"/>
                    <a:gd name="T45" fmla="*/ 214 h 524"/>
                    <a:gd name="T46" fmla="*/ 15 w 642"/>
                    <a:gd name="T47" fmla="*/ 214 h 524"/>
                    <a:gd name="T48" fmla="*/ 11 w 642"/>
                    <a:gd name="T49" fmla="*/ 214 h 524"/>
                    <a:gd name="T50" fmla="*/ 7 w 642"/>
                    <a:gd name="T51" fmla="*/ 214 h 524"/>
                    <a:gd name="T52" fmla="*/ 3 w 642"/>
                    <a:gd name="T53" fmla="*/ 214 h 524"/>
                    <a:gd name="T54" fmla="*/ 1 w 642"/>
                    <a:gd name="T55" fmla="*/ 214 h 524"/>
                    <a:gd name="T56" fmla="*/ 1 w 642"/>
                    <a:gd name="T57" fmla="*/ 214 h 524"/>
                    <a:gd name="T58" fmla="*/ 3 w 642"/>
                    <a:gd name="T59" fmla="*/ 217 h 524"/>
                    <a:gd name="T60" fmla="*/ 3 w 642"/>
                    <a:gd name="T61" fmla="*/ 224 h 524"/>
                    <a:gd name="T62" fmla="*/ 2 w 642"/>
                    <a:gd name="T63" fmla="*/ 232 h 524"/>
                    <a:gd name="T64" fmla="*/ 1 w 642"/>
                    <a:gd name="T65" fmla="*/ 235 h 524"/>
                    <a:gd name="T66" fmla="*/ 28 w 642"/>
                    <a:gd name="T67" fmla="*/ 262 h 524"/>
                    <a:gd name="T68" fmla="*/ 293 w 642"/>
                    <a:gd name="T69" fmla="*/ 262 h 5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42"/>
                    <a:gd name="T106" fmla="*/ 0 h 524"/>
                    <a:gd name="T107" fmla="*/ 642 w 642"/>
                    <a:gd name="T108" fmla="*/ 524 h 5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42" h="524">
                      <a:moveTo>
                        <a:pt x="586" y="524"/>
                      </a:moveTo>
                      <a:lnTo>
                        <a:pt x="639" y="471"/>
                      </a:lnTo>
                      <a:lnTo>
                        <a:pt x="638" y="464"/>
                      </a:lnTo>
                      <a:lnTo>
                        <a:pt x="637" y="449"/>
                      </a:lnTo>
                      <a:lnTo>
                        <a:pt x="637" y="435"/>
                      </a:lnTo>
                      <a:lnTo>
                        <a:pt x="639" y="428"/>
                      </a:lnTo>
                      <a:lnTo>
                        <a:pt x="634" y="428"/>
                      </a:lnTo>
                      <a:lnTo>
                        <a:pt x="627" y="428"/>
                      </a:lnTo>
                      <a:lnTo>
                        <a:pt x="619" y="428"/>
                      </a:lnTo>
                      <a:lnTo>
                        <a:pt x="611" y="428"/>
                      </a:lnTo>
                      <a:lnTo>
                        <a:pt x="603" y="428"/>
                      </a:lnTo>
                      <a:lnTo>
                        <a:pt x="599" y="428"/>
                      </a:lnTo>
                      <a:lnTo>
                        <a:pt x="596" y="428"/>
                      </a:lnTo>
                      <a:lnTo>
                        <a:pt x="596" y="393"/>
                      </a:lnTo>
                      <a:lnTo>
                        <a:pt x="642" y="393"/>
                      </a:ln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5" y="393"/>
                      </a:lnTo>
                      <a:lnTo>
                        <a:pt x="45" y="428"/>
                      </a:lnTo>
                      <a:lnTo>
                        <a:pt x="43" y="428"/>
                      </a:lnTo>
                      <a:lnTo>
                        <a:pt x="38" y="428"/>
                      </a:lnTo>
                      <a:lnTo>
                        <a:pt x="30" y="428"/>
                      </a:lnTo>
                      <a:lnTo>
                        <a:pt x="22" y="428"/>
                      </a:lnTo>
                      <a:lnTo>
                        <a:pt x="14" y="428"/>
                      </a:lnTo>
                      <a:lnTo>
                        <a:pt x="7" y="428"/>
                      </a:lnTo>
                      <a:lnTo>
                        <a:pt x="3" y="428"/>
                      </a:lnTo>
                      <a:lnTo>
                        <a:pt x="5" y="435"/>
                      </a:lnTo>
                      <a:lnTo>
                        <a:pt x="5" y="449"/>
                      </a:lnTo>
                      <a:lnTo>
                        <a:pt x="4" y="464"/>
                      </a:lnTo>
                      <a:lnTo>
                        <a:pt x="3" y="471"/>
                      </a:lnTo>
                      <a:lnTo>
                        <a:pt x="57" y="524"/>
                      </a:lnTo>
                      <a:lnTo>
                        <a:pt x="586" y="524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" name="Freeform 51"/>
                <p:cNvSpPr>
                  <a:spLocks/>
                </p:cNvSpPr>
                <p:nvPr/>
              </p:nvSpPr>
              <p:spPr bwMode="auto">
                <a:xfrm>
                  <a:off x="3027" y="3117"/>
                  <a:ext cx="30" cy="29"/>
                </a:xfrm>
                <a:custGeom>
                  <a:avLst/>
                  <a:gdLst>
                    <a:gd name="T0" fmla="*/ 26 w 60"/>
                    <a:gd name="T1" fmla="*/ 1 h 57"/>
                    <a:gd name="T2" fmla="*/ 27 w 60"/>
                    <a:gd name="T3" fmla="*/ 0 h 57"/>
                    <a:gd name="T4" fmla="*/ 0 w 60"/>
                    <a:gd name="T5" fmla="*/ 27 h 57"/>
                    <a:gd name="T6" fmla="*/ 2 w 60"/>
                    <a:gd name="T7" fmla="*/ 29 h 57"/>
                    <a:gd name="T8" fmla="*/ 29 w 60"/>
                    <a:gd name="T9" fmla="*/ 2 h 57"/>
                    <a:gd name="T10" fmla="*/ 29 w 60"/>
                    <a:gd name="T11" fmla="*/ 1 h 57"/>
                    <a:gd name="T12" fmla="*/ 29 w 60"/>
                    <a:gd name="T13" fmla="*/ 2 h 57"/>
                    <a:gd name="T14" fmla="*/ 30 w 60"/>
                    <a:gd name="T15" fmla="*/ 2 h 57"/>
                    <a:gd name="T16" fmla="*/ 29 w 60"/>
                    <a:gd name="T17" fmla="*/ 1 h 57"/>
                    <a:gd name="T18" fmla="*/ 26 w 60"/>
                    <a:gd name="T19" fmla="*/ 1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57"/>
                    <a:gd name="T32" fmla="*/ 60 w 6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57">
                      <a:moveTo>
                        <a:pt x="52" y="2"/>
                      </a:moveTo>
                      <a:lnTo>
                        <a:pt x="53" y="0"/>
                      </a:lnTo>
                      <a:lnTo>
                        <a:pt x="0" y="53"/>
                      </a:lnTo>
                      <a:lnTo>
                        <a:pt x="4" y="57"/>
                      </a:lnTo>
                      <a:lnTo>
                        <a:pt x="57" y="4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Freeform 52"/>
                <p:cNvSpPr>
                  <a:spLocks/>
                </p:cNvSpPr>
                <p:nvPr/>
              </p:nvSpPr>
              <p:spPr bwMode="auto">
                <a:xfrm>
                  <a:off x="3051" y="3095"/>
                  <a:ext cx="5" cy="24"/>
                </a:xfrm>
                <a:custGeom>
                  <a:avLst/>
                  <a:gdLst>
                    <a:gd name="T0" fmla="*/ 3 w 10"/>
                    <a:gd name="T1" fmla="*/ 0 h 47"/>
                    <a:gd name="T2" fmla="*/ 3 w 10"/>
                    <a:gd name="T3" fmla="*/ 0 h 47"/>
                    <a:gd name="T4" fmla="*/ 1 w 10"/>
                    <a:gd name="T5" fmla="*/ 6 h 47"/>
                    <a:gd name="T6" fmla="*/ 0 w 10"/>
                    <a:gd name="T7" fmla="*/ 13 h 47"/>
                    <a:gd name="T8" fmla="*/ 1 w 10"/>
                    <a:gd name="T9" fmla="*/ 20 h 47"/>
                    <a:gd name="T10" fmla="*/ 2 w 10"/>
                    <a:gd name="T11" fmla="*/ 24 h 47"/>
                    <a:gd name="T12" fmla="*/ 5 w 10"/>
                    <a:gd name="T13" fmla="*/ 24 h 47"/>
                    <a:gd name="T14" fmla="*/ 5 w 10"/>
                    <a:gd name="T15" fmla="*/ 20 h 47"/>
                    <a:gd name="T16" fmla="*/ 5 w 10"/>
                    <a:gd name="T17" fmla="*/ 13 h 47"/>
                    <a:gd name="T18" fmla="*/ 4 w 10"/>
                    <a:gd name="T19" fmla="*/ 6 h 47"/>
                    <a:gd name="T20" fmla="*/ 3 w 10"/>
                    <a:gd name="T21" fmla="*/ 5 h 47"/>
                    <a:gd name="T22" fmla="*/ 3 w 10"/>
                    <a:gd name="T23" fmla="*/ 5 h 47"/>
                    <a:gd name="T24" fmla="*/ 3 w 10"/>
                    <a:gd name="T25" fmla="*/ 0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47"/>
                    <a:gd name="T41" fmla="*/ 10 w 10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4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" y="11"/>
                      </a:lnTo>
                      <a:lnTo>
                        <a:pt x="0" y="25"/>
                      </a:lnTo>
                      <a:lnTo>
                        <a:pt x="2" y="40"/>
                      </a:lnTo>
                      <a:lnTo>
                        <a:pt x="4" y="47"/>
                      </a:lnTo>
                      <a:lnTo>
                        <a:pt x="10" y="47"/>
                      </a:lnTo>
                      <a:lnTo>
                        <a:pt x="9" y="40"/>
                      </a:lnTo>
                      <a:lnTo>
                        <a:pt x="9" y="25"/>
                      </a:lnTo>
                      <a:lnTo>
                        <a:pt x="8" y="11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" name="Freeform 53"/>
                <p:cNvSpPr>
                  <a:spLocks/>
                </p:cNvSpPr>
                <p:nvPr/>
              </p:nvSpPr>
              <p:spPr bwMode="auto">
                <a:xfrm>
                  <a:off x="3031" y="3095"/>
                  <a:ext cx="23" cy="5"/>
                </a:xfrm>
                <a:custGeom>
                  <a:avLst/>
                  <a:gdLst>
                    <a:gd name="T0" fmla="*/ 0 w 47"/>
                    <a:gd name="T1" fmla="*/ 2 h 9"/>
                    <a:gd name="T2" fmla="*/ 2 w 47"/>
                    <a:gd name="T3" fmla="*/ 5 h 9"/>
                    <a:gd name="T4" fmla="*/ 3 w 47"/>
                    <a:gd name="T5" fmla="*/ 5 h 9"/>
                    <a:gd name="T6" fmla="*/ 5 w 47"/>
                    <a:gd name="T7" fmla="*/ 5 h 9"/>
                    <a:gd name="T8" fmla="*/ 9 w 47"/>
                    <a:gd name="T9" fmla="*/ 5 h 9"/>
                    <a:gd name="T10" fmla="*/ 13 w 47"/>
                    <a:gd name="T11" fmla="*/ 5 h 9"/>
                    <a:gd name="T12" fmla="*/ 17 w 47"/>
                    <a:gd name="T13" fmla="*/ 5 h 9"/>
                    <a:gd name="T14" fmla="*/ 21 w 47"/>
                    <a:gd name="T15" fmla="*/ 5 h 9"/>
                    <a:gd name="T16" fmla="*/ 23 w 47"/>
                    <a:gd name="T17" fmla="*/ 5 h 9"/>
                    <a:gd name="T18" fmla="*/ 23 w 47"/>
                    <a:gd name="T19" fmla="*/ 0 h 9"/>
                    <a:gd name="T20" fmla="*/ 23 w 47"/>
                    <a:gd name="T21" fmla="*/ 5 h 9"/>
                    <a:gd name="T22" fmla="*/ 23 w 47"/>
                    <a:gd name="T23" fmla="*/ 0 h 9"/>
                    <a:gd name="T24" fmla="*/ 21 w 47"/>
                    <a:gd name="T25" fmla="*/ 0 h 9"/>
                    <a:gd name="T26" fmla="*/ 17 w 47"/>
                    <a:gd name="T27" fmla="*/ 0 h 9"/>
                    <a:gd name="T28" fmla="*/ 13 w 47"/>
                    <a:gd name="T29" fmla="*/ 0 h 9"/>
                    <a:gd name="T30" fmla="*/ 9 w 47"/>
                    <a:gd name="T31" fmla="*/ 0 h 9"/>
                    <a:gd name="T32" fmla="*/ 5 w 47"/>
                    <a:gd name="T33" fmla="*/ 0 h 9"/>
                    <a:gd name="T34" fmla="*/ 3 w 47"/>
                    <a:gd name="T35" fmla="*/ 0 h 9"/>
                    <a:gd name="T36" fmla="*/ 2 w 47"/>
                    <a:gd name="T37" fmla="*/ 0 h 9"/>
                    <a:gd name="T38" fmla="*/ 4 w 47"/>
                    <a:gd name="T39" fmla="*/ 2 h 9"/>
                    <a:gd name="T40" fmla="*/ 0 w 47"/>
                    <a:gd name="T41" fmla="*/ 2 h 9"/>
                    <a:gd name="T42" fmla="*/ 0 w 47"/>
                    <a:gd name="T43" fmla="*/ 5 h 9"/>
                    <a:gd name="T44" fmla="*/ 2 w 47"/>
                    <a:gd name="T45" fmla="*/ 5 h 9"/>
                    <a:gd name="T46" fmla="*/ 0 w 47"/>
                    <a:gd name="T47" fmla="*/ 2 h 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9"/>
                    <a:gd name="T74" fmla="*/ 47 w 47"/>
                    <a:gd name="T75" fmla="*/ 9 h 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9">
                      <a:moveTo>
                        <a:pt x="0" y="4"/>
                      </a:move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2" y="9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" name="Freeform 54"/>
                <p:cNvSpPr>
                  <a:spLocks/>
                </p:cNvSpPr>
                <p:nvPr/>
              </p:nvSpPr>
              <p:spPr bwMode="auto">
                <a:xfrm>
                  <a:off x="3031" y="3077"/>
                  <a:ext cx="4" cy="20"/>
                </a:xfrm>
                <a:custGeom>
                  <a:avLst/>
                  <a:gdLst>
                    <a:gd name="T0" fmla="*/ 2 w 9"/>
                    <a:gd name="T1" fmla="*/ 0 h 40"/>
                    <a:gd name="T2" fmla="*/ 0 w 9"/>
                    <a:gd name="T3" fmla="*/ 3 h 40"/>
                    <a:gd name="T4" fmla="*/ 0 w 9"/>
                    <a:gd name="T5" fmla="*/ 20 h 40"/>
                    <a:gd name="T6" fmla="*/ 4 w 9"/>
                    <a:gd name="T7" fmla="*/ 20 h 40"/>
                    <a:gd name="T8" fmla="*/ 4 w 9"/>
                    <a:gd name="T9" fmla="*/ 3 h 40"/>
                    <a:gd name="T10" fmla="*/ 2 w 9"/>
                    <a:gd name="T11" fmla="*/ 5 h 40"/>
                    <a:gd name="T12" fmla="*/ 2 w 9"/>
                    <a:gd name="T13" fmla="*/ 0 h 40"/>
                    <a:gd name="T14" fmla="*/ 0 w 9"/>
                    <a:gd name="T15" fmla="*/ 0 h 40"/>
                    <a:gd name="T16" fmla="*/ 0 w 9"/>
                    <a:gd name="T17" fmla="*/ 3 h 40"/>
                    <a:gd name="T18" fmla="*/ 2 w 9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9" y="40"/>
                      </a:lnTo>
                      <a:lnTo>
                        <a:pt x="9" y="5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" name="Freeform 55"/>
                <p:cNvSpPr>
                  <a:spLocks/>
                </p:cNvSpPr>
                <p:nvPr/>
              </p:nvSpPr>
              <p:spPr bwMode="auto">
                <a:xfrm>
                  <a:off x="3033" y="3077"/>
                  <a:ext cx="26" cy="5"/>
                </a:xfrm>
                <a:custGeom>
                  <a:avLst/>
                  <a:gdLst>
                    <a:gd name="T0" fmla="*/ 21 w 51"/>
                    <a:gd name="T1" fmla="*/ 3 h 9"/>
                    <a:gd name="T2" fmla="*/ 23 w 51"/>
                    <a:gd name="T3" fmla="*/ 0 h 9"/>
                    <a:gd name="T4" fmla="*/ 0 w 51"/>
                    <a:gd name="T5" fmla="*/ 0 h 9"/>
                    <a:gd name="T6" fmla="*/ 0 w 51"/>
                    <a:gd name="T7" fmla="*/ 5 h 9"/>
                    <a:gd name="T8" fmla="*/ 23 w 51"/>
                    <a:gd name="T9" fmla="*/ 5 h 9"/>
                    <a:gd name="T10" fmla="*/ 26 w 51"/>
                    <a:gd name="T11" fmla="*/ 3 h 9"/>
                    <a:gd name="T12" fmla="*/ 23 w 51"/>
                    <a:gd name="T13" fmla="*/ 5 h 9"/>
                    <a:gd name="T14" fmla="*/ 26 w 51"/>
                    <a:gd name="T15" fmla="*/ 5 h 9"/>
                    <a:gd name="T16" fmla="*/ 26 w 51"/>
                    <a:gd name="T17" fmla="*/ 3 h 9"/>
                    <a:gd name="T18" fmla="*/ 21 w 51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"/>
                    <a:gd name="T32" fmla="*/ 51 w 5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">
                      <a:moveTo>
                        <a:pt x="42" y="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6" y="9"/>
                      </a:lnTo>
                      <a:lnTo>
                        <a:pt x="51" y="5"/>
                      </a:lnTo>
                      <a:lnTo>
                        <a:pt x="46" y="9"/>
                      </a:lnTo>
                      <a:lnTo>
                        <a:pt x="51" y="9"/>
                      </a:lnTo>
                      <a:lnTo>
                        <a:pt x="51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" name="Freeform 56"/>
                <p:cNvSpPr>
                  <a:spLocks/>
                </p:cNvSpPr>
                <p:nvPr/>
              </p:nvSpPr>
              <p:spPr bwMode="auto">
                <a:xfrm>
                  <a:off x="3054" y="2881"/>
                  <a:ext cx="5" cy="198"/>
                </a:xfrm>
                <a:custGeom>
                  <a:avLst/>
                  <a:gdLst>
                    <a:gd name="T0" fmla="*/ 2 w 9"/>
                    <a:gd name="T1" fmla="*/ 4 h 397"/>
                    <a:gd name="T2" fmla="*/ 0 w 9"/>
                    <a:gd name="T3" fmla="*/ 2 h 397"/>
                    <a:gd name="T4" fmla="*/ 0 w 9"/>
                    <a:gd name="T5" fmla="*/ 198 h 397"/>
                    <a:gd name="T6" fmla="*/ 5 w 9"/>
                    <a:gd name="T7" fmla="*/ 198 h 397"/>
                    <a:gd name="T8" fmla="*/ 5 w 9"/>
                    <a:gd name="T9" fmla="*/ 2 h 397"/>
                    <a:gd name="T10" fmla="*/ 2 w 9"/>
                    <a:gd name="T11" fmla="*/ 0 h 397"/>
                    <a:gd name="T12" fmla="*/ 5 w 9"/>
                    <a:gd name="T13" fmla="*/ 2 h 397"/>
                    <a:gd name="T14" fmla="*/ 5 w 9"/>
                    <a:gd name="T15" fmla="*/ 0 h 397"/>
                    <a:gd name="T16" fmla="*/ 2 w 9"/>
                    <a:gd name="T17" fmla="*/ 0 h 397"/>
                    <a:gd name="T18" fmla="*/ 2 w 9"/>
                    <a:gd name="T19" fmla="*/ 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9"/>
                      </a:moveTo>
                      <a:lnTo>
                        <a:pt x="0" y="4"/>
                      </a:lnTo>
                      <a:lnTo>
                        <a:pt x="0" y="397"/>
                      </a:lnTo>
                      <a:lnTo>
                        <a:pt x="9" y="397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" name="Freeform 57"/>
                <p:cNvSpPr>
                  <a:spLocks/>
                </p:cNvSpPr>
                <p:nvPr/>
              </p:nvSpPr>
              <p:spPr bwMode="auto">
                <a:xfrm>
                  <a:off x="2733" y="2881"/>
                  <a:ext cx="323" cy="4"/>
                </a:xfrm>
                <a:custGeom>
                  <a:avLst/>
                  <a:gdLst>
                    <a:gd name="T0" fmla="*/ 5 w 646"/>
                    <a:gd name="T1" fmla="*/ 2 h 9"/>
                    <a:gd name="T2" fmla="*/ 2 w 646"/>
                    <a:gd name="T3" fmla="*/ 4 h 9"/>
                    <a:gd name="T4" fmla="*/ 323 w 646"/>
                    <a:gd name="T5" fmla="*/ 4 h 9"/>
                    <a:gd name="T6" fmla="*/ 323 w 646"/>
                    <a:gd name="T7" fmla="*/ 0 h 9"/>
                    <a:gd name="T8" fmla="*/ 2 w 646"/>
                    <a:gd name="T9" fmla="*/ 0 h 9"/>
                    <a:gd name="T10" fmla="*/ 0 w 646"/>
                    <a:gd name="T11" fmla="*/ 2 h 9"/>
                    <a:gd name="T12" fmla="*/ 2 w 646"/>
                    <a:gd name="T13" fmla="*/ 0 h 9"/>
                    <a:gd name="T14" fmla="*/ 0 w 646"/>
                    <a:gd name="T15" fmla="*/ 0 h 9"/>
                    <a:gd name="T16" fmla="*/ 0 w 646"/>
                    <a:gd name="T17" fmla="*/ 2 h 9"/>
                    <a:gd name="T18" fmla="*/ 5 w 646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9"/>
                    <a:gd name="T32" fmla="*/ 646 w 64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9">
                      <a:moveTo>
                        <a:pt x="9" y="4"/>
                      </a:moveTo>
                      <a:lnTo>
                        <a:pt x="4" y="9"/>
                      </a:lnTo>
                      <a:lnTo>
                        <a:pt x="646" y="9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" name="Freeform 58"/>
                <p:cNvSpPr>
                  <a:spLocks/>
                </p:cNvSpPr>
                <p:nvPr/>
              </p:nvSpPr>
              <p:spPr bwMode="auto">
                <a:xfrm>
                  <a:off x="2733" y="2883"/>
                  <a:ext cx="4" cy="199"/>
                </a:xfrm>
                <a:custGeom>
                  <a:avLst/>
                  <a:gdLst>
                    <a:gd name="T0" fmla="*/ 2 w 9"/>
                    <a:gd name="T1" fmla="*/ 194 h 397"/>
                    <a:gd name="T2" fmla="*/ 4 w 9"/>
                    <a:gd name="T3" fmla="*/ 197 h 397"/>
                    <a:gd name="T4" fmla="*/ 4 w 9"/>
                    <a:gd name="T5" fmla="*/ 0 h 397"/>
                    <a:gd name="T6" fmla="*/ 0 w 9"/>
                    <a:gd name="T7" fmla="*/ 0 h 397"/>
                    <a:gd name="T8" fmla="*/ 0 w 9"/>
                    <a:gd name="T9" fmla="*/ 197 h 397"/>
                    <a:gd name="T10" fmla="*/ 2 w 9"/>
                    <a:gd name="T11" fmla="*/ 199 h 397"/>
                    <a:gd name="T12" fmla="*/ 0 w 9"/>
                    <a:gd name="T13" fmla="*/ 197 h 397"/>
                    <a:gd name="T14" fmla="*/ 0 w 9"/>
                    <a:gd name="T15" fmla="*/ 199 h 397"/>
                    <a:gd name="T16" fmla="*/ 2 w 9"/>
                    <a:gd name="T17" fmla="*/ 199 h 397"/>
                    <a:gd name="T18" fmla="*/ 2 w 9"/>
                    <a:gd name="T19" fmla="*/ 19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388"/>
                      </a:moveTo>
                      <a:lnTo>
                        <a:pt x="9" y="39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" y="397"/>
                      </a:lnTo>
                      <a:lnTo>
                        <a:pt x="0" y="393"/>
                      </a:lnTo>
                      <a:lnTo>
                        <a:pt x="0" y="397"/>
                      </a:lnTo>
                      <a:lnTo>
                        <a:pt x="4" y="397"/>
                      </a:lnTo>
                      <a:lnTo>
                        <a:pt x="4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" name="Freeform 59"/>
                <p:cNvSpPr>
                  <a:spLocks/>
                </p:cNvSpPr>
                <p:nvPr/>
              </p:nvSpPr>
              <p:spPr bwMode="auto">
                <a:xfrm>
                  <a:off x="2735" y="3077"/>
                  <a:ext cx="25" cy="5"/>
                </a:xfrm>
                <a:custGeom>
                  <a:avLst/>
                  <a:gdLst>
                    <a:gd name="T0" fmla="*/ 25 w 50"/>
                    <a:gd name="T1" fmla="*/ 3 h 9"/>
                    <a:gd name="T2" fmla="*/ 23 w 50"/>
                    <a:gd name="T3" fmla="*/ 0 h 9"/>
                    <a:gd name="T4" fmla="*/ 0 w 50"/>
                    <a:gd name="T5" fmla="*/ 0 h 9"/>
                    <a:gd name="T6" fmla="*/ 0 w 50"/>
                    <a:gd name="T7" fmla="*/ 5 h 9"/>
                    <a:gd name="T8" fmla="*/ 23 w 50"/>
                    <a:gd name="T9" fmla="*/ 5 h 9"/>
                    <a:gd name="T10" fmla="*/ 21 w 50"/>
                    <a:gd name="T11" fmla="*/ 3 h 9"/>
                    <a:gd name="T12" fmla="*/ 25 w 50"/>
                    <a:gd name="T13" fmla="*/ 3 h 9"/>
                    <a:gd name="T14" fmla="*/ 25 w 50"/>
                    <a:gd name="T15" fmla="*/ 0 h 9"/>
                    <a:gd name="T16" fmla="*/ 23 w 50"/>
                    <a:gd name="T17" fmla="*/ 0 h 9"/>
                    <a:gd name="T18" fmla="*/ 25 w 5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9"/>
                    <a:gd name="T32" fmla="*/ 50 w 5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9">
                      <a:moveTo>
                        <a:pt x="50" y="5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5" y="9"/>
                      </a:lnTo>
                      <a:lnTo>
                        <a:pt x="41" y="5"/>
                      </a:lnTo>
                      <a:lnTo>
                        <a:pt x="50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" name="Freeform 60"/>
                <p:cNvSpPr>
                  <a:spLocks/>
                </p:cNvSpPr>
                <p:nvPr/>
              </p:nvSpPr>
              <p:spPr bwMode="auto">
                <a:xfrm>
                  <a:off x="2755" y="3079"/>
                  <a:ext cx="5" cy="21"/>
                </a:xfrm>
                <a:custGeom>
                  <a:avLst/>
                  <a:gdLst>
                    <a:gd name="T0" fmla="*/ 2 w 9"/>
                    <a:gd name="T1" fmla="*/ 21 h 40"/>
                    <a:gd name="T2" fmla="*/ 5 w 9"/>
                    <a:gd name="T3" fmla="*/ 18 h 40"/>
                    <a:gd name="T4" fmla="*/ 5 w 9"/>
                    <a:gd name="T5" fmla="*/ 0 h 40"/>
                    <a:gd name="T6" fmla="*/ 0 w 9"/>
                    <a:gd name="T7" fmla="*/ 0 h 40"/>
                    <a:gd name="T8" fmla="*/ 0 w 9"/>
                    <a:gd name="T9" fmla="*/ 18 h 40"/>
                    <a:gd name="T10" fmla="*/ 2 w 9"/>
                    <a:gd name="T11" fmla="*/ 16 h 40"/>
                    <a:gd name="T12" fmla="*/ 2 w 9"/>
                    <a:gd name="T13" fmla="*/ 21 h 40"/>
                    <a:gd name="T14" fmla="*/ 5 w 9"/>
                    <a:gd name="T15" fmla="*/ 21 h 40"/>
                    <a:gd name="T16" fmla="*/ 5 w 9"/>
                    <a:gd name="T17" fmla="*/ 18 h 40"/>
                    <a:gd name="T18" fmla="*/ 2 w 9"/>
                    <a:gd name="T19" fmla="*/ 2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40"/>
                      </a:moveTo>
                      <a:lnTo>
                        <a:pt x="9" y="3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" name="Freeform 61"/>
                <p:cNvSpPr>
                  <a:spLocks/>
                </p:cNvSpPr>
                <p:nvPr/>
              </p:nvSpPr>
              <p:spPr bwMode="auto">
                <a:xfrm>
                  <a:off x="2736" y="3095"/>
                  <a:ext cx="22" cy="5"/>
                </a:xfrm>
                <a:custGeom>
                  <a:avLst/>
                  <a:gdLst>
                    <a:gd name="T0" fmla="*/ 0 w 42"/>
                    <a:gd name="T1" fmla="*/ 0 h 9"/>
                    <a:gd name="T2" fmla="*/ 0 w 42"/>
                    <a:gd name="T3" fmla="*/ 0 h 9"/>
                    <a:gd name="T4" fmla="*/ 0 w 42"/>
                    <a:gd name="T5" fmla="*/ 5 h 9"/>
                    <a:gd name="T6" fmla="*/ 2 w 42"/>
                    <a:gd name="T7" fmla="*/ 5 h 9"/>
                    <a:gd name="T8" fmla="*/ 6 w 42"/>
                    <a:gd name="T9" fmla="*/ 5 h 9"/>
                    <a:gd name="T10" fmla="*/ 10 w 42"/>
                    <a:gd name="T11" fmla="*/ 5 h 9"/>
                    <a:gd name="T12" fmla="*/ 14 w 42"/>
                    <a:gd name="T13" fmla="*/ 5 h 9"/>
                    <a:gd name="T14" fmla="*/ 18 w 42"/>
                    <a:gd name="T15" fmla="*/ 5 h 9"/>
                    <a:gd name="T16" fmla="*/ 21 w 42"/>
                    <a:gd name="T17" fmla="*/ 5 h 9"/>
                    <a:gd name="T18" fmla="*/ 22 w 42"/>
                    <a:gd name="T19" fmla="*/ 5 h 9"/>
                    <a:gd name="T20" fmla="*/ 22 w 42"/>
                    <a:gd name="T21" fmla="*/ 0 h 9"/>
                    <a:gd name="T22" fmla="*/ 21 w 42"/>
                    <a:gd name="T23" fmla="*/ 0 h 9"/>
                    <a:gd name="T24" fmla="*/ 18 w 42"/>
                    <a:gd name="T25" fmla="*/ 0 h 9"/>
                    <a:gd name="T26" fmla="*/ 14 w 42"/>
                    <a:gd name="T27" fmla="*/ 0 h 9"/>
                    <a:gd name="T28" fmla="*/ 10 w 42"/>
                    <a:gd name="T29" fmla="*/ 0 h 9"/>
                    <a:gd name="T30" fmla="*/ 6 w 42"/>
                    <a:gd name="T31" fmla="*/ 0 h 9"/>
                    <a:gd name="T32" fmla="*/ 2 w 42"/>
                    <a:gd name="T33" fmla="*/ 0 h 9"/>
                    <a:gd name="T34" fmla="*/ 0 w 42"/>
                    <a:gd name="T35" fmla="*/ 0 h 9"/>
                    <a:gd name="T36" fmla="*/ 0 w 42"/>
                    <a:gd name="T37" fmla="*/ 5 h 9"/>
                    <a:gd name="T38" fmla="*/ 0 w 42"/>
                    <a:gd name="T39" fmla="*/ 5 h 9"/>
                    <a:gd name="T40" fmla="*/ 0 w 42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9"/>
                    <a:gd name="T65" fmla="*/ 42 w 4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0" y="9"/>
                      </a:lnTo>
                      <a:lnTo>
                        <a:pt x="4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" name="Freeform 62"/>
                <p:cNvSpPr>
                  <a:spLocks/>
                </p:cNvSpPr>
                <p:nvPr/>
              </p:nvSpPr>
              <p:spPr bwMode="auto">
                <a:xfrm>
                  <a:off x="2734" y="3095"/>
                  <a:ext cx="6" cy="25"/>
                </a:xfrm>
                <a:custGeom>
                  <a:avLst/>
                  <a:gdLst>
                    <a:gd name="T0" fmla="*/ 3 w 12"/>
                    <a:gd name="T1" fmla="*/ 23 h 49"/>
                    <a:gd name="T2" fmla="*/ 4 w 12"/>
                    <a:gd name="T3" fmla="*/ 24 h 49"/>
                    <a:gd name="T4" fmla="*/ 5 w 12"/>
                    <a:gd name="T5" fmla="*/ 20 h 49"/>
                    <a:gd name="T6" fmla="*/ 6 w 12"/>
                    <a:gd name="T7" fmla="*/ 13 h 49"/>
                    <a:gd name="T8" fmla="*/ 5 w 12"/>
                    <a:gd name="T9" fmla="*/ 6 h 49"/>
                    <a:gd name="T10" fmla="*/ 3 w 12"/>
                    <a:gd name="T11" fmla="*/ 0 h 49"/>
                    <a:gd name="T12" fmla="*/ 3 w 12"/>
                    <a:gd name="T13" fmla="*/ 5 h 49"/>
                    <a:gd name="T14" fmla="*/ 2 w 12"/>
                    <a:gd name="T15" fmla="*/ 6 h 49"/>
                    <a:gd name="T16" fmla="*/ 1 w 12"/>
                    <a:gd name="T17" fmla="*/ 13 h 49"/>
                    <a:gd name="T18" fmla="*/ 1 w 12"/>
                    <a:gd name="T19" fmla="*/ 20 h 49"/>
                    <a:gd name="T20" fmla="*/ 1 w 12"/>
                    <a:gd name="T21" fmla="*/ 24 h 49"/>
                    <a:gd name="T22" fmla="*/ 1 w 12"/>
                    <a:gd name="T23" fmla="*/ 25 h 49"/>
                    <a:gd name="T24" fmla="*/ 1 w 12"/>
                    <a:gd name="T25" fmla="*/ 24 h 49"/>
                    <a:gd name="T26" fmla="*/ 0 w 12"/>
                    <a:gd name="T27" fmla="*/ 24 h 49"/>
                    <a:gd name="T28" fmla="*/ 1 w 12"/>
                    <a:gd name="T29" fmla="*/ 25 h 49"/>
                    <a:gd name="T30" fmla="*/ 3 w 12"/>
                    <a:gd name="T31" fmla="*/ 23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"/>
                    <a:gd name="T49" fmla="*/ 0 h 49"/>
                    <a:gd name="T50" fmla="*/ 12 w 12"/>
                    <a:gd name="T51" fmla="*/ 49 h 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" h="49">
                      <a:moveTo>
                        <a:pt x="7" y="45"/>
                      </a:moveTo>
                      <a:lnTo>
                        <a:pt x="8" y="47"/>
                      </a:lnTo>
                      <a:lnTo>
                        <a:pt x="9" y="40"/>
                      </a:lnTo>
                      <a:lnTo>
                        <a:pt x="12" y="25"/>
                      </a:lnTo>
                      <a:lnTo>
                        <a:pt x="10" y="11"/>
                      </a:lnTo>
                      <a:lnTo>
                        <a:pt x="5" y="0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25"/>
                      </a:lnTo>
                      <a:lnTo>
                        <a:pt x="2" y="40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" name="Freeform 63"/>
                <p:cNvSpPr>
                  <a:spLocks/>
                </p:cNvSpPr>
                <p:nvPr/>
              </p:nvSpPr>
              <p:spPr bwMode="auto">
                <a:xfrm>
                  <a:off x="2735" y="3117"/>
                  <a:ext cx="29" cy="30"/>
                </a:xfrm>
                <a:custGeom>
                  <a:avLst/>
                  <a:gdLst>
                    <a:gd name="T0" fmla="*/ 28 w 59"/>
                    <a:gd name="T1" fmla="*/ 25 h 60"/>
                    <a:gd name="T2" fmla="*/ 29 w 59"/>
                    <a:gd name="T3" fmla="*/ 27 h 60"/>
                    <a:gd name="T4" fmla="*/ 2 w 59"/>
                    <a:gd name="T5" fmla="*/ 0 h 60"/>
                    <a:gd name="T6" fmla="*/ 0 w 59"/>
                    <a:gd name="T7" fmla="*/ 2 h 60"/>
                    <a:gd name="T8" fmla="*/ 27 w 59"/>
                    <a:gd name="T9" fmla="*/ 29 h 60"/>
                    <a:gd name="T10" fmla="*/ 28 w 59"/>
                    <a:gd name="T11" fmla="*/ 30 h 60"/>
                    <a:gd name="T12" fmla="*/ 27 w 59"/>
                    <a:gd name="T13" fmla="*/ 29 h 60"/>
                    <a:gd name="T14" fmla="*/ 28 w 59"/>
                    <a:gd name="T15" fmla="*/ 29 h 60"/>
                    <a:gd name="T16" fmla="*/ 28 w 59"/>
                    <a:gd name="T17" fmla="*/ 30 h 60"/>
                    <a:gd name="T18" fmla="*/ 28 w 59"/>
                    <a:gd name="T19" fmla="*/ 25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0"/>
                    <a:gd name="T32" fmla="*/ 59 w 5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0">
                      <a:moveTo>
                        <a:pt x="57" y="50"/>
                      </a:moveTo>
                      <a:lnTo>
                        <a:pt x="59" y="53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4" y="57"/>
                      </a:lnTo>
                      <a:lnTo>
                        <a:pt x="57" y="60"/>
                      </a:lnTo>
                      <a:lnTo>
                        <a:pt x="54" y="57"/>
                      </a:lnTo>
                      <a:lnTo>
                        <a:pt x="56" y="58"/>
                      </a:lnTo>
                      <a:lnTo>
                        <a:pt x="57" y="6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" name="Freeform 64"/>
                <p:cNvSpPr>
                  <a:spLocks/>
                </p:cNvSpPr>
                <p:nvPr/>
              </p:nvSpPr>
              <p:spPr bwMode="auto">
                <a:xfrm>
                  <a:off x="2763" y="3143"/>
                  <a:ext cx="266" cy="4"/>
                </a:xfrm>
                <a:custGeom>
                  <a:avLst/>
                  <a:gdLst>
                    <a:gd name="T0" fmla="*/ 264 w 531"/>
                    <a:gd name="T1" fmla="*/ 1 h 10"/>
                    <a:gd name="T2" fmla="*/ 265 w 531"/>
                    <a:gd name="T3" fmla="*/ 0 h 10"/>
                    <a:gd name="T4" fmla="*/ 0 w 531"/>
                    <a:gd name="T5" fmla="*/ 0 h 10"/>
                    <a:gd name="T6" fmla="*/ 0 w 531"/>
                    <a:gd name="T7" fmla="*/ 4 h 10"/>
                    <a:gd name="T8" fmla="*/ 265 w 531"/>
                    <a:gd name="T9" fmla="*/ 4 h 10"/>
                    <a:gd name="T10" fmla="*/ 266 w 531"/>
                    <a:gd name="T11" fmla="*/ 3 h 10"/>
                    <a:gd name="T12" fmla="*/ 265 w 531"/>
                    <a:gd name="T13" fmla="*/ 4 h 10"/>
                    <a:gd name="T14" fmla="*/ 265 w 531"/>
                    <a:gd name="T15" fmla="*/ 3 h 10"/>
                    <a:gd name="T16" fmla="*/ 266 w 531"/>
                    <a:gd name="T17" fmla="*/ 3 h 10"/>
                    <a:gd name="T18" fmla="*/ 264 w 53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1"/>
                    <a:gd name="T31" fmla="*/ 0 h 10"/>
                    <a:gd name="T32" fmla="*/ 531 w 531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1" h="10">
                      <a:moveTo>
                        <a:pt x="527" y="3"/>
                      </a:moveTo>
                      <a:lnTo>
                        <a:pt x="52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29" y="10"/>
                      </a:lnTo>
                      <a:lnTo>
                        <a:pt x="531" y="7"/>
                      </a:lnTo>
                      <a:lnTo>
                        <a:pt x="529" y="10"/>
                      </a:lnTo>
                      <a:lnTo>
                        <a:pt x="530" y="8"/>
                      </a:lnTo>
                      <a:lnTo>
                        <a:pt x="531" y="7"/>
                      </a:lnTo>
                      <a:lnTo>
                        <a:pt x="52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Rectangle 65"/>
                <p:cNvSpPr>
                  <a:spLocks noChangeArrowheads="1"/>
                </p:cNvSpPr>
                <p:nvPr/>
              </p:nvSpPr>
              <p:spPr bwMode="auto">
                <a:xfrm>
                  <a:off x="2735" y="2910"/>
                  <a:ext cx="321" cy="41"/>
                </a:xfrm>
                <a:prstGeom prst="rect">
                  <a:avLst/>
                </a:prstGeom>
                <a:solidFill>
                  <a:srgbClr val="D8A5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" name="Freeform 66"/>
                <p:cNvSpPr>
                  <a:spLocks/>
                </p:cNvSpPr>
                <p:nvPr/>
              </p:nvSpPr>
              <p:spPr bwMode="auto">
                <a:xfrm>
                  <a:off x="2733" y="2949"/>
                  <a:ext cx="323" cy="4"/>
                </a:xfrm>
                <a:custGeom>
                  <a:avLst/>
                  <a:gdLst>
                    <a:gd name="T0" fmla="*/ 0 w 646"/>
                    <a:gd name="T1" fmla="*/ 2 h 10"/>
                    <a:gd name="T2" fmla="*/ 2 w 646"/>
                    <a:gd name="T3" fmla="*/ 4 h 10"/>
                    <a:gd name="T4" fmla="*/ 323 w 646"/>
                    <a:gd name="T5" fmla="*/ 4 h 10"/>
                    <a:gd name="T6" fmla="*/ 323 w 646"/>
                    <a:gd name="T7" fmla="*/ 0 h 10"/>
                    <a:gd name="T8" fmla="*/ 2 w 646"/>
                    <a:gd name="T9" fmla="*/ 0 h 10"/>
                    <a:gd name="T10" fmla="*/ 5 w 646"/>
                    <a:gd name="T11" fmla="*/ 2 h 10"/>
                    <a:gd name="T12" fmla="*/ 0 w 646"/>
                    <a:gd name="T13" fmla="*/ 2 h 10"/>
                    <a:gd name="T14" fmla="*/ 0 w 646"/>
                    <a:gd name="T15" fmla="*/ 4 h 10"/>
                    <a:gd name="T16" fmla="*/ 2 w 646"/>
                    <a:gd name="T17" fmla="*/ 4 h 10"/>
                    <a:gd name="T18" fmla="*/ 0 w 646"/>
                    <a:gd name="T19" fmla="*/ 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10"/>
                    <a:gd name="T32" fmla="*/ 646 w 64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646" y="10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" name="Freeform 67"/>
                <p:cNvSpPr>
                  <a:spLocks/>
                </p:cNvSpPr>
                <p:nvPr/>
              </p:nvSpPr>
              <p:spPr bwMode="auto">
                <a:xfrm>
                  <a:off x="2733" y="2908"/>
                  <a:ext cx="4" cy="43"/>
                </a:xfrm>
                <a:custGeom>
                  <a:avLst/>
                  <a:gdLst>
                    <a:gd name="T0" fmla="*/ 2 w 9"/>
                    <a:gd name="T1" fmla="*/ 0 h 86"/>
                    <a:gd name="T2" fmla="*/ 0 w 9"/>
                    <a:gd name="T3" fmla="*/ 2 h 86"/>
                    <a:gd name="T4" fmla="*/ 0 w 9"/>
                    <a:gd name="T5" fmla="*/ 43 h 86"/>
                    <a:gd name="T6" fmla="*/ 4 w 9"/>
                    <a:gd name="T7" fmla="*/ 43 h 86"/>
                    <a:gd name="T8" fmla="*/ 4 w 9"/>
                    <a:gd name="T9" fmla="*/ 2 h 86"/>
                    <a:gd name="T10" fmla="*/ 2 w 9"/>
                    <a:gd name="T11" fmla="*/ 5 h 86"/>
                    <a:gd name="T12" fmla="*/ 2 w 9"/>
                    <a:gd name="T13" fmla="*/ 0 h 86"/>
                    <a:gd name="T14" fmla="*/ 0 w 9"/>
                    <a:gd name="T15" fmla="*/ 0 h 86"/>
                    <a:gd name="T16" fmla="*/ 0 w 9"/>
                    <a:gd name="T17" fmla="*/ 2 h 86"/>
                    <a:gd name="T18" fmla="*/ 2 w 9"/>
                    <a:gd name="T19" fmla="*/ 0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6"/>
                    <a:gd name="T32" fmla="*/ 9 w 9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Freeform 68"/>
                <p:cNvSpPr>
                  <a:spLocks/>
                </p:cNvSpPr>
                <p:nvPr/>
              </p:nvSpPr>
              <p:spPr bwMode="auto">
                <a:xfrm>
                  <a:off x="2735" y="2908"/>
                  <a:ext cx="324" cy="4"/>
                </a:xfrm>
                <a:custGeom>
                  <a:avLst/>
                  <a:gdLst>
                    <a:gd name="T0" fmla="*/ 324 w 647"/>
                    <a:gd name="T1" fmla="*/ 2 h 9"/>
                    <a:gd name="T2" fmla="*/ 321 w 647"/>
                    <a:gd name="T3" fmla="*/ 0 h 9"/>
                    <a:gd name="T4" fmla="*/ 0 w 647"/>
                    <a:gd name="T5" fmla="*/ 0 h 9"/>
                    <a:gd name="T6" fmla="*/ 0 w 647"/>
                    <a:gd name="T7" fmla="*/ 4 h 9"/>
                    <a:gd name="T8" fmla="*/ 321 w 647"/>
                    <a:gd name="T9" fmla="*/ 4 h 9"/>
                    <a:gd name="T10" fmla="*/ 319 w 647"/>
                    <a:gd name="T11" fmla="*/ 2 h 9"/>
                    <a:gd name="T12" fmla="*/ 324 w 647"/>
                    <a:gd name="T13" fmla="*/ 2 h 9"/>
                    <a:gd name="T14" fmla="*/ 324 w 647"/>
                    <a:gd name="T15" fmla="*/ 0 h 9"/>
                    <a:gd name="T16" fmla="*/ 321 w 647"/>
                    <a:gd name="T17" fmla="*/ 0 h 9"/>
                    <a:gd name="T18" fmla="*/ 324 w 64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7"/>
                    <a:gd name="T31" fmla="*/ 0 h 9"/>
                    <a:gd name="T32" fmla="*/ 647 w 64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7" h="9">
                      <a:moveTo>
                        <a:pt x="647" y="4"/>
                      </a:move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42" y="9"/>
                      </a:lnTo>
                      <a:lnTo>
                        <a:pt x="638" y="4"/>
                      </a:lnTo>
                      <a:lnTo>
                        <a:pt x="647" y="4"/>
                      </a:lnTo>
                      <a:lnTo>
                        <a:pt x="647" y="0"/>
                      </a:lnTo>
                      <a:lnTo>
                        <a:pt x="642" y="0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" name="Freeform 69"/>
                <p:cNvSpPr>
                  <a:spLocks/>
                </p:cNvSpPr>
                <p:nvPr/>
              </p:nvSpPr>
              <p:spPr bwMode="auto">
                <a:xfrm>
                  <a:off x="3054" y="2910"/>
                  <a:ext cx="5" cy="43"/>
                </a:xfrm>
                <a:custGeom>
                  <a:avLst/>
                  <a:gdLst>
                    <a:gd name="T0" fmla="*/ 2 w 9"/>
                    <a:gd name="T1" fmla="*/ 43 h 87"/>
                    <a:gd name="T2" fmla="*/ 5 w 9"/>
                    <a:gd name="T3" fmla="*/ 41 h 87"/>
                    <a:gd name="T4" fmla="*/ 5 w 9"/>
                    <a:gd name="T5" fmla="*/ 0 h 87"/>
                    <a:gd name="T6" fmla="*/ 0 w 9"/>
                    <a:gd name="T7" fmla="*/ 0 h 87"/>
                    <a:gd name="T8" fmla="*/ 0 w 9"/>
                    <a:gd name="T9" fmla="*/ 41 h 87"/>
                    <a:gd name="T10" fmla="*/ 2 w 9"/>
                    <a:gd name="T11" fmla="*/ 38 h 87"/>
                    <a:gd name="T12" fmla="*/ 2 w 9"/>
                    <a:gd name="T13" fmla="*/ 43 h 87"/>
                    <a:gd name="T14" fmla="*/ 5 w 9"/>
                    <a:gd name="T15" fmla="*/ 43 h 87"/>
                    <a:gd name="T16" fmla="*/ 5 w 9"/>
                    <a:gd name="T17" fmla="*/ 41 h 87"/>
                    <a:gd name="T18" fmla="*/ 2 w 9"/>
                    <a:gd name="T19" fmla="*/ 4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7"/>
                    <a:gd name="T32" fmla="*/ 9 w 9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7">
                      <a:moveTo>
                        <a:pt x="4" y="87"/>
                      </a:moveTo>
                      <a:lnTo>
                        <a:pt x="9" y="8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" y="77"/>
                      </a:lnTo>
                      <a:lnTo>
                        <a:pt x="4" y="87"/>
                      </a:lnTo>
                      <a:lnTo>
                        <a:pt x="9" y="87"/>
                      </a:lnTo>
                      <a:lnTo>
                        <a:pt x="9" y="82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" name="Freeform 70"/>
                <p:cNvSpPr>
                  <a:spLocks/>
                </p:cNvSpPr>
                <p:nvPr/>
              </p:nvSpPr>
              <p:spPr bwMode="auto">
                <a:xfrm>
                  <a:off x="2865" y="2881"/>
                  <a:ext cx="44" cy="4"/>
                </a:xfrm>
                <a:custGeom>
                  <a:avLst/>
                  <a:gdLst>
                    <a:gd name="T0" fmla="*/ 40 w 89"/>
                    <a:gd name="T1" fmla="*/ 2 h 9"/>
                    <a:gd name="T2" fmla="*/ 42 w 89"/>
                    <a:gd name="T3" fmla="*/ 0 h 9"/>
                    <a:gd name="T4" fmla="*/ 0 w 89"/>
                    <a:gd name="T5" fmla="*/ 0 h 9"/>
                    <a:gd name="T6" fmla="*/ 0 w 89"/>
                    <a:gd name="T7" fmla="*/ 4 h 9"/>
                    <a:gd name="T8" fmla="*/ 42 w 89"/>
                    <a:gd name="T9" fmla="*/ 4 h 9"/>
                    <a:gd name="T10" fmla="*/ 44 w 89"/>
                    <a:gd name="T11" fmla="*/ 2 h 9"/>
                    <a:gd name="T12" fmla="*/ 42 w 89"/>
                    <a:gd name="T13" fmla="*/ 4 h 9"/>
                    <a:gd name="T14" fmla="*/ 44 w 89"/>
                    <a:gd name="T15" fmla="*/ 4 h 9"/>
                    <a:gd name="T16" fmla="*/ 44 w 89"/>
                    <a:gd name="T17" fmla="*/ 2 h 9"/>
                    <a:gd name="T18" fmla="*/ 40 w 8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9"/>
                    <a:gd name="T32" fmla="*/ 89 w 8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9">
                      <a:moveTo>
                        <a:pt x="81" y="4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4" y="9"/>
                      </a:lnTo>
                      <a:lnTo>
                        <a:pt x="88" y="4"/>
                      </a:lnTo>
                      <a:lnTo>
                        <a:pt x="84" y="9"/>
                      </a:lnTo>
                      <a:lnTo>
                        <a:pt x="89" y="8"/>
                      </a:lnTo>
                      <a:lnTo>
                        <a:pt x="88" y="4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47" name="Group 71"/>
            <p:cNvGrpSpPr>
              <a:grpSpLocks/>
            </p:cNvGrpSpPr>
            <p:nvPr/>
          </p:nvGrpSpPr>
          <p:grpSpPr bwMode="auto">
            <a:xfrm>
              <a:off x="544" y="1736"/>
              <a:ext cx="401" cy="764"/>
              <a:chOff x="558" y="1717"/>
              <a:chExt cx="401" cy="764"/>
            </a:xfrm>
          </p:grpSpPr>
          <p:sp>
            <p:nvSpPr>
              <p:cNvPr id="26696" name="Line 72"/>
              <p:cNvSpPr>
                <a:spLocks noChangeShapeType="1"/>
              </p:cNvSpPr>
              <p:nvPr/>
            </p:nvSpPr>
            <p:spPr bwMode="auto">
              <a:xfrm flipH="1">
                <a:off x="558" y="2103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97" name="Line 73"/>
              <p:cNvSpPr>
                <a:spLocks noChangeShapeType="1"/>
              </p:cNvSpPr>
              <p:nvPr/>
            </p:nvSpPr>
            <p:spPr bwMode="auto">
              <a:xfrm flipH="1">
                <a:off x="720" y="2163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98" name="Line 74"/>
              <p:cNvSpPr>
                <a:spLocks noChangeShapeType="1"/>
              </p:cNvSpPr>
              <p:nvPr/>
            </p:nvSpPr>
            <p:spPr bwMode="auto">
              <a:xfrm flipH="1">
                <a:off x="664" y="1823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99" name="Line 75"/>
              <p:cNvSpPr>
                <a:spLocks noChangeShapeType="1"/>
              </p:cNvSpPr>
              <p:nvPr/>
            </p:nvSpPr>
            <p:spPr bwMode="auto">
              <a:xfrm flipH="1">
                <a:off x="568" y="1717"/>
                <a:ext cx="95" cy="128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17088" dir="19163922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48" name="Group 76"/>
            <p:cNvGrpSpPr>
              <a:grpSpLocks/>
            </p:cNvGrpSpPr>
            <p:nvPr/>
          </p:nvGrpSpPr>
          <p:grpSpPr bwMode="auto">
            <a:xfrm>
              <a:off x="449" y="1859"/>
              <a:ext cx="511" cy="766"/>
              <a:chOff x="406" y="1589"/>
              <a:chExt cx="511" cy="766"/>
            </a:xfrm>
          </p:grpSpPr>
          <p:sp>
            <p:nvSpPr>
              <p:cNvPr id="26701" name="Line 77"/>
              <p:cNvSpPr>
                <a:spLocks noChangeShapeType="1"/>
              </p:cNvSpPr>
              <p:nvPr/>
            </p:nvSpPr>
            <p:spPr bwMode="auto">
              <a:xfrm flipH="1">
                <a:off x="496" y="1944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2" name="Line 78"/>
              <p:cNvSpPr>
                <a:spLocks noChangeShapeType="1"/>
              </p:cNvSpPr>
              <p:nvPr/>
            </p:nvSpPr>
            <p:spPr bwMode="auto">
              <a:xfrm flipH="1">
                <a:off x="673" y="1925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3" name="Line 79"/>
              <p:cNvSpPr>
                <a:spLocks noChangeShapeType="1"/>
              </p:cNvSpPr>
              <p:nvPr/>
            </p:nvSpPr>
            <p:spPr bwMode="auto">
              <a:xfrm flipH="1">
                <a:off x="746" y="2244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4" name="Line 80"/>
              <p:cNvSpPr>
                <a:spLocks noChangeShapeType="1"/>
              </p:cNvSpPr>
              <p:nvPr/>
            </p:nvSpPr>
            <p:spPr bwMode="auto">
              <a:xfrm flipH="1">
                <a:off x="774" y="1589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5" name="Line 81"/>
              <p:cNvSpPr>
                <a:spLocks noChangeShapeType="1"/>
              </p:cNvSpPr>
              <p:nvPr/>
            </p:nvSpPr>
            <p:spPr bwMode="auto">
              <a:xfrm flipH="1">
                <a:off x="406" y="1918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9515" dir="6078596" algn="ctr" rotWithShape="0">
                  <a:srgbClr val="3333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49" name="Group 82"/>
            <p:cNvGrpSpPr>
              <a:grpSpLocks/>
            </p:cNvGrpSpPr>
            <p:nvPr/>
          </p:nvGrpSpPr>
          <p:grpSpPr bwMode="auto">
            <a:xfrm>
              <a:off x="368" y="1608"/>
              <a:ext cx="520" cy="734"/>
              <a:chOff x="410" y="1559"/>
              <a:chExt cx="520" cy="734"/>
            </a:xfrm>
          </p:grpSpPr>
          <p:sp>
            <p:nvSpPr>
              <p:cNvPr id="26707" name="Line 83"/>
              <p:cNvSpPr>
                <a:spLocks noChangeShapeType="1"/>
              </p:cNvSpPr>
              <p:nvPr/>
            </p:nvSpPr>
            <p:spPr bwMode="auto">
              <a:xfrm flipH="1">
                <a:off x="781" y="1863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rgbClr val="3333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8" name="Line 84"/>
              <p:cNvSpPr>
                <a:spLocks noChangeShapeType="1"/>
              </p:cNvSpPr>
              <p:nvPr/>
            </p:nvSpPr>
            <p:spPr bwMode="auto">
              <a:xfrm flipH="1">
                <a:off x="718" y="2047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09" name="Line 85"/>
              <p:cNvSpPr>
                <a:spLocks noChangeShapeType="1"/>
              </p:cNvSpPr>
              <p:nvPr/>
            </p:nvSpPr>
            <p:spPr bwMode="auto">
              <a:xfrm flipH="1">
                <a:off x="835" y="1692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10" name="Line 86"/>
              <p:cNvSpPr>
                <a:spLocks noChangeShapeType="1"/>
              </p:cNvSpPr>
              <p:nvPr/>
            </p:nvSpPr>
            <p:spPr bwMode="auto">
              <a:xfrm flipH="1">
                <a:off x="410" y="1995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11" name="Line 87"/>
              <p:cNvSpPr>
                <a:spLocks noChangeShapeType="1"/>
              </p:cNvSpPr>
              <p:nvPr/>
            </p:nvSpPr>
            <p:spPr bwMode="auto">
              <a:xfrm flipH="1">
                <a:off x="621" y="1559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450" name="Group 88"/>
            <p:cNvGrpSpPr>
              <a:grpSpLocks/>
            </p:cNvGrpSpPr>
            <p:nvPr/>
          </p:nvGrpSpPr>
          <p:grpSpPr bwMode="auto">
            <a:xfrm>
              <a:off x="568" y="3676"/>
              <a:ext cx="161" cy="564"/>
              <a:chOff x="4595" y="1704"/>
              <a:chExt cx="1284" cy="5041"/>
            </a:xfrm>
          </p:grpSpPr>
          <p:sp>
            <p:nvSpPr>
              <p:cNvPr id="2452" name="Freeform 89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90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91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92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93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94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95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96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97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98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99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100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101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102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103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104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105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106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107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108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109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110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111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Rectangle 112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113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114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115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116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117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118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119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120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121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85" name="Group 122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2489" name="Oval 123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" name="Oval 124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86" name="Group 125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2487" name="Oval 126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Oval 127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54" name="Object 128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2054" name="Image" r:id="rId5" imgW="228571" imgH="1397318" progId="Photoshop.Image.5">
                  <p:embed/>
                </p:oleObj>
              </a:graphicData>
            </a:graphic>
          </p:graphicFrame>
        </p:grpSp>
        <p:sp>
          <p:nvSpPr>
            <p:cNvPr id="26753" name="Text Box 129"/>
            <p:cNvSpPr txBox="1">
              <a:spLocks noChangeArrowheads="1"/>
            </p:cNvSpPr>
            <p:nvPr/>
          </p:nvSpPr>
          <p:spPr bwMode="auto">
            <a:xfrm rot="-2728737">
              <a:off x="291" y="1084"/>
              <a:ext cx="173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/>
                <a:t>no fertilizer</a:t>
              </a:r>
            </a:p>
          </p:txBody>
        </p:sp>
      </p:grpSp>
      <p:grpSp>
        <p:nvGrpSpPr>
          <p:cNvPr id="22" name="Group 515"/>
          <p:cNvGrpSpPr>
            <a:grpSpLocks/>
          </p:cNvGrpSpPr>
          <p:nvPr/>
        </p:nvGrpSpPr>
        <p:grpSpPr bwMode="auto">
          <a:xfrm>
            <a:off x="2497138" y="-600075"/>
            <a:ext cx="5989637" cy="7419975"/>
            <a:chOff x="1525" y="0"/>
            <a:chExt cx="3773" cy="4674"/>
          </a:xfrm>
        </p:grpSpPr>
        <p:grpSp>
          <p:nvGrpSpPr>
            <p:cNvPr id="2065" name="Group 131"/>
            <p:cNvGrpSpPr>
              <a:grpSpLocks/>
            </p:cNvGrpSpPr>
            <p:nvPr/>
          </p:nvGrpSpPr>
          <p:grpSpPr bwMode="auto">
            <a:xfrm>
              <a:off x="4086" y="2537"/>
              <a:ext cx="883" cy="2132"/>
              <a:chOff x="1476" y="2019"/>
              <a:chExt cx="393" cy="903"/>
            </a:xfrm>
          </p:grpSpPr>
          <p:grpSp>
            <p:nvGrpSpPr>
              <p:cNvPr id="2378" name="Group 132"/>
              <p:cNvGrpSpPr>
                <a:grpSpLocks/>
              </p:cNvGrpSpPr>
              <p:nvPr/>
            </p:nvGrpSpPr>
            <p:grpSpPr bwMode="auto">
              <a:xfrm>
                <a:off x="1477" y="2019"/>
                <a:ext cx="392" cy="769"/>
                <a:chOff x="1103" y="1261"/>
                <a:chExt cx="550" cy="899"/>
              </a:xfrm>
            </p:grpSpPr>
            <p:grpSp>
              <p:nvGrpSpPr>
                <p:cNvPr id="2401" name="Group 133"/>
                <p:cNvGrpSpPr>
                  <a:grpSpLocks/>
                </p:cNvGrpSpPr>
                <p:nvPr/>
              </p:nvGrpSpPr>
              <p:grpSpPr bwMode="auto">
                <a:xfrm>
                  <a:off x="1120" y="1429"/>
                  <a:ext cx="533" cy="731"/>
                  <a:chOff x="1120" y="1429"/>
                  <a:chExt cx="533" cy="731"/>
                </a:xfrm>
              </p:grpSpPr>
              <p:sp>
                <p:nvSpPr>
                  <p:cNvPr id="2443" name="Freeform 134"/>
                  <p:cNvSpPr>
                    <a:spLocks/>
                  </p:cNvSpPr>
                  <p:nvPr/>
                </p:nvSpPr>
                <p:spPr bwMode="auto">
                  <a:xfrm>
                    <a:off x="1120" y="1643"/>
                    <a:ext cx="218" cy="517"/>
                  </a:xfrm>
                  <a:custGeom>
                    <a:avLst/>
                    <a:gdLst>
                      <a:gd name="T0" fmla="*/ 180 w 656"/>
                      <a:gd name="T1" fmla="*/ 517 h 1552"/>
                      <a:gd name="T2" fmla="*/ 193 w 656"/>
                      <a:gd name="T3" fmla="*/ 484 h 1552"/>
                      <a:gd name="T4" fmla="*/ 204 w 656"/>
                      <a:gd name="T5" fmla="*/ 445 h 1552"/>
                      <a:gd name="T6" fmla="*/ 210 w 656"/>
                      <a:gd name="T7" fmla="*/ 404 h 1552"/>
                      <a:gd name="T8" fmla="*/ 214 w 656"/>
                      <a:gd name="T9" fmla="*/ 373 h 1552"/>
                      <a:gd name="T10" fmla="*/ 214 w 656"/>
                      <a:gd name="T11" fmla="*/ 339 h 1552"/>
                      <a:gd name="T12" fmla="*/ 218 w 656"/>
                      <a:gd name="T13" fmla="*/ 294 h 1552"/>
                      <a:gd name="T14" fmla="*/ 215 w 656"/>
                      <a:gd name="T15" fmla="*/ 252 h 1552"/>
                      <a:gd name="T16" fmla="*/ 214 w 656"/>
                      <a:gd name="T17" fmla="*/ 204 h 1552"/>
                      <a:gd name="T18" fmla="*/ 209 w 656"/>
                      <a:gd name="T19" fmla="*/ 170 h 1552"/>
                      <a:gd name="T20" fmla="*/ 206 w 656"/>
                      <a:gd name="T21" fmla="*/ 146 h 1552"/>
                      <a:gd name="T22" fmla="*/ 198 w 656"/>
                      <a:gd name="T23" fmla="*/ 122 h 1552"/>
                      <a:gd name="T24" fmla="*/ 190 w 656"/>
                      <a:gd name="T25" fmla="*/ 96 h 1552"/>
                      <a:gd name="T26" fmla="*/ 174 w 656"/>
                      <a:gd name="T27" fmla="*/ 66 h 1552"/>
                      <a:gd name="T28" fmla="*/ 153 w 656"/>
                      <a:gd name="T29" fmla="*/ 37 h 1552"/>
                      <a:gd name="T30" fmla="*/ 136 w 656"/>
                      <a:gd name="T31" fmla="*/ 21 h 1552"/>
                      <a:gd name="T32" fmla="*/ 116 w 656"/>
                      <a:gd name="T33" fmla="*/ 6 h 1552"/>
                      <a:gd name="T34" fmla="*/ 97 w 656"/>
                      <a:gd name="T35" fmla="*/ 1 h 1552"/>
                      <a:gd name="T36" fmla="*/ 71 w 656"/>
                      <a:gd name="T37" fmla="*/ 0 h 1552"/>
                      <a:gd name="T38" fmla="*/ 42 w 656"/>
                      <a:gd name="T39" fmla="*/ 4 h 1552"/>
                      <a:gd name="T40" fmla="*/ 0 w 656"/>
                      <a:gd name="T41" fmla="*/ 22 h 1552"/>
                      <a:gd name="T42" fmla="*/ 45 w 656"/>
                      <a:gd name="T43" fmla="*/ 22 h 1552"/>
                      <a:gd name="T44" fmla="*/ 78 w 656"/>
                      <a:gd name="T45" fmla="*/ 25 h 1552"/>
                      <a:gd name="T46" fmla="*/ 95 w 656"/>
                      <a:gd name="T47" fmla="*/ 28 h 1552"/>
                      <a:gd name="T48" fmla="*/ 114 w 656"/>
                      <a:gd name="T49" fmla="*/ 36 h 1552"/>
                      <a:gd name="T50" fmla="*/ 127 w 656"/>
                      <a:gd name="T51" fmla="*/ 50 h 1552"/>
                      <a:gd name="T52" fmla="*/ 141 w 656"/>
                      <a:gd name="T53" fmla="*/ 74 h 1552"/>
                      <a:gd name="T54" fmla="*/ 154 w 656"/>
                      <a:gd name="T55" fmla="*/ 93 h 1552"/>
                      <a:gd name="T56" fmla="*/ 159 w 656"/>
                      <a:gd name="T57" fmla="*/ 116 h 1552"/>
                      <a:gd name="T58" fmla="*/ 168 w 656"/>
                      <a:gd name="T59" fmla="*/ 140 h 1552"/>
                      <a:gd name="T60" fmla="*/ 174 w 656"/>
                      <a:gd name="T61" fmla="*/ 167 h 1552"/>
                      <a:gd name="T62" fmla="*/ 180 w 656"/>
                      <a:gd name="T63" fmla="*/ 201 h 1552"/>
                      <a:gd name="T64" fmla="*/ 183 w 656"/>
                      <a:gd name="T65" fmla="*/ 239 h 1552"/>
                      <a:gd name="T66" fmla="*/ 183 w 656"/>
                      <a:gd name="T67" fmla="*/ 299 h 1552"/>
                      <a:gd name="T68" fmla="*/ 179 w 656"/>
                      <a:gd name="T69" fmla="*/ 353 h 1552"/>
                      <a:gd name="T70" fmla="*/ 173 w 656"/>
                      <a:gd name="T71" fmla="*/ 407 h 1552"/>
                      <a:gd name="T72" fmla="*/ 164 w 656"/>
                      <a:gd name="T73" fmla="*/ 440 h 1552"/>
                      <a:gd name="T74" fmla="*/ 152 w 656"/>
                      <a:gd name="T75" fmla="*/ 481 h 1552"/>
                      <a:gd name="T76" fmla="*/ 137 w 656"/>
                      <a:gd name="T77" fmla="*/ 517 h 1552"/>
                      <a:gd name="T78" fmla="*/ 180 w 656"/>
                      <a:gd name="T79" fmla="*/ 517 h 155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56"/>
                      <a:gd name="T121" fmla="*/ 0 h 1552"/>
                      <a:gd name="T122" fmla="*/ 656 w 656"/>
                      <a:gd name="T123" fmla="*/ 1552 h 155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56" h="1552">
                        <a:moveTo>
                          <a:pt x="543" y="1552"/>
                        </a:moveTo>
                        <a:lnTo>
                          <a:pt x="580" y="1452"/>
                        </a:lnTo>
                        <a:lnTo>
                          <a:pt x="615" y="1335"/>
                        </a:lnTo>
                        <a:lnTo>
                          <a:pt x="633" y="1213"/>
                        </a:lnTo>
                        <a:lnTo>
                          <a:pt x="643" y="1119"/>
                        </a:lnTo>
                        <a:lnTo>
                          <a:pt x="643" y="1019"/>
                        </a:lnTo>
                        <a:lnTo>
                          <a:pt x="656" y="883"/>
                        </a:lnTo>
                        <a:lnTo>
                          <a:pt x="647" y="757"/>
                        </a:lnTo>
                        <a:lnTo>
                          <a:pt x="643" y="613"/>
                        </a:lnTo>
                        <a:lnTo>
                          <a:pt x="628" y="509"/>
                        </a:lnTo>
                        <a:lnTo>
                          <a:pt x="620" y="437"/>
                        </a:lnTo>
                        <a:lnTo>
                          <a:pt x="597" y="365"/>
                        </a:lnTo>
                        <a:lnTo>
                          <a:pt x="571" y="288"/>
                        </a:lnTo>
                        <a:lnTo>
                          <a:pt x="525" y="197"/>
                        </a:lnTo>
                        <a:lnTo>
                          <a:pt x="460" y="112"/>
                        </a:lnTo>
                        <a:lnTo>
                          <a:pt x="408" y="62"/>
                        </a:lnTo>
                        <a:lnTo>
                          <a:pt x="349" y="18"/>
                        </a:lnTo>
                        <a:lnTo>
                          <a:pt x="291" y="4"/>
                        </a:lnTo>
                        <a:lnTo>
                          <a:pt x="214" y="0"/>
                        </a:lnTo>
                        <a:lnTo>
                          <a:pt x="126" y="13"/>
                        </a:lnTo>
                        <a:lnTo>
                          <a:pt x="0" y="66"/>
                        </a:lnTo>
                        <a:lnTo>
                          <a:pt x="134" y="66"/>
                        </a:lnTo>
                        <a:lnTo>
                          <a:pt x="234" y="76"/>
                        </a:lnTo>
                        <a:lnTo>
                          <a:pt x="286" y="85"/>
                        </a:lnTo>
                        <a:lnTo>
                          <a:pt x="344" y="107"/>
                        </a:lnTo>
                        <a:lnTo>
                          <a:pt x="381" y="149"/>
                        </a:lnTo>
                        <a:lnTo>
                          <a:pt x="423" y="221"/>
                        </a:lnTo>
                        <a:lnTo>
                          <a:pt x="462" y="279"/>
                        </a:lnTo>
                        <a:lnTo>
                          <a:pt x="477" y="347"/>
                        </a:lnTo>
                        <a:lnTo>
                          <a:pt x="507" y="419"/>
                        </a:lnTo>
                        <a:lnTo>
                          <a:pt x="523" y="500"/>
                        </a:lnTo>
                        <a:lnTo>
                          <a:pt x="543" y="604"/>
                        </a:lnTo>
                        <a:lnTo>
                          <a:pt x="550" y="717"/>
                        </a:lnTo>
                        <a:lnTo>
                          <a:pt x="550" y="897"/>
                        </a:lnTo>
                        <a:lnTo>
                          <a:pt x="539" y="1060"/>
                        </a:lnTo>
                        <a:lnTo>
                          <a:pt x="521" y="1222"/>
                        </a:lnTo>
                        <a:lnTo>
                          <a:pt x="493" y="1322"/>
                        </a:lnTo>
                        <a:lnTo>
                          <a:pt x="457" y="1443"/>
                        </a:lnTo>
                        <a:lnTo>
                          <a:pt x="412" y="1552"/>
                        </a:lnTo>
                        <a:lnTo>
                          <a:pt x="543" y="1552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4" name="Freeform 135"/>
                  <p:cNvSpPr>
                    <a:spLocks/>
                  </p:cNvSpPr>
                  <p:nvPr/>
                </p:nvSpPr>
                <p:spPr bwMode="auto">
                  <a:xfrm>
                    <a:off x="1291" y="1429"/>
                    <a:ext cx="106" cy="731"/>
                  </a:xfrm>
                  <a:custGeom>
                    <a:avLst/>
                    <a:gdLst>
                      <a:gd name="T0" fmla="*/ 0 w 319"/>
                      <a:gd name="T1" fmla="*/ 0 h 2194"/>
                      <a:gd name="T2" fmla="*/ 33 w 319"/>
                      <a:gd name="T3" fmla="*/ 24 h 2194"/>
                      <a:gd name="T4" fmla="*/ 50 w 319"/>
                      <a:gd name="T5" fmla="*/ 35 h 2194"/>
                      <a:gd name="T6" fmla="*/ 61 w 319"/>
                      <a:gd name="T7" fmla="*/ 46 h 2194"/>
                      <a:gd name="T8" fmla="*/ 75 w 319"/>
                      <a:gd name="T9" fmla="*/ 60 h 2194"/>
                      <a:gd name="T10" fmla="*/ 86 w 319"/>
                      <a:gd name="T11" fmla="*/ 81 h 2194"/>
                      <a:gd name="T12" fmla="*/ 91 w 319"/>
                      <a:gd name="T13" fmla="*/ 100 h 2194"/>
                      <a:gd name="T14" fmla="*/ 93 w 319"/>
                      <a:gd name="T15" fmla="*/ 119 h 2194"/>
                      <a:gd name="T16" fmla="*/ 93 w 319"/>
                      <a:gd name="T17" fmla="*/ 151 h 2194"/>
                      <a:gd name="T18" fmla="*/ 92 w 319"/>
                      <a:gd name="T19" fmla="*/ 182 h 2194"/>
                      <a:gd name="T20" fmla="*/ 89 w 319"/>
                      <a:gd name="T21" fmla="*/ 228 h 2194"/>
                      <a:gd name="T22" fmla="*/ 84 w 319"/>
                      <a:gd name="T23" fmla="*/ 268 h 2194"/>
                      <a:gd name="T24" fmla="*/ 81 w 319"/>
                      <a:gd name="T25" fmla="*/ 294 h 2194"/>
                      <a:gd name="T26" fmla="*/ 77 w 319"/>
                      <a:gd name="T27" fmla="*/ 313 h 2194"/>
                      <a:gd name="T28" fmla="*/ 72 w 319"/>
                      <a:gd name="T29" fmla="*/ 336 h 2194"/>
                      <a:gd name="T30" fmla="*/ 64 w 319"/>
                      <a:gd name="T31" fmla="*/ 365 h 2194"/>
                      <a:gd name="T32" fmla="*/ 57 w 319"/>
                      <a:gd name="T33" fmla="*/ 392 h 2194"/>
                      <a:gd name="T34" fmla="*/ 49 w 319"/>
                      <a:gd name="T35" fmla="*/ 421 h 2194"/>
                      <a:gd name="T36" fmla="*/ 43 w 319"/>
                      <a:gd name="T37" fmla="*/ 443 h 2194"/>
                      <a:gd name="T38" fmla="*/ 35 w 319"/>
                      <a:gd name="T39" fmla="*/ 473 h 2194"/>
                      <a:gd name="T40" fmla="*/ 27 w 319"/>
                      <a:gd name="T41" fmla="*/ 508 h 2194"/>
                      <a:gd name="T42" fmla="*/ 18 w 319"/>
                      <a:gd name="T43" fmla="*/ 549 h 2194"/>
                      <a:gd name="T44" fmla="*/ 12 w 319"/>
                      <a:gd name="T45" fmla="*/ 586 h 2194"/>
                      <a:gd name="T46" fmla="*/ 7 w 319"/>
                      <a:gd name="T47" fmla="*/ 617 h 2194"/>
                      <a:gd name="T48" fmla="*/ 4 w 319"/>
                      <a:gd name="T49" fmla="*/ 659 h 2194"/>
                      <a:gd name="T50" fmla="*/ 2 w 319"/>
                      <a:gd name="T51" fmla="*/ 696 h 2194"/>
                      <a:gd name="T52" fmla="*/ 0 w 319"/>
                      <a:gd name="T53" fmla="*/ 731 h 2194"/>
                      <a:gd name="T54" fmla="*/ 15 w 319"/>
                      <a:gd name="T55" fmla="*/ 731 h 2194"/>
                      <a:gd name="T56" fmla="*/ 13 w 319"/>
                      <a:gd name="T57" fmla="*/ 711 h 2194"/>
                      <a:gd name="T58" fmla="*/ 15 w 319"/>
                      <a:gd name="T59" fmla="*/ 684 h 2194"/>
                      <a:gd name="T60" fmla="*/ 18 w 319"/>
                      <a:gd name="T61" fmla="*/ 656 h 2194"/>
                      <a:gd name="T62" fmla="*/ 19 w 319"/>
                      <a:gd name="T63" fmla="*/ 631 h 2194"/>
                      <a:gd name="T64" fmla="*/ 24 w 319"/>
                      <a:gd name="T65" fmla="*/ 593 h 2194"/>
                      <a:gd name="T66" fmla="*/ 31 w 319"/>
                      <a:gd name="T67" fmla="*/ 554 h 2194"/>
                      <a:gd name="T68" fmla="*/ 40 w 319"/>
                      <a:gd name="T69" fmla="*/ 509 h 2194"/>
                      <a:gd name="T70" fmla="*/ 48 w 319"/>
                      <a:gd name="T71" fmla="*/ 476 h 2194"/>
                      <a:gd name="T72" fmla="*/ 56 w 319"/>
                      <a:gd name="T73" fmla="*/ 443 h 2194"/>
                      <a:gd name="T74" fmla="*/ 66 w 319"/>
                      <a:gd name="T75" fmla="*/ 412 h 2194"/>
                      <a:gd name="T76" fmla="*/ 74 w 319"/>
                      <a:gd name="T77" fmla="*/ 380 h 2194"/>
                      <a:gd name="T78" fmla="*/ 81 w 319"/>
                      <a:gd name="T79" fmla="*/ 355 h 2194"/>
                      <a:gd name="T80" fmla="*/ 87 w 319"/>
                      <a:gd name="T81" fmla="*/ 328 h 2194"/>
                      <a:gd name="T82" fmla="*/ 92 w 319"/>
                      <a:gd name="T83" fmla="*/ 302 h 2194"/>
                      <a:gd name="T84" fmla="*/ 96 w 319"/>
                      <a:gd name="T85" fmla="*/ 276 h 2194"/>
                      <a:gd name="T86" fmla="*/ 100 w 319"/>
                      <a:gd name="T87" fmla="*/ 250 h 2194"/>
                      <a:gd name="T88" fmla="*/ 102 w 319"/>
                      <a:gd name="T89" fmla="*/ 223 h 2194"/>
                      <a:gd name="T90" fmla="*/ 104 w 319"/>
                      <a:gd name="T91" fmla="*/ 196 h 2194"/>
                      <a:gd name="T92" fmla="*/ 106 w 319"/>
                      <a:gd name="T93" fmla="*/ 167 h 2194"/>
                      <a:gd name="T94" fmla="*/ 106 w 319"/>
                      <a:gd name="T95" fmla="*/ 141 h 2194"/>
                      <a:gd name="T96" fmla="*/ 105 w 319"/>
                      <a:gd name="T97" fmla="*/ 114 h 2194"/>
                      <a:gd name="T98" fmla="*/ 102 w 319"/>
                      <a:gd name="T99" fmla="*/ 87 h 2194"/>
                      <a:gd name="T100" fmla="*/ 95 w 319"/>
                      <a:gd name="T101" fmla="*/ 69 h 2194"/>
                      <a:gd name="T102" fmla="*/ 84 w 319"/>
                      <a:gd name="T103" fmla="*/ 51 h 2194"/>
                      <a:gd name="T104" fmla="*/ 67 w 319"/>
                      <a:gd name="T105" fmla="*/ 36 h 2194"/>
                      <a:gd name="T106" fmla="*/ 51 w 319"/>
                      <a:gd name="T107" fmla="*/ 24 h 2194"/>
                      <a:gd name="T108" fmla="*/ 0 w 319"/>
                      <a:gd name="T109" fmla="*/ 0 h 219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19"/>
                      <a:gd name="T166" fmla="*/ 0 h 2194"/>
                      <a:gd name="T167" fmla="*/ 319 w 319"/>
                      <a:gd name="T168" fmla="*/ 2194 h 219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19" h="2194">
                        <a:moveTo>
                          <a:pt x="0" y="0"/>
                        </a:moveTo>
                        <a:lnTo>
                          <a:pt x="99" y="72"/>
                        </a:lnTo>
                        <a:lnTo>
                          <a:pt x="151" y="104"/>
                        </a:lnTo>
                        <a:lnTo>
                          <a:pt x="184" y="137"/>
                        </a:lnTo>
                        <a:lnTo>
                          <a:pt x="225" y="181"/>
                        </a:lnTo>
                        <a:lnTo>
                          <a:pt x="259" y="243"/>
                        </a:lnTo>
                        <a:lnTo>
                          <a:pt x="275" y="300"/>
                        </a:lnTo>
                        <a:lnTo>
                          <a:pt x="281" y="356"/>
                        </a:lnTo>
                        <a:lnTo>
                          <a:pt x="280" y="452"/>
                        </a:lnTo>
                        <a:lnTo>
                          <a:pt x="278" y="546"/>
                        </a:lnTo>
                        <a:lnTo>
                          <a:pt x="268" y="684"/>
                        </a:lnTo>
                        <a:lnTo>
                          <a:pt x="252" y="803"/>
                        </a:lnTo>
                        <a:lnTo>
                          <a:pt x="244" y="883"/>
                        </a:lnTo>
                        <a:lnTo>
                          <a:pt x="232" y="940"/>
                        </a:lnTo>
                        <a:lnTo>
                          <a:pt x="217" y="1007"/>
                        </a:lnTo>
                        <a:lnTo>
                          <a:pt x="193" y="1095"/>
                        </a:lnTo>
                        <a:lnTo>
                          <a:pt x="172" y="1176"/>
                        </a:lnTo>
                        <a:lnTo>
                          <a:pt x="148" y="1263"/>
                        </a:lnTo>
                        <a:lnTo>
                          <a:pt x="130" y="1329"/>
                        </a:lnTo>
                        <a:lnTo>
                          <a:pt x="106" y="1420"/>
                        </a:lnTo>
                        <a:lnTo>
                          <a:pt x="81" y="1525"/>
                        </a:lnTo>
                        <a:lnTo>
                          <a:pt x="55" y="1649"/>
                        </a:lnTo>
                        <a:lnTo>
                          <a:pt x="36" y="1760"/>
                        </a:lnTo>
                        <a:lnTo>
                          <a:pt x="22" y="1851"/>
                        </a:lnTo>
                        <a:lnTo>
                          <a:pt x="13" y="1978"/>
                        </a:lnTo>
                        <a:lnTo>
                          <a:pt x="7" y="2088"/>
                        </a:lnTo>
                        <a:lnTo>
                          <a:pt x="1" y="2194"/>
                        </a:lnTo>
                        <a:lnTo>
                          <a:pt x="45" y="2193"/>
                        </a:lnTo>
                        <a:lnTo>
                          <a:pt x="39" y="2134"/>
                        </a:lnTo>
                        <a:lnTo>
                          <a:pt x="45" y="2053"/>
                        </a:lnTo>
                        <a:lnTo>
                          <a:pt x="53" y="1968"/>
                        </a:lnTo>
                        <a:lnTo>
                          <a:pt x="58" y="1894"/>
                        </a:lnTo>
                        <a:lnTo>
                          <a:pt x="73" y="1779"/>
                        </a:lnTo>
                        <a:lnTo>
                          <a:pt x="94" y="1664"/>
                        </a:lnTo>
                        <a:lnTo>
                          <a:pt x="120" y="1528"/>
                        </a:lnTo>
                        <a:lnTo>
                          <a:pt x="145" y="1429"/>
                        </a:lnTo>
                        <a:lnTo>
                          <a:pt x="169" y="1329"/>
                        </a:lnTo>
                        <a:lnTo>
                          <a:pt x="199" y="1236"/>
                        </a:lnTo>
                        <a:lnTo>
                          <a:pt x="223" y="1140"/>
                        </a:lnTo>
                        <a:lnTo>
                          <a:pt x="244" y="1065"/>
                        </a:lnTo>
                        <a:lnTo>
                          <a:pt x="262" y="985"/>
                        </a:lnTo>
                        <a:lnTo>
                          <a:pt x="278" y="907"/>
                        </a:lnTo>
                        <a:lnTo>
                          <a:pt x="289" y="829"/>
                        </a:lnTo>
                        <a:lnTo>
                          <a:pt x="301" y="751"/>
                        </a:lnTo>
                        <a:lnTo>
                          <a:pt x="307" y="668"/>
                        </a:lnTo>
                        <a:lnTo>
                          <a:pt x="313" y="588"/>
                        </a:lnTo>
                        <a:lnTo>
                          <a:pt x="319" y="502"/>
                        </a:lnTo>
                        <a:lnTo>
                          <a:pt x="319" y="422"/>
                        </a:lnTo>
                        <a:lnTo>
                          <a:pt x="316" y="341"/>
                        </a:lnTo>
                        <a:lnTo>
                          <a:pt x="307" y="262"/>
                        </a:lnTo>
                        <a:lnTo>
                          <a:pt x="287" y="206"/>
                        </a:lnTo>
                        <a:lnTo>
                          <a:pt x="252" y="153"/>
                        </a:lnTo>
                        <a:lnTo>
                          <a:pt x="202" y="107"/>
                        </a:lnTo>
                        <a:lnTo>
                          <a:pt x="153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5" name="Freeform 136"/>
                  <p:cNvSpPr>
                    <a:spLocks/>
                  </p:cNvSpPr>
                  <p:nvPr/>
                </p:nvSpPr>
                <p:spPr bwMode="auto">
                  <a:xfrm>
                    <a:off x="1301" y="1482"/>
                    <a:ext cx="352" cy="678"/>
                  </a:xfrm>
                  <a:custGeom>
                    <a:avLst/>
                    <a:gdLst>
                      <a:gd name="T0" fmla="*/ 0 w 1058"/>
                      <a:gd name="T1" fmla="*/ 678 h 2035"/>
                      <a:gd name="T2" fmla="*/ 1 w 1058"/>
                      <a:gd name="T3" fmla="*/ 646 h 2035"/>
                      <a:gd name="T4" fmla="*/ 3 w 1058"/>
                      <a:gd name="T5" fmla="*/ 618 h 2035"/>
                      <a:gd name="T6" fmla="*/ 6 w 1058"/>
                      <a:gd name="T7" fmla="*/ 579 h 2035"/>
                      <a:gd name="T8" fmla="*/ 12 w 1058"/>
                      <a:gd name="T9" fmla="*/ 544 h 2035"/>
                      <a:gd name="T10" fmla="*/ 18 w 1058"/>
                      <a:gd name="T11" fmla="*/ 505 h 2035"/>
                      <a:gd name="T12" fmla="*/ 28 w 1058"/>
                      <a:gd name="T13" fmla="*/ 466 h 2035"/>
                      <a:gd name="T14" fmla="*/ 37 w 1058"/>
                      <a:gd name="T15" fmla="*/ 436 h 2035"/>
                      <a:gd name="T16" fmla="*/ 48 w 1058"/>
                      <a:gd name="T17" fmla="*/ 395 h 2035"/>
                      <a:gd name="T18" fmla="*/ 62 w 1058"/>
                      <a:gd name="T19" fmla="*/ 354 h 2035"/>
                      <a:gd name="T20" fmla="*/ 76 w 1058"/>
                      <a:gd name="T21" fmla="*/ 319 h 2035"/>
                      <a:gd name="T22" fmla="*/ 93 w 1058"/>
                      <a:gd name="T23" fmla="*/ 280 h 2035"/>
                      <a:gd name="T24" fmla="*/ 110 w 1058"/>
                      <a:gd name="T25" fmla="*/ 249 h 2035"/>
                      <a:gd name="T26" fmla="*/ 133 w 1058"/>
                      <a:gd name="T27" fmla="*/ 208 h 2035"/>
                      <a:gd name="T28" fmla="*/ 155 w 1058"/>
                      <a:gd name="T29" fmla="*/ 173 h 2035"/>
                      <a:gd name="T30" fmla="*/ 174 w 1058"/>
                      <a:gd name="T31" fmla="*/ 143 h 2035"/>
                      <a:gd name="T32" fmla="*/ 193 w 1058"/>
                      <a:gd name="T33" fmla="*/ 114 h 2035"/>
                      <a:gd name="T34" fmla="*/ 215 w 1058"/>
                      <a:gd name="T35" fmla="*/ 85 h 2035"/>
                      <a:gd name="T36" fmla="*/ 241 w 1058"/>
                      <a:gd name="T37" fmla="*/ 57 h 2035"/>
                      <a:gd name="T38" fmla="*/ 264 w 1058"/>
                      <a:gd name="T39" fmla="*/ 30 h 2035"/>
                      <a:gd name="T40" fmla="*/ 295 w 1058"/>
                      <a:gd name="T41" fmla="*/ 12 h 2035"/>
                      <a:gd name="T42" fmla="*/ 331 w 1058"/>
                      <a:gd name="T43" fmla="*/ 0 h 2035"/>
                      <a:gd name="T44" fmla="*/ 352 w 1058"/>
                      <a:gd name="T45" fmla="*/ 0 h 2035"/>
                      <a:gd name="T46" fmla="*/ 319 w 1058"/>
                      <a:gd name="T47" fmla="*/ 12 h 2035"/>
                      <a:gd name="T48" fmla="*/ 283 w 1058"/>
                      <a:gd name="T49" fmla="*/ 42 h 2035"/>
                      <a:gd name="T50" fmla="*/ 263 w 1058"/>
                      <a:gd name="T51" fmla="*/ 67 h 2035"/>
                      <a:gd name="T52" fmla="*/ 238 w 1058"/>
                      <a:gd name="T53" fmla="*/ 96 h 2035"/>
                      <a:gd name="T54" fmla="*/ 208 w 1058"/>
                      <a:gd name="T55" fmla="*/ 138 h 2035"/>
                      <a:gd name="T56" fmla="*/ 188 w 1058"/>
                      <a:gd name="T57" fmla="*/ 168 h 2035"/>
                      <a:gd name="T58" fmla="*/ 171 w 1058"/>
                      <a:gd name="T59" fmla="*/ 200 h 2035"/>
                      <a:gd name="T60" fmla="*/ 150 w 1058"/>
                      <a:gd name="T61" fmla="*/ 235 h 2035"/>
                      <a:gd name="T62" fmla="*/ 134 w 1058"/>
                      <a:gd name="T63" fmla="*/ 263 h 2035"/>
                      <a:gd name="T64" fmla="*/ 115 w 1058"/>
                      <a:gd name="T65" fmla="*/ 301 h 2035"/>
                      <a:gd name="T66" fmla="*/ 97 w 1058"/>
                      <a:gd name="T67" fmla="*/ 341 h 2035"/>
                      <a:gd name="T68" fmla="*/ 83 w 1058"/>
                      <a:gd name="T69" fmla="*/ 380 h 2035"/>
                      <a:gd name="T70" fmla="*/ 70 w 1058"/>
                      <a:gd name="T71" fmla="*/ 414 h 2035"/>
                      <a:gd name="T72" fmla="*/ 63 w 1058"/>
                      <a:gd name="T73" fmla="*/ 448 h 2035"/>
                      <a:gd name="T74" fmla="*/ 54 w 1058"/>
                      <a:gd name="T75" fmla="*/ 488 h 2035"/>
                      <a:gd name="T76" fmla="*/ 47 w 1058"/>
                      <a:gd name="T77" fmla="*/ 531 h 2035"/>
                      <a:gd name="T78" fmla="*/ 42 w 1058"/>
                      <a:gd name="T79" fmla="*/ 568 h 2035"/>
                      <a:gd name="T80" fmla="*/ 41 w 1058"/>
                      <a:gd name="T81" fmla="*/ 604 h 2035"/>
                      <a:gd name="T82" fmla="*/ 42 w 1058"/>
                      <a:gd name="T83" fmla="*/ 645 h 2035"/>
                      <a:gd name="T84" fmla="*/ 45 w 1058"/>
                      <a:gd name="T85" fmla="*/ 678 h 2035"/>
                      <a:gd name="T86" fmla="*/ 0 w 1058"/>
                      <a:gd name="T87" fmla="*/ 678 h 20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58"/>
                      <a:gd name="T133" fmla="*/ 0 h 2035"/>
                      <a:gd name="T134" fmla="*/ 1058 w 1058"/>
                      <a:gd name="T135" fmla="*/ 2035 h 20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58" h="2035">
                        <a:moveTo>
                          <a:pt x="0" y="2035"/>
                        </a:moveTo>
                        <a:lnTo>
                          <a:pt x="4" y="1939"/>
                        </a:lnTo>
                        <a:lnTo>
                          <a:pt x="9" y="1854"/>
                        </a:lnTo>
                        <a:lnTo>
                          <a:pt x="18" y="1737"/>
                        </a:lnTo>
                        <a:lnTo>
                          <a:pt x="37" y="1633"/>
                        </a:lnTo>
                        <a:lnTo>
                          <a:pt x="54" y="1515"/>
                        </a:lnTo>
                        <a:lnTo>
                          <a:pt x="85" y="1399"/>
                        </a:lnTo>
                        <a:lnTo>
                          <a:pt x="111" y="1308"/>
                        </a:lnTo>
                        <a:lnTo>
                          <a:pt x="144" y="1187"/>
                        </a:lnTo>
                        <a:lnTo>
                          <a:pt x="185" y="1064"/>
                        </a:lnTo>
                        <a:lnTo>
                          <a:pt x="228" y="956"/>
                        </a:lnTo>
                        <a:lnTo>
                          <a:pt x="280" y="839"/>
                        </a:lnTo>
                        <a:lnTo>
                          <a:pt x="330" y="748"/>
                        </a:lnTo>
                        <a:lnTo>
                          <a:pt x="400" y="623"/>
                        </a:lnTo>
                        <a:lnTo>
                          <a:pt x="465" y="518"/>
                        </a:lnTo>
                        <a:lnTo>
                          <a:pt x="523" y="428"/>
                        </a:lnTo>
                        <a:lnTo>
                          <a:pt x="580" y="343"/>
                        </a:lnTo>
                        <a:lnTo>
                          <a:pt x="645" y="256"/>
                        </a:lnTo>
                        <a:lnTo>
                          <a:pt x="724" y="171"/>
                        </a:lnTo>
                        <a:lnTo>
                          <a:pt x="794" y="90"/>
                        </a:lnTo>
                        <a:lnTo>
                          <a:pt x="886" y="35"/>
                        </a:lnTo>
                        <a:lnTo>
                          <a:pt x="995" y="0"/>
                        </a:lnTo>
                        <a:lnTo>
                          <a:pt x="1058" y="0"/>
                        </a:lnTo>
                        <a:lnTo>
                          <a:pt x="958" y="35"/>
                        </a:lnTo>
                        <a:lnTo>
                          <a:pt x="850" y="125"/>
                        </a:lnTo>
                        <a:lnTo>
                          <a:pt x="789" y="202"/>
                        </a:lnTo>
                        <a:lnTo>
                          <a:pt x="715" y="289"/>
                        </a:lnTo>
                        <a:lnTo>
                          <a:pt x="625" y="415"/>
                        </a:lnTo>
                        <a:lnTo>
                          <a:pt x="564" y="505"/>
                        </a:lnTo>
                        <a:lnTo>
                          <a:pt x="514" y="599"/>
                        </a:lnTo>
                        <a:lnTo>
                          <a:pt x="451" y="704"/>
                        </a:lnTo>
                        <a:lnTo>
                          <a:pt x="402" y="789"/>
                        </a:lnTo>
                        <a:lnTo>
                          <a:pt x="347" y="902"/>
                        </a:lnTo>
                        <a:lnTo>
                          <a:pt x="293" y="1023"/>
                        </a:lnTo>
                        <a:lnTo>
                          <a:pt x="249" y="1141"/>
                        </a:lnTo>
                        <a:lnTo>
                          <a:pt x="210" y="1244"/>
                        </a:lnTo>
                        <a:lnTo>
                          <a:pt x="190" y="1344"/>
                        </a:lnTo>
                        <a:lnTo>
                          <a:pt x="162" y="1466"/>
                        </a:lnTo>
                        <a:lnTo>
                          <a:pt x="140" y="1593"/>
                        </a:lnTo>
                        <a:lnTo>
                          <a:pt x="127" y="1705"/>
                        </a:lnTo>
                        <a:lnTo>
                          <a:pt x="122" y="1814"/>
                        </a:lnTo>
                        <a:lnTo>
                          <a:pt x="127" y="1935"/>
                        </a:lnTo>
                        <a:lnTo>
                          <a:pt x="135" y="2035"/>
                        </a:lnTo>
                        <a:lnTo>
                          <a:pt x="0" y="2035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137"/>
                <p:cNvGrpSpPr>
                  <a:grpSpLocks/>
                </p:cNvGrpSpPr>
                <p:nvPr/>
              </p:nvGrpSpPr>
              <p:grpSpPr bwMode="auto">
                <a:xfrm>
                  <a:off x="1103" y="1261"/>
                  <a:ext cx="339" cy="318"/>
                  <a:chOff x="1103" y="1261"/>
                  <a:chExt cx="339" cy="318"/>
                </a:xfrm>
              </p:grpSpPr>
              <p:grpSp>
                <p:nvGrpSpPr>
                  <p:cNvPr id="2403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103" y="1332"/>
                    <a:ext cx="145" cy="110"/>
                    <a:chOff x="1103" y="1332"/>
                    <a:chExt cx="145" cy="110"/>
                  </a:xfrm>
                </p:grpSpPr>
                <p:sp>
                  <p:nvSpPr>
                    <p:cNvPr id="244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103" y="1332"/>
                      <a:ext cx="145" cy="110"/>
                    </a:xfrm>
                    <a:custGeom>
                      <a:avLst/>
                      <a:gdLst>
                        <a:gd name="T0" fmla="*/ 141 w 435"/>
                        <a:gd name="T1" fmla="*/ 83 h 328"/>
                        <a:gd name="T2" fmla="*/ 144 w 435"/>
                        <a:gd name="T3" fmla="*/ 70 h 328"/>
                        <a:gd name="T4" fmla="*/ 145 w 435"/>
                        <a:gd name="T5" fmla="*/ 60 h 328"/>
                        <a:gd name="T6" fmla="*/ 141 w 435"/>
                        <a:gd name="T7" fmla="*/ 50 h 328"/>
                        <a:gd name="T8" fmla="*/ 138 w 435"/>
                        <a:gd name="T9" fmla="*/ 39 h 328"/>
                        <a:gd name="T10" fmla="*/ 131 w 435"/>
                        <a:gd name="T11" fmla="*/ 29 h 328"/>
                        <a:gd name="T12" fmla="*/ 124 w 435"/>
                        <a:gd name="T13" fmla="*/ 20 h 328"/>
                        <a:gd name="T14" fmla="*/ 114 w 435"/>
                        <a:gd name="T15" fmla="*/ 12 h 328"/>
                        <a:gd name="T16" fmla="*/ 101 w 435"/>
                        <a:gd name="T17" fmla="*/ 5 h 328"/>
                        <a:gd name="T18" fmla="*/ 88 w 435"/>
                        <a:gd name="T19" fmla="*/ 2 h 328"/>
                        <a:gd name="T20" fmla="*/ 72 w 435"/>
                        <a:gd name="T21" fmla="*/ 0 h 328"/>
                        <a:gd name="T22" fmla="*/ 55 w 435"/>
                        <a:gd name="T23" fmla="*/ 2 h 328"/>
                        <a:gd name="T24" fmla="*/ 41 w 435"/>
                        <a:gd name="T25" fmla="*/ 5 h 328"/>
                        <a:gd name="T26" fmla="*/ 22 w 435"/>
                        <a:gd name="T27" fmla="*/ 7 h 328"/>
                        <a:gd name="T28" fmla="*/ 10 w 435"/>
                        <a:gd name="T29" fmla="*/ 7 h 328"/>
                        <a:gd name="T30" fmla="*/ 0 w 435"/>
                        <a:gd name="T31" fmla="*/ 3 h 328"/>
                        <a:gd name="T32" fmla="*/ 7 w 435"/>
                        <a:gd name="T33" fmla="*/ 14 h 328"/>
                        <a:gd name="T34" fmla="*/ 10 w 435"/>
                        <a:gd name="T35" fmla="*/ 20 h 328"/>
                        <a:gd name="T36" fmla="*/ 11 w 435"/>
                        <a:gd name="T37" fmla="*/ 30 h 328"/>
                        <a:gd name="T38" fmla="*/ 11 w 435"/>
                        <a:gd name="T39" fmla="*/ 41 h 328"/>
                        <a:gd name="T40" fmla="*/ 14 w 435"/>
                        <a:gd name="T41" fmla="*/ 58 h 328"/>
                        <a:gd name="T42" fmla="*/ 18 w 435"/>
                        <a:gd name="T43" fmla="*/ 68 h 328"/>
                        <a:gd name="T44" fmla="*/ 22 w 435"/>
                        <a:gd name="T45" fmla="*/ 76 h 328"/>
                        <a:gd name="T46" fmla="*/ 31 w 435"/>
                        <a:gd name="T47" fmla="*/ 89 h 328"/>
                        <a:gd name="T48" fmla="*/ 40 w 435"/>
                        <a:gd name="T49" fmla="*/ 97 h 328"/>
                        <a:gd name="T50" fmla="*/ 50 w 435"/>
                        <a:gd name="T51" fmla="*/ 104 h 328"/>
                        <a:gd name="T52" fmla="*/ 62 w 435"/>
                        <a:gd name="T53" fmla="*/ 108 h 328"/>
                        <a:gd name="T54" fmla="*/ 74 w 435"/>
                        <a:gd name="T55" fmla="*/ 110 h 328"/>
                        <a:gd name="T56" fmla="*/ 85 w 435"/>
                        <a:gd name="T57" fmla="*/ 110 h 328"/>
                        <a:gd name="T58" fmla="*/ 97 w 435"/>
                        <a:gd name="T59" fmla="*/ 110 h 328"/>
                        <a:gd name="T60" fmla="*/ 113 w 435"/>
                        <a:gd name="T61" fmla="*/ 109 h 328"/>
                        <a:gd name="T62" fmla="*/ 125 w 435"/>
                        <a:gd name="T63" fmla="*/ 103 h 328"/>
                        <a:gd name="T64" fmla="*/ 136 w 435"/>
                        <a:gd name="T65" fmla="*/ 93 h 328"/>
                        <a:gd name="T66" fmla="*/ 141 w 435"/>
                        <a:gd name="T67" fmla="*/ 83 h 32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35"/>
                        <a:gd name="T103" fmla="*/ 0 h 328"/>
                        <a:gd name="T104" fmla="*/ 435 w 435"/>
                        <a:gd name="T105" fmla="*/ 328 h 32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35" h="328">
                          <a:moveTo>
                            <a:pt x="422" y="247"/>
                          </a:moveTo>
                          <a:lnTo>
                            <a:pt x="433" y="210"/>
                          </a:lnTo>
                          <a:lnTo>
                            <a:pt x="435" y="179"/>
                          </a:lnTo>
                          <a:lnTo>
                            <a:pt x="424" y="149"/>
                          </a:lnTo>
                          <a:lnTo>
                            <a:pt x="415" y="116"/>
                          </a:lnTo>
                          <a:lnTo>
                            <a:pt x="394" y="86"/>
                          </a:lnTo>
                          <a:lnTo>
                            <a:pt x="372" y="59"/>
                          </a:lnTo>
                          <a:lnTo>
                            <a:pt x="343" y="37"/>
                          </a:lnTo>
                          <a:lnTo>
                            <a:pt x="304" y="16"/>
                          </a:lnTo>
                          <a:lnTo>
                            <a:pt x="264" y="7"/>
                          </a:lnTo>
                          <a:lnTo>
                            <a:pt x="216" y="0"/>
                          </a:lnTo>
                          <a:lnTo>
                            <a:pt x="166" y="7"/>
                          </a:lnTo>
                          <a:lnTo>
                            <a:pt x="124" y="16"/>
                          </a:lnTo>
                          <a:lnTo>
                            <a:pt x="67" y="20"/>
                          </a:lnTo>
                          <a:lnTo>
                            <a:pt x="31" y="20"/>
                          </a:lnTo>
                          <a:lnTo>
                            <a:pt x="0" y="9"/>
                          </a:lnTo>
                          <a:lnTo>
                            <a:pt x="22" y="41"/>
                          </a:lnTo>
                          <a:lnTo>
                            <a:pt x="31" y="59"/>
                          </a:lnTo>
                          <a:lnTo>
                            <a:pt x="33" y="88"/>
                          </a:lnTo>
                          <a:lnTo>
                            <a:pt x="33" y="122"/>
                          </a:lnTo>
                          <a:lnTo>
                            <a:pt x="43" y="172"/>
                          </a:lnTo>
                          <a:lnTo>
                            <a:pt x="54" y="203"/>
                          </a:lnTo>
                          <a:lnTo>
                            <a:pt x="65" y="228"/>
                          </a:lnTo>
                          <a:lnTo>
                            <a:pt x="92" y="264"/>
                          </a:lnTo>
                          <a:lnTo>
                            <a:pt x="120" y="289"/>
                          </a:lnTo>
                          <a:lnTo>
                            <a:pt x="151" y="310"/>
                          </a:lnTo>
                          <a:lnTo>
                            <a:pt x="187" y="321"/>
                          </a:lnTo>
                          <a:lnTo>
                            <a:pt x="221" y="328"/>
                          </a:lnTo>
                          <a:lnTo>
                            <a:pt x="254" y="328"/>
                          </a:lnTo>
                          <a:lnTo>
                            <a:pt x="291" y="328"/>
                          </a:lnTo>
                          <a:lnTo>
                            <a:pt x="338" y="325"/>
                          </a:lnTo>
                          <a:lnTo>
                            <a:pt x="376" y="308"/>
                          </a:lnTo>
                          <a:lnTo>
                            <a:pt x="408" y="278"/>
                          </a:lnTo>
                          <a:lnTo>
                            <a:pt x="422" y="24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122" y="1339"/>
                      <a:ext cx="121" cy="100"/>
                    </a:xfrm>
                    <a:custGeom>
                      <a:avLst/>
                      <a:gdLst>
                        <a:gd name="T0" fmla="*/ 0 w 363"/>
                        <a:gd name="T1" fmla="*/ 16 h 300"/>
                        <a:gd name="T2" fmla="*/ 15 w 363"/>
                        <a:gd name="T3" fmla="*/ 29 h 300"/>
                        <a:gd name="T4" fmla="*/ 37 w 363"/>
                        <a:gd name="T5" fmla="*/ 45 h 300"/>
                        <a:gd name="T6" fmla="*/ 55 w 363"/>
                        <a:gd name="T7" fmla="*/ 54 h 300"/>
                        <a:gd name="T8" fmla="*/ 66 w 363"/>
                        <a:gd name="T9" fmla="*/ 60 h 300"/>
                        <a:gd name="T10" fmla="*/ 74 w 363"/>
                        <a:gd name="T11" fmla="*/ 63 h 300"/>
                        <a:gd name="T12" fmla="*/ 74 w 363"/>
                        <a:gd name="T13" fmla="*/ 68 h 300"/>
                        <a:gd name="T14" fmla="*/ 66 w 363"/>
                        <a:gd name="T15" fmla="*/ 70 h 300"/>
                        <a:gd name="T16" fmla="*/ 55 w 363"/>
                        <a:gd name="T17" fmla="*/ 75 h 300"/>
                        <a:gd name="T18" fmla="*/ 44 w 363"/>
                        <a:gd name="T19" fmla="*/ 81 h 300"/>
                        <a:gd name="T20" fmla="*/ 36 w 363"/>
                        <a:gd name="T21" fmla="*/ 87 h 300"/>
                        <a:gd name="T22" fmla="*/ 30 w 363"/>
                        <a:gd name="T23" fmla="*/ 94 h 300"/>
                        <a:gd name="T24" fmla="*/ 43 w 363"/>
                        <a:gd name="T25" fmla="*/ 96 h 300"/>
                        <a:gd name="T26" fmla="*/ 60 w 363"/>
                        <a:gd name="T27" fmla="*/ 99 h 300"/>
                        <a:gd name="T28" fmla="*/ 79 w 363"/>
                        <a:gd name="T29" fmla="*/ 100 h 300"/>
                        <a:gd name="T30" fmla="*/ 93 w 363"/>
                        <a:gd name="T31" fmla="*/ 98 h 300"/>
                        <a:gd name="T32" fmla="*/ 105 w 363"/>
                        <a:gd name="T33" fmla="*/ 92 h 300"/>
                        <a:gd name="T34" fmla="*/ 115 w 363"/>
                        <a:gd name="T35" fmla="*/ 83 h 300"/>
                        <a:gd name="T36" fmla="*/ 119 w 363"/>
                        <a:gd name="T37" fmla="*/ 74 h 300"/>
                        <a:gd name="T38" fmla="*/ 120 w 363"/>
                        <a:gd name="T39" fmla="*/ 64 h 300"/>
                        <a:gd name="T40" fmla="*/ 121 w 363"/>
                        <a:gd name="T41" fmla="*/ 54 h 300"/>
                        <a:gd name="T42" fmla="*/ 118 w 363"/>
                        <a:gd name="T43" fmla="*/ 42 h 300"/>
                        <a:gd name="T44" fmla="*/ 113 w 363"/>
                        <a:gd name="T45" fmla="*/ 31 h 300"/>
                        <a:gd name="T46" fmla="*/ 104 w 363"/>
                        <a:gd name="T47" fmla="*/ 22 h 300"/>
                        <a:gd name="T48" fmla="*/ 95 w 363"/>
                        <a:gd name="T49" fmla="*/ 13 h 300"/>
                        <a:gd name="T50" fmla="*/ 87 w 363"/>
                        <a:gd name="T51" fmla="*/ 7 h 300"/>
                        <a:gd name="T52" fmla="*/ 75 w 363"/>
                        <a:gd name="T53" fmla="*/ 2 h 300"/>
                        <a:gd name="T54" fmla="*/ 63 w 363"/>
                        <a:gd name="T55" fmla="*/ 0 h 300"/>
                        <a:gd name="T56" fmla="*/ 61 w 363"/>
                        <a:gd name="T57" fmla="*/ 11 h 300"/>
                        <a:gd name="T58" fmla="*/ 62 w 363"/>
                        <a:gd name="T59" fmla="*/ 21 h 300"/>
                        <a:gd name="T60" fmla="*/ 62 w 363"/>
                        <a:gd name="T61" fmla="*/ 31 h 300"/>
                        <a:gd name="T62" fmla="*/ 63 w 363"/>
                        <a:gd name="T63" fmla="*/ 40 h 300"/>
                        <a:gd name="T64" fmla="*/ 66 w 363"/>
                        <a:gd name="T65" fmla="*/ 48 h 300"/>
                        <a:gd name="T66" fmla="*/ 70 w 363"/>
                        <a:gd name="T67" fmla="*/ 56 h 300"/>
                        <a:gd name="T68" fmla="*/ 49 w 363"/>
                        <a:gd name="T69" fmla="*/ 47 h 300"/>
                        <a:gd name="T70" fmla="*/ 36 w 363"/>
                        <a:gd name="T71" fmla="*/ 40 h 300"/>
                        <a:gd name="T72" fmla="*/ 20 w 363"/>
                        <a:gd name="T73" fmla="*/ 31 h 300"/>
                        <a:gd name="T74" fmla="*/ 0 w 363"/>
                        <a:gd name="T75" fmla="*/ 16 h 30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63"/>
                        <a:gd name="T115" fmla="*/ 0 h 300"/>
                        <a:gd name="T116" fmla="*/ 363 w 363"/>
                        <a:gd name="T117" fmla="*/ 300 h 30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63" h="300">
                          <a:moveTo>
                            <a:pt x="0" y="47"/>
                          </a:moveTo>
                          <a:lnTo>
                            <a:pt x="45" y="88"/>
                          </a:lnTo>
                          <a:lnTo>
                            <a:pt x="110" y="134"/>
                          </a:lnTo>
                          <a:lnTo>
                            <a:pt x="165" y="162"/>
                          </a:lnTo>
                          <a:lnTo>
                            <a:pt x="198" y="180"/>
                          </a:lnTo>
                          <a:lnTo>
                            <a:pt x="222" y="190"/>
                          </a:lnTo>
                          <a:lnTo>
                            <a:pt x="221" y="203"/>
                          </a:lnTo>
                          <a:lnTo>
                            <a:pt x="197" y="211"/>
                          </a:lnTo>
                          <a:lnTo>
                            <a:pt x="165" y="224"/>
                          </a:lnTo>
                          <a:lnTo>
                            <a:pt x="132" y="243"/>
                          </a:lnTo>
                          <a:lnTo>
                            <a:pt x="108" y="262"/>
                          </a:lnTo>
                          <a:lnTo>
                            <a:pt x="90" y="281"/>
                          </a:lnTo>
                          <a:lnTo>
                            <a:pt x="128" y="289"/>
                          </a:lnTo>
                          <a:lnTo>
                            <a:pt x="179" y="298"/>
                          </a:lnTo>
                          <a:lnTo>
                            <a:pt x="237" y="300"/>
                          </a:lnTo>
                          <a:lnTo>
                            <a:pt x="278" y="293"/>
                          </a:lnTo>
                          <a:lnTo>
                            <a:pt x="316" y="277"/>
                          </a:lnTo>
                          <a:lnTo>
                            <a:pt x="345" y="250"/>
                          </a:lnTo>
                          <a:lnTo>
                            <a:pt x="357" y="223"/>
                          </a:lnTo>
                          <a:lnTo>
                            <a:pt x="361" y="191"/>
                          </a:lnTo>
                          <a:lnTo>
                            <a:pt x="363" y="162"/>
                          </a:lnTo>
                          <a:lnTo>
                            <a:pt x="354" y="126"/>
                          </a:lnTo>
                          <a:lnTo>
                            <a:pt x="338" y="94"/>
                          </a:lnTo>
                          <a:lnTo>
                            <a:pt x="313" y="67"/>
                          </a:lnTo>
                          <a:lnTo>
                            <a:pt x="284" y="38"/>
                          </a:lnTo>
                          <a:lnTo>
                            <a:pt x="261" y="21"/>
                          </a:lnTo>
                          <a:lnTo>
                            <a:pt x="224" y="6"/>
                          </a:lnTo>
                          <a:lnTo>
                            <a:pt x="190" y="0"/>
                          </a:lnTo>
                          <a:lnTo>
                            <a:pt x="184" y="34"/>
                          </a:lnTo>
                          <a:lnTo>
                            <a:pt x="185" y="63"/>
                          </a:lnTo>
                          <a:lnTo>
                            <a:pt x="187" y="93"/>
                          </a:lnTo>
                          <a:lnTo>
                            <a:pt x="189" y="121"/>
                          </a:lnTo>
                          <a:lnTo>
                            <a:pt x="197" y="144"/>
                          </a:lnTo>
                          <a:lnTo>
                            <a:pt x="210" y="167"/>
                          </a:lnTo>
                          <a:lnTo>
                            <a:pt x="147" y="141"/>
                          </a:lnTo>
                          <a:lnTo>
                            <a:pt x="108" y="121"/>
                          </a:lnTo>
                          <a:lnTo>
                            <a:pt x="61" y="94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4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1271" y="1271"/>
                    <a:ext cx="115" cy="140"/>
                    <a:chOff x="1271" y="1271"/>
                    <a:chExt cx="115" cy="140"/>
                  </a:xfrm>
                </p:grpSpPr>
                <p:sp>
                  <p:nvSpPr>
                    <p:cNvPr id="2439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1271" y="1271"/>
                      <a:ext cx="115" cy="140"/>
                    </a:xfrm>
                    <a:custGeom>
                      <a:avLst/>
                      <a:gdLst>
                        <a:gd name="T0" fmla="*/ 26 w 347"/>
                        <a:gd name="T1" fmla="*/ 133 h 420"/>
                        <a:gd name="T2" fmla="*/ 18 w 347"/>
                        <a:gd name="T3" fmla="*/ 130 h 420"/>
                        <a:gd name="T4" fmla="*/ 8 w 347"/>
                        <a:gd name="T5" fmla="*/ 123 h 420"/>
                        <a:gd name="T6" fmla="*/ 3 w 347"/>
                        <a:gd name="T7" fmla="*/ 110 h 420"/>
                        <a:gd name="T8" fmla="*/ 0 w 347"/>
                        <a:gd name="T9" fmla="*/ 98 h 420"/>
                        <a:gd name="T10" fmla="*/ 0 w 347"/>
                        <a:gd name="T11" fmla="*/ 86 h 420"/>
                        <a:gd name="T12" fmla="*/ 0 w 347"/>
                        <a:gd name="T13" fmla="*/ 72 h 420"/>
                        <a:gd name="T14" fmla="*/ 3 w 347"/>
                        <a:gd name="T15" fmla="*/ 58 h 420"/>
                        <a:gd name="T16" fmla="*/ 10 w 347"/>
                        <a:gd name="T17" fmla="*/ 44 h 420"/>
                        <a:gd name="T18" fmla="*/ 17 w 347"/>
                        <a:gd name="T19" fmla="*/ 35 h 420"/>
                        <a:gd name="T20" fmla="*/ 26 w 347"/>
                        <a:gd name="T21" fmla="*/ 30 h 420"/>
                        <a:gd name="T22" fmla="*/ 38 w 347"/>
                        <a:gd name="T23" fmla="*/ 23 h 420"/>
                        <a:gd name="T24" fmla="*/ 54 w 347"/>
                        <a:gd name="T25" fmla="*/ 18 h 420"/>
                        <a:gd name="T26" fmla="*/ 68 w 347"/>
                        <a:gd name="T27" fmla="*/ 16 h 420"/>
                        <a:gd name="T28" fmla="*/ 82 w 347"/>
                        <a:gd name="T29" fmla="*/ 14 h 420"/>
                        <a:gd name="T30" fmla="*/ 95 w 347"/>
                        <a:gd name="T31" fmla="*/ 14 h 420"/>
                        <a:gd name="T32" fmla="*/ 103 w 347"/>
                        <a:gd name="T33" fmla="*/ 8 h 420"/>
                        <a:gd name="T34" fmla="*/ 111 w 347"/>
                        <a:gd name="T35" fmla="*/ 0 h 420"/>
                        <a:gd name="T36" fmla="*/ 108 w 347"/>
                        <a:gd name="T37" fmla="*/ 14 h 420"/>
                        <a:gd name="T38" fmla="*/ 107 w 347"/>
                        <a:gd name="T39" fmla="*/ 24 h 420"/>
                        <a:gd name="T40" fmla="*/ 109 w 347"/>
                        <a:gd name="T41" fmla="*/ 37 h 420"/>
                        <a:gd name="T42" fmla="*/ 110 w 347"/>
                        <a:gd name="T43" fmla="*/ 49 h 420"/>
                        <a:gd name="T44" fmla="*/ 112 w 347"/>
                        <a:gd name="T45" fmla="*/ 57 h 420"/>
                        <a:gd name="T46" fmla="*/ 114 w 347"/>
                        <a:gd name="T47" fmla="*/ 68 h 420"/>
                        <a:gd name="T48" fmla="*/ 115 w 347"/>
                        <a:gd name="T49" fmla="*/ 84 h 420"/>
                        <a:gd name="T50" fmla="*/ 113 w 347"/>
                        <a:gd name="T51" fmla="*/ 97 h 420"/>
                        <a:gd name="T52" fmla="*/ 108 w 347"/>
                        <a:gd name="T53" fmla="*/ 111 h 420"/>
                        <a:gd name="T54" fmla="*/ 100 w 347"/>
                        <a:gd name="T55" fmla="*/ 122 h 420"/>
                        <a:gd name="T56" fmla="*/ 90 w 347"/>
                        <a:gd name="T57" fmla="*/ 129 h 420"/>
                        <a:gd name="T58" fmla="*/ 80 w 347"/>
                        <a:gd name="T59" fmla="*/ 135 h 420"/>
                        <a:gd name="T60" fmla="*/ 69 w 347"/>
                        <a:gd name="T61" fmla="*/ 137 h 420"/>
                        <a:gd name="T62" fmla="*/ 51 w 347"/>
                        <a:gd name="T63" fmla="*/ 140 h 420"/>
                        <a:gd name="T64" fmla="*/ 38 w 347"/>
                        <a:gd name="T65" fmla="*/ 138 h 420"/>
                        <a:gd name="T66" fmla="*/ 26 w 347"/>
                        <a:gd name="T67" fmla="*/ 133 h 42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47"/>
                        <a:gd name="T103" fmla="*/ 0 h 420"/>
                        <a:gd name="T104" fmla="*/ 347 w 347"/>
                        <a:gd name="T105" fmla="*/ 420 h 42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47" h="420">
                          <a:moveTo>
                            <a:pt x="78" y="399"/>
                          </a:moveTo>
                          <a:lnTo>
                            <a:pt x="54" y="391"/>
                          </a:lnTo>
                          <a:lnTo>
                            <a:pt x="24" y="368"/>
                          </a:lnTo>
                          <a:lnTo>
                            <a:pt x="9" y="330"/>
                          </a:lnTo>
                          <a:lnTo>
                            <a:pt x="0" y="294"/>
                          </a:lnTo>
                          <a:lnTo>
                            <a:pt x="0" y="257"/>
                          </a:lnTo>
                          <a:lnTo>
                            <a:pt x="0" y="217"/>
                          </a:lnTo>
                          <a:lnTo>
                            <a:pt x="9" y="174"/>
                          </a:lnTo>
                          <a:lnTo>
                            <a:pt x="29" y="133"/>
                          </a:lnTo>
                          <a:lnTo>
                            <a:pt x="52" y="106"/>
                          </a:lnTo>
                          <a:lnTo>
                            <a:pt x="78" y="89"/>
                          </a:lnTo>
                          <a:lnTo>
                            <a:pt x="114" y="68"/>
                          </a:lnTo>
                          <a:lnTo>
                            <a:pt x="162" y="54"/>
                          </a:lnTo>
                          <a:lnTo>
                            <a:pt x="205" y="48"/>
                          </a:lnTo>
                          <a:lnTo>
                            <a:pt x="247" y="43"/>
                          </a:lnTo>
                          <a:lnTo>
                            <a:pt x="288" y="41"/>
                          </a:lnTo>
                          <a:lnTo>
                            <a:pt x="311" y="25"/>
                          </a:lnTo>
                          <a:lnTo>
                            <a:pt x="336" y="0"/>
                          </a:lnTo>
                          <a:lnTo>
                            <a:pt x="326" y="41"/>
                          </a:lnTo>
                          <a:lnTo>
                            <a:pt x="324" y="73"/>
                          </a:lnTo>
                          <a:lnTo>
                            <a:pt x="328" y="111"/>
                          </a:lnTo>
                          <a:lnTo>
                            <a:pt x="332" y="147"/>
                          </a:lnTo>
                          <a:lnTo>
                            <a:pt x="338" y="172"/>
                          </a:lnTo>
                          <a:lnTo>
                            <a:pt x="343" y="205"/>
                          </a:lnTo>
                          <a:lnTo>
                            <a:pt x="347" y="251"/>
                          </a:lnTo>
                          <a:lnTo>
                            <a:pt x="340" y="292"/>
                          </a:lnTo>
                          <a:lnTo>
                            <a:pt x="326" y="334"/>
                          </a:lnTo>
                          <a:lnTo>
                            <a:pt x="302" y="366"/>
                          </a:lnTo>
                          <a:lnTo>
                            <a:pt x="271" y="388"/>
                          </a:lnTo>
                          <a:lnTo>
                            <a:pt x="241" y="404"/>
                          </a:lnTo>
                          <a:lnTo>
                            <a:pt x="207" y="411"/>
                          </a:lnTo>
                          <a:lnTo>
                            <a:pt x="153" y="420"/>
                          </a:lnTo>
                          <a:lnTo>
                            <a:pt x="114" y="415"/>
                          </a:lnTo>
                          <a:lnTo>
                            <a:pt x="78" y="39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0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285" y="1299"/>
                      <a:ext cx="88" cy="105"/>
                    </a:xfrm>
                    <a:custGeom>
                      <a:avLst/>
                      <a:gdLst>
                        <a:gd name="T0" fmla="*/ 81 w 264"/>
                        <a:gd name="T1" fmla="*/ 0 h 313"/>
                        <a:gd name="T2" fmla="*/ 75 w 264"/>
                        <a:gd name="T3" fmla="*/ 15 h 313"/>
                        <a:gd name="T4" fmla="*/ 66 w 264"/>
                        <a:gd name="T5" fmla="*/ 30 h 313"/>
                        <a:gd name="T6" fmla="*/ 60 w 264"/>
                        <a:gd name="T7" fmla="*/ 39 h 313"/>
                        <a:gd name="T8" fmla="*/ 42 w 264"/>
                        <a:gd name="T9" fmla="*/ 54 h 313"/>
                        <a:gd name="T10" fmla="*/ 33 w 264"/>
                        <a:gd name="T11" fmla="*/ 56 h 313"/>
                        <a:gd name="T12" fmla="*/ 27 w 264"/>
                        <a:gd name="T13" fmla="*/ 52 h 313"/>
                        <a:gd name="T14" fmla="*/ 20 w 264"/>
                        <a:gd name="T15" fmla="*/ 46 h 313"/>
                        <a:gd name="T16" fmla="*/ 11 w 264"/>
                        <a:gd name="T17" fmla="*/ 37 h 313"/>
                        <a:gd name="T18" fmla="*/ 4 w 264"/>
                        <a:gd name="T19" fmla="*/ 27 h 313"/>
                        <a:gd name="T20" fmla="*/ 1 w 264"/>
                        <a:gd name="T21" fmla="*/ 43 h 313"/>
                        <a:gd name="T22" fmla="*/ 0 w 264"/>
                        <a:gd name="T23" fmla="*/ 57 h 313"/>
                        <a:gd name="T24" fmla="*/ 0 w 264"/>
                        <a:gd name="T25" fmla="*/ 67 h 313"/>
                        <a:gd name="T26" fmla="*/ 2 w 264"/>
                        <a:gd name="T27" fmla="*/ 80 h 313"/>
                        <a:gd name="T28" fmla="*/ 4 w 264"/>
                        <a:gd name="T29" fmla="*/ 95 h 313"/>
                        <a:gd name="T30" fmla="*/ 6 w 264"/>
                        <a:gd name="T31" fmla="*/ 100 h 313"/>
                        <a:gd name="T32" fmla="*/ 14 w 264"/>
                        <a:gd name="T33" fmla="*/ 105 h 313"/>
                        <a:gd name="T34" fmla="*/ 30 w 264"/>
                        <a:gd name="T35" fmla="*/ 105 h 313"/>
                        <a:gd name="T36" fmla="*/ 43 w 264"/>
                        <a:gd name="T37" fmla="*/ 105 h 313"/>
                        <a:gd name="T38" fmla="*/ 62 w 264"/>
                        <a:gd name="T39" fmla="*/ 99 h 313"/>
                        <a:gd name="T40" fmla="*/ 74 w 264"/>
                        <a:gd name="T41" fmla="*/ 90 h 313"/>
                        <a:gd name="T42" fmla="*/ 83 w 264"/>
                        <a:gd name="T43" fmla="*/ 80 h 313"/>
                        <a:gd name="T44" fmla="*/ 88 w 264"/>
                        <a:gd name="T45" fmla="*/ 66 h 313"/>
                        <a:gd name="T46" fmla="*/ 52 w 264"/>
                        <a:gd name="T47" fmla="*/ 62 h 313"/>
                        <a:gd name="T48" fmla="*/ 43 w 264"/>
                        <a:gd name="T49" fmla="*/ 57 h 313"/>
                        <a:gd name="T50" fmla="*/ 54 w 264"/>
                        <a:gd name="T51" fmla="*/ 49 h 313"/>
                        <a:gd name="T52" fmla="*/ 65 w 264"/>
                        <a:gd name="T53" fmla="*/ 36 h 313"/>
                        <a:gd name="T54" fmla="*/ 73 w 264"/>
                        <a:gd name="T55" fmla="*/ 21 h 313"/>
                        <a:gd name="T56" fmla="*/ 81 w 264"/>
                        <a:gd name="T57" fmla="*/ 0 h 3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64"/>
                        <a:gd name="T88" fmla="*/ 0 h 313"/>
                        <a:gd name="T89" fmla="*/ 264 w 264"/>
                        <a:gd name="T90" fmla="*/ 313 h 3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64" h="313">
                          <a:moveTo>
                            <a:pt x="244" y="0"/>
                          </a:moveTo>
                          <a:lnTo>
                            <a:pt x="224" y="45"/>
                          </a:lnTo>
                          <a:lnTo>
                            <a:pt x="199" y="88"/>
                          </a:lnTo>
                          <a:lnTo>
                            <a:pt x="179" y="115"/>
                          </a:lnTo>
                          <a:lnTo>
                            <a:pt x="126" y="160"/>
                          </a:lnTo>
                          <a:lnTo>
                            <a:pt x="100" y="167"/>
                          </a:lnTo>
                          <a:lnTo>
                            <a:pt x="80" y="154"/>
                          </a:lnTo>
                          <a:lnTo>
                            <a:pt x="61" y="138"/>
                          </a:lnTo>
                          <a:lnTo>
                            <a:pt x="34" y="110"/>
                          </a:lnTo>
                          <a:lnTo>
                            <a:pt x="12" y="79"/>
                          </a:lnTo>
                          <a:lnTo>
                            <a:pt x="3" y="127"/>
                          </a:lnTo>
                          <a:lnTo>
                            <a:pt x="0" y="171"/>
                          </a:lnTo>
                          <a:lnTo>
                            <a:pt x="0" y="201"/>
                          </a:lnTo>
                          <a:lnTo>
                            <a:pt x="5" y="239"/>
                          </a:lnTo>
                          <a:lnTo>
                            <a:pt x="12" y="282"/>
                          </a:lnTo>
                          <a:lnTo>
                            <a:pt x="19" y="298"/>
                          </a:lnTo>
                          <a:lnTo>
                            <a:pt x="41" y="313"/>
                          </a:lnTo>
                          <a:lnTo>
                            <a:pt x="91" y="313"/>
                          </a:lnTo>
                          <a:lnTo>
                            <a:pt x="129" y="313"/>
                          </a:lnTo>
                          <a:lnTo>
                            <a:pt x="185" y="296"/>
                          </a:lnTo>
                          <a:lnTo>
                            <a:pt x="222" y="269"/>
                          </a:lnTo>
                          <a:lnTo>
                            <a:pt x="249" y="239"/>
                          </a:lnTo>
                          <a:lnTo>
                            <a:pt x="264" y="197"/>
                          </a:lnTo>
                          <a:lnTo>
                            <a:pt x="156" y="185"/>
                          </a:lnTo>
                          <a:lnTo>
                            <a:pt x="129" y="171"/>
                          </a:lnTo>
                          <a:lnTo>
                            <a:pt x="163" y="147"/>
                          </a:lnTo>
                          <a:lnTo>
                            <a:pt x="194" y="108"/>
                          </a:lnTo>
                          <a:lnTo>
                            <a:pt x="220" y="64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238" y="1420"/>
                    <a:ext cx="115" cy="159"/>
                    <a:chOff x="1238" y="1420"/>
                    <a:chExt cx="115" cy="159"/>
                  </a:xfrm>
                </p:grpSpPr>
                <p:sp>
                  <p:nvSpPr>
                    <p:cNvPr id="24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1238" y="1420"/>
                      <a:ext cx="115" cy="159"/>
                    </a:xfrm>
                    <a:custGeom>
                      <a:avLst/>
                      <a:gdLst>
                        <a:gd name="T0" fmla="*/ 56 w 345"/>
                        <a:gd name="T1" fmla="*/ 0 h 479"/>
                        <a:gd name="T2" fmla="*/ 36 w 345"/>
                        <a:gd name="T3" fmla="*/ 6 h 479"/>
                        <a:gd name="T4" fmla="*/ 19 w 345"/>
                        <a:gd name="T5" fmla="*/ 22 h 479"/>
                        <a:gd name="T6" fmla="*/ 8 w 345"/>
                        <a:gd name="T7" fmla="*/ 41 h 479"/>
                        <a:gd name="T8" fmla="*/ 5 w 345"/>
                        <a:gd name="T9" fmla="*/ 53 h 479"/>
                        <a:gd name="T10" fmla="*/ 2 w 345"/>
                        <a:gd name="T11" fmla="*/ 65 h 479"/>
                        <a:gd name="T12" fmla="*/ 0 w 345"/>
                        <a:gd name="T13" fmla="*/ 79 h 479"/>
                        <a:gd name="T14" fmla="*/ 2 w 345"/>
                        <a:gd name="T15" fmla="*/ 93 h 479"/>
                        <a:gd name="T16" fmla="*/ 9 w 345"/>
                        <a:gd name="T17" fmla="*/ 108 h 479"/>
                        <a:gd name="T18" fmla="*/ 18 w 345"/>
                        <a:gd name="T19" fmla="*/ 119 h 479"/>
                        <a:gd name="T20" fmla="*/ 27 w 345"/>
                        <a:gd name="T21" fmla="*/ 127 h 479"/>
                        <a:gd name="T22" fmla="*/ 45 w 345"/>
                        <a:gd name="T23" fmla="*/ 140 h 479"/>
                        <a:gd name="T24" fmla="*/ 56 w 345"/>
                        <a:gd name="T25" fmla="*/ 150 h 479"/>
                        <a:gd name="T26" fmla="*/ 59 w 345"/>
                        <a:gd name="T27" fmla="*/ 159 h 479"/>
                        <a:gd name="T28" fmla="*/ 64 w 345"/>
                        <a:gd name="T29" fmla="*/ 149 h 479"/>
                        <a:gd name="T30" fmla="*/ 72 w 345"/>
                        <a:gd name="T31" fmla="*/ 140 h 479"/>
                        <a:gd name="T32" fmla="*/ 81 w 345"/>
                        <a:gd name="T33" fmla="*/ 131 h 479"/>
                        <a:gd name="T34" fmla="*/ 95 w 345"/>
                        <a:gd name="T35" fmla="*/ 120 h 479"/>
                        <a:gd name="T36" fmla="*/ 104 w 345"/>
                        <a:gd name="T37" fmla="*/ 108 h 479"/>
                        <a:gd name="T38" fmla="*/ 111 w 345"/>
                        <a:gd name="T39" fmla="*/ 96 h 479"/>
                        <a:gd name="T40" fmla="*/ 115 w 345"/>
                        <a:gd name="T41" fmla="*/ 79 h 479"/>
                        <a:gd name="T42" fmla="*/ 114 w 345"/>
                        <a:gd name="T43" fmla="*/ 64 h 479"/>
                        <a:gd name="T44" fmla="*/ 112 w 345"/>
                        <a:gd name="T45" fmla="*/ 50 h 479"/>
                        <a:gd name="T46" fmla="*/ 105 w 345"/>
                        <a:gd name="T47" fmla="*/ 36 h 479"/>
                        <a:gd name="T48" fmla="*/ 98 w 345"/>
                        <a:gd name="T49" fmla="*/ 23 h 479"/>
                        <a:gd name="T50" fmla="*/ 88 w 345"/>
                        <a:gd name="T51" fmla="*/ 11 h 479"/>
                        <a:gd name="T52" fmla="*/ 76 w 345"/>
                        <a:gd name="T53" fmla="*/ 3 h 479"/>
                        <a:gd name="T54" fmla="*/ 56 w 345"/>
                        <a:gd name="T55" fmla="*/ 0 h 47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345"/>
                        <a:gd name="T85" fmla="*/ 0 h 479"/>
                        <a:gd name="T86" fmla="*/ 345 w 345"/>
                        <a:gd name="T87" fmla="*/ 479 h 47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345" h="479">
                          <a:moveTo>
                            <a:pt x="169" y="0"/>
                          </a:moveTo>
                          <a:lnTo>
                            <a:pt x="108" y="18"/>
                          </a:lnTo>
                          <a:lnTo>
                            <a:pt x="58" y="66"/>
                          </a:lnTo>
                          <a:lnTo>
                            <a:pt x="23" y="124"/>
                          </a:lnTo>
                          <a:lnTo>
                            <a:pt x="14" y="160"/>
                          </a:lnTo>
                          <a:lnTo>
                            <a:pt x="5" y="197"/>
                          </a:lnTo>
                          <a:lnTo>
                            <a:pt x="0" y="239"/>
                          </a:lnTo>
                          <a:lnTo>
                            <a:pt x="7" y="280"/>
                          </a:lnTo>
                          <a:lnTo>
                            <a:pt x="27" y="325"/>
                          </a:lnTo>
                          <a:lnTo>
                            <a:pt x="54" y="357"/>
                          </a:lnTo>
                          <a:lnTo>
                            <a:pt x="81" y="383"/>
                          </a:lnTo>
                          <a:lnTo>
                            <a:pt x="135" y="422"/>
                          </a:lnTo>
                          <a:lnTo>
                            <a:pt x="169" y="451"/>
                          </a:lnTo>
                          <a:lnTo>
                            <a:pt x="176" y="479"/>
                          </a:lnTo>
                          <a:lnTo>
                            <a:pt x="191" y="449"/>
                          </a:lnTo>
                          <a:lnTo>
                            <a:pt x="215" y="422"/>
                          </a:lnTo>
                          <a:lnTo>
                            <a:pt x="244" y="395"/>
                          </a:lnTo>
                          <a:lnTo>
                            <a:pt x="285" y="361"/>
                          </a:lnTo>
                          <a:lnTo>
                            <a:pt x="311" y="325"/>
                          </a:lnTo>
                          <a:lnTo>
                            <a:pt x="334" y="289"/>
                          </a:lnTo>
                          <a:lnTo>
                            <a:pt x="345" y="237"/>
                          </a:lnTo>
                          <a:lnTo>
                            <a:pt x="342" y="192"/>
                          </a:lnTo>
                          <a:lnTo>
                            <a:pt x="336" y="151"/>
                          </a:lnTo>
                          <a:lnTo>
                            <a:pt x="316" y="108"/>
                          </a:lnTo>
                          <a:lnTo>
                            <a:pt x="294" y="68"/>
                          </a:lnTo>
                          <a:lnTo>
                            <a:pt x="264" y="34"/>
                          </a:lnTo>
                          <a:lnTo>
                            <a:pt x="228" y="9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1241" y="1426"/>
                      <a:ext cx="94" cy="139"/>
                    </a:xfrm>
                    <a:custGeom>
                      <a:avLst/>
                      <a:gdLst>
                        <a:gd name="T0" fmla="*/ 0 w 284"/>
                        <a:gd name="T1" fmla="*/ 65 h 417"/>
                        <a:gd name="T2" fmla="*/ 21 w 284"/>
                        <a:gd name="T3" fmla="*/ 64 h 417"/>
                        <a:gd name="T4" fmla="*/ 28 w 284"/>
                        <a:gd name="T5" fmla="*/ 64 h 417"/>
                        <a:gd name="T6" fmla="*/ 43 w 284"/>
                        <a:gd name="T7" fmla="*/ 60 h 417"/>
                        <a:gd name="T8" fmla="*/ 50 w 284"/>
                        <a:gd name="T9" fmla="*/ 57 h 417"/>
                        <a:gd name="T10" fmla="*/ 53 w 284"/>
                        <a:gd name="T11" fmla="*/ 65 h 417"/>
                        <a:gd name="T12" fmla="*/ 53 w 284"/>
                        <a:gd name="T13" fmla="*/ 77 h 417"/>
                        <a:gd name="T14" fmla="*/ 54 w 284"/>
                        <a:gd name="T15" fmla="*/ 98 h 417"/>
                        <a:gd name="T16" fmla="*/ 54 w 284"/>
                        <a:gd name="T17" fmla="*/ 119 h 417"/>
                        <a:gd name="T18" fmla="*/ 56 w 284"/>
                        <a:gd name="T19" fmla="*/ 139 h 417"/>
                        <a:gd name="T20" fmla="*/ 57 w 284"/>
                        <a:gd name="T21" fmla="*/ 113 h 417"/>
                        <a:gd name="T22" fmla="*/ 56 w 284"/>
                        <a:gd name="T23" fmla="*/ 87 h 417"/>
                        <a:gd name="T24" fmla="*/ 56 w 284"/>
                        <a:gd name="T25" fmla="*/ 71 h 417"/>
                        <a:gd name="T26" fmla="*/ 57 w 284"/>
                        <a:gd name="T27" fmla="*/ 56 h 417"/>
                        <a:gd name="T28" fmla="*/ 58 w 284"/>
                        <a:gd name="T29" fmla="*/ 47 h 417"/>
                        <a:gd name="T30" fmla="*/ 62 w 284"/>
                        <a:gd name="T31" fmla="*/ 37 h 417"/>
                        <a:gd name="T32" fmla="*/ 70 w 284"/>
                        <a:gd name="T33" fmla="*/ 32 h 417"/>
                        <a:gd name="T34" fmla="*/ 77 w 284"/>
                        <a:gd name="T35" fmla="*/ 29 h 417"/>
                        <a:gd name="T36" fmla="*/ 86 w 284"/>
                        <a:gd name="T37" fmla="*/ 29 h 417"/>
                        <a:gd name="T38" fmla="*/ 94 w 284"/>
                        <a:gd name="T39" fmla="*/ 29 h 417"/>
                        <a:gd name="T40" fmla="*/ 87 w 284"/>
                        <a:gd name="T41" fmla="*/ 17 h 417"/>
                        <a:gd name="T42" fmla="*/ 77 w 284"/>
                        <a:gd name="T43" fmla="*/ 7 h 417"/>
                        <a:gd name="T44" fmla="*/ 62 w 284"/>
                        <a:gd name="T45" fmla="*/ 1 h 417"/>
                        <a:gd name="T46" fmla="*/ 50 w 284"/>
                        <a:gd name="T47" fmla="*/ 0 h 417"/>
                        <a:gd name="T48" fmla="*/ 38 w 284"/>
                        <a:gd name="T49" fmla="*/ 5 h 417"/>
                        <a:gd name="T50" fmla="*/ 27 w 284"/>
                        <a:gd name="T51" fmla="*/ 13 h 417"/>
                        <a:gd name="T52" fmla="*/ 23 w 284"/>
                        <a:gd name="T53" fmla="*/ 20 h 417"/>
                        <a:gd name="T54" fmla="*/ 0 w 284"/>
                        <a:gd name="T55" fmla="*/ 65 h 417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84"/>
                        <a:gd name="T85" fmla="*/ 0 h 417"/>
                        <a:gd name="T86" fmla="*/ 284 w 284"/>
                        <a:gd name="T87" fmla="*/ 417 h 417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84" h="417">
                          <a:moveTo>
                            <a:pt x="0" y="196"/>
                          </a:moveTo>
                          <a:lnTo>
                            <a:pt x="63" y="192"/>
                          </a:lnTo>
                          <a:lnTo>
                            <a:pt x="86" y="192"/>
                          </a:lnTo>
                          <a:lnTo>
                            <a:pt x="130" y="181"/>
                          </a:lnTo>
                          <a:lnTo>
                            <a:pt x="151" y="170"/>
                          </a:lnTo>
                          <a:lnTo>
                            <a:pt x="160" y="194"/>
                          </a:lnTo>
                          <a:lnTo>
                            <a:pt x="160" y="230"/>
                          </a:lnTo>
                          <a:lnTo>
                            <a:pt x="164" y="295"/>
                          </a:lnTo>
                          <a:lnTo>
                            <a:pt x="162" y="356"/>
                          </a:lnTo>
                          <a:lnTo>
                            <a:pt x="169" y="417"/>
                          </a:lnTo>
                          <a:lnTo>
                            <a:pt x="171" y="339"/>
                          </a:lnTo>
                          <a:lnTo>
                            <a:pt x="169" y="262"/>
                          </a:lnTo>
                          <a:lnTo>
                            <a:pt x="169" y="212"/>
                          </a:lnTo>
                          <a:lnTo>
                            <a:pt x="171" y="168"/>
                          </a:lnTo>
                          <a:lnTo>
                            <a:pt x="176" y="140"/>
                          </a:lnTo>
                          <a:lnTo>
                            <a:pt x="187" y="111"/>
                          </a:lnTo>
                          <a:lnTo>
                            <a:pt x="212" y="95"/>
                          </a:lnTo>
                          <a:lnTo>
                            <a:pt x="234" y="88"/>
                          </a:lnTo>
                          <a:lnTo>
                            <a:pt x="261" y="88"/>
                          </a:lnTo>
                          <a:lnTo>
                            <a:pt x="284" y="88"/>
                          </a:lnTo>
                          <a:lnTo>
                            <a:pt x="263" y="50"/>
                          </a:lnTo>
                          <a:lnTo>
                            <a:pt x="232" y="20"/>
                          </a:lnTo>
                          <a:lnTo>
                            <a:pt x="187" y="2"/>
                          </a:lnTo>
                          <a:lnTo>
                            <a:pt x="151" y="0"/>
                          </a:lnTo>
                          <a:lnTo>
                            <a:pt x="114" y="16"/>
                          </a:lnTo>
                          <a:lnTo>
                            <a:pt x="83" y="39"/>
                          </a:lnTo>
                          <a:lnTo>
                            <a:pt x="68" y="61"/>
                          </a:lnTo>
                          <a:lnTo>
                            <a:pt x="0" y="1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6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1117" y="1402"/>
                    <a:ext cx="163" cy="104"/>
                    <a:chOff x="1117" y="1402"/>
                    <a:chExt cx="163" cy="104"/>
                  </a:xfrm>
                </p:grpSpPr>
                <p:sp>
                  <p:nvSpPr>
                    <p:cNvPr id="243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117" y="1402"/>
                      <a:ext cx="163" cy="104"/>
                    </a:xfrm>
                    <a:custGeom>
                      <a:avLst/>
                      <a:gdLst>
                        <a:gd name="T0" fmla="*/ 62 w 487"/>
                        <a:gd name="T1" fmla="*/ 13 h 312"/>
                        <a:gd name="T2" fmla="*/ 52 w 487"/>
                        <a:gd name="T3" fmla="*/ 20 h 312"/>
                        <a:gd name="T4" fmla="*/ 40 w 487"/>
                        <a:gd name="T5" fmla="*/ 28 h 312"/>
                        <a:gd name="T6" fmla="*/ 33 w 487"/>
                        <a:gd name="T7" fmla="*/ 37 h 312"/>
                        <a:gd name="T8" fmla="*/ 29 w 487"/>
                        <a:gd name="T9" fmla="*/ 44 h 312"/>
                        <a:gd name="T10" fmla="*/ 26 w 487"/>
                        <a:gd name="T11" fmla="*/ 56 h 312"/>
                        <a:gd name="T12" fmla="*/ 25 w 487"/>
                        <a:gd name="T13" fmla="*/ 65 h 312"/>
                        <a:gd name="T14" fmla="*/ 22 w 487"/>
                        <a:gd name="T15" fmla="*/ 75 h 312"/>
                        <a:gd name="T16" fmla="*/ 13 w 487"/>
                        <a:gd name="T17" fmla="*/ 86 h 312"/>
                        <a:gd name="T18" fmla="*/ 0 w 487"/>
                        <a:gd name="T19" fmla="*/ 95 h 312"/>
                        <a:gd name="T20" fmla="*/ 19 w 487"/>
                        <a:gd name="T21" fmla="*/ 99 h 312"/>
                        <a:gd name="T22" fmla="*/ 34 w 487"/>
                        <a:gd name="T23" fmla="*/ 102 h 312"/>
                        <a:gd name="T24" fmla="*/ 50 w 487"/>
                        <a:gd name="T25" fmla="*/ 104 h 312"/>
                        <a:gd name="T26" fmla="*/ 65 w 487"/>
                        <a:gd name="T27" fmla="*/ 104 h 312"/>
                        <a:gd name="T28" fmla="*/ 82 w 487"/>
                        <a:gd name="T29" fmla="*/ 102 h 312"/>
                        <a:gd name="T30" fmla="*/ 97 w 487"/>
                        <a:gd name="T31" fmla="*/ 99 h 312"/>
                        <a:gd name="T32" fmla="*/ 112 w 487"/>
                        <a:gd name="T33" fmla="*/ 95 h 312"/>
                        <a:gd name="T34" fmla="*/ 125 w 487"/>
                        <a:gd name="T35" fmla="*/ 88 h 312"/>
                        <a:gd name="T36" fmla="*/ 135 w 487"/>
                        <a:gd name="T37" fmla="*/ 81 h 312"/>
                        <a:gd name="T38" fmla="*/ 144 w 487"/>
                        <a:gd name="T39" fmla="*/ 73 h 312"/>
                        <a:gd name="T40" fmla="*/ 153 w 487"/>
                        <a:gd name="T41" fmla="*/ 65 h 312"/>
                        <a:gd name="T42" fmla="*/ 158 w 487"/>
                        <a:gd name="T43" fmla="*/ 52 h 312"/>
                        <a:gd name="T44" fmla="*/ 162 w 487"/>
                        <a:gd name="T45" fmla="*/ 41 h 312"/>
                        <a:gd name="T46" fmla="*/ 163 w 487"/>
                        <a:gd name="T47" fmla="*/ 29 h 312"/>
                        <a:gd name="T48" fmla="*/ 159 w 487"/>
                        <a:gd name="T49" fmla="*/ 19 h 312"/>
                        <a:gd name="T50" fmla="*/ 155 w 487"/>
                        <a:gd name="T51" fmla="*/ 12 h 312"/>
                        <a:gd name="T52" fmla="*/ 150 w 487"/>
                        <a:gd name="T53" fmla="*/ 6 h 312"/>
                        <a:gd name="T54" fmla="*/ 137 w 487"/>
                        <a:gd name="T55" fmla="*/ 1 h 312"/>
                        <a:gd name="T56" fmla="*/ 123 w 487"/>
                        <a:gd name="T57" fmla="*/ 0 h 312"/>
                        <a:gd name="T58" fmla="*/ 105 w 487"/>
                        <a:gd name="T59" fmla="*/ 1 h 312"/>
                        <a:gd name="T60" fmla="*/ 90 w 487"/>
                        <a:gd name="T61" fmla="*/ 3 h 312"/>
                        <a:gd name="T62" fmla="*/ 74 w 487"/>
                        <a:gd name="T63" fmla="*/ 7 h 312"/>
                        <a:gd name="T64" fmla="*/ 62 w 487"/>
                        <a:gd name="T65" fmla="*/ 13 h 31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87"/>
                        <a:gd name="T100" fmla="*/ 0 h 312"/>
                        <a:gd name="T101" fmla="*/ 487 w 487"/>
                        <a:gd name="T102" fmla="*/ 312 h 31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87" h="312">
                          <a:moveTo>
                            <a:pt x="185" y="39"/>
                          </a:moveTo>
                          <a:lnTo>
                            <a:pt x="154" y="61"/>
                          </a:lnTo>
                          <a:lnTo>
                            <a:pt x="121" y="83"/>
                          </a:lnTo>
                          <a:lnTo>
                            <a:pt x="99" y="111"/>
                          </a:lnTo>
                          <a:lnTo>
                            <a:pt x="88" y="133"/>
                          </a:lnTo>
                          <a:lnTo>
                            <a:pt x="79" y="168"/>
                          </a:lnTo>
                          <a:lnTo>
                            <a:pt x="75" y="196"/>
                          </a:lnTo>
                          <a:lnTo>
                            <a:pt x="67" y="225"/>
                          </a:lnTo>
                          <a:lnTo>
                            <a:pt x="38" y="258"/>
                          </a:lnTo>
                          <a:lnTo>
                            <a:pt x="0" y="284"/>
                          </a:lnTo>
                          <a:lnTo>
                            <a:pt x="58" y="298"/>
                          </a:lnTo>
                          <a:lnTo>
                            <a:pt x="101" y="307"/>
                          </a:lnTo>
                          <a:lnTo>
                            <a:pt x="149" y="312"/>
                          </a:lnTo>
                          <a:lnTo>
                            <a:pt x="194" y="312"/>
                          </a:lnTo>
                          <a:lnTo>
                            <a:pt x="244" y="307"/>
                          </a:lnTo>
                          <a:lnTo>
                            <a:pt x="291" y="298"/>
                          </a:lnTo>
                          <a:lnTo>
                            <a:pt x="336" y="284"/>
                          </a:lnTo>
                          <a:lnTo>
                            <a:pt x="372" y="264"/>
                          </a:lnTo>
                          <a:lnTo>
                            <a:pt x="403" y="244"/>
                          </a:lnTo>
                          <a:lnTo>
                            <a:pt x="430" y="219"/>
                          </a:lnTo>
                          <a:lnTo>
                            <a:pt x="456" y="194"/>
                          </a:lnTo>
                          <a:lnTo>
                            <a:pt x="473" y="155"/>
                          </a:lnTo>
                          <a:lnTo>
                            <a:pt x="484" y="124"/>
                          </a:lnTo>
                          <a:lnTo>
                            <a:pt x="487" y="86"/>
                          </a:lnTo>
                          <a:lnTo>
                            <a:pt x="476" y="57"/>
                          </a:lnTo>
                          <a:lnTo>
                            <a:pt x="464" y="37"/>
                          </a:lnTo>
                          <a:lnTo>
                            <a:pt x="447" y="18"/>
                          </a:lnTo>
                          <a:lnTo>
                            <a:pt x="410" y="4"/>
                          </a:lnTo>
                          <a:lnTo>
                            <a:pt x="368" y="0"/>
                          </a:lnTo>
                          <a:lnTo>
                            <a:pt x="313" y="2"/>
                          </a:lnTo>
                          <a:lnTo>
                            <a:pt x="268" y="9"/>
                          </a:lnTo>
                          <a:lnTo>
                            <a:pt x="221" y="20"/>
                          </a:lnTo>
                          <a:lnTo>
                            <a:pt x="185" y="3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6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1144" y="1405"/>
                      <a:ext cx="131" cy="88"/>
                    </a:xfrm>
                    <a:custGeom>
                      <a:avLst/>
                      <a:gdLst>
                        <a:gd name="T0" fmla="*/ 99 w 394"/>
                        <a:gd name="T1" fmla="*/ 11 h 264"/>
                        <a:gd name="T2" fmla="*/ 102 w 394"/>
                        <a:gd name="T3" fmla="*/ 20 h 264"/>
                        <a:gd name="T4" fmla="*/ 100 w 394"/>
                        <a:gd name="T5" fmla="*/ 31 h 264"/>
                        <a:gd name="T6" fmla="*/ 90 w 394"/>
                        <a:gd name="T7" fmla="*/ 46 h 264"/>
                        <a:gd name="T8" fmla="*/ 78 w 394"/>
                        <a:gd name="T9" fmla="*/ 57 h 264"/>
                        <a:gd name="T10" fmla="*/ 62 w 394"/>
                        <a:gd name="T11" fmla="*/ 68 h 264"/>
                        <a:gd name="T12" fmla="*/ 45 w 394"/>
                        <a:gd name="T13" fmla="*/ 75 h 264"/>
                        <a:gd name="T14" fmla="*/ 26 w 394"/>
                        <a:gd name="T15" fmla="*/ 81 h 264"/>
                        <a:gd name="T16" fmla="*/ 12 w 394"/>
                        <a:gd name="T17" fmla="*/ 85 h 264"/>
                        <a:gd name="T18" fmla="*/ 0 w 394"/>
                        <a:gd name="T19" fmla="*/ 88 h 264"/>
                        <a:gd name="T20" fmla="*/ 34 w 394"/>
                        <a:gd name="T21" fmla="*/ 81 h 264"/>
                        <a:gd name="T22" fmla="*/ 53 w 394"/>
                        <a:gd name="T23" fmla="*/ 75 h 264"/>
                        <a:gd name="T24" fmla="*/ 63 w 394"/>
                        <a:gd name="T25" fmla="*/ 71 h 264"/>
                        <a:gd name="T26" fmla="*/ 76 w 394"/>
                        <a:gd name="T27" fmla="*/ 65 h 264"/>
                        <a:gd name="T28" fmla="*/ 87 w 394"/>
                        <a:gd name="T29" fmla="*/ 58 h 264"/>
                        <a:gd name="T30" fmla="*/ 96 w 394"/>
                        <a:gd name="T31" fmla="*/ 52 h 264"/>
                        <a:gd name="T32" fmla="*/ 105 w 394"/>
                        <a:gd name="T33" fmla="*/ 47 h 264"/>
                        <a:gd name="T34" fmla="*/ 119 w 394"/>
                        <a:gd name="T35" fmla="*/ 46 h 264"/>
                        <a:gd name="T36" fmla="*/ 123 w 394"/>
                        <a:gd name="T37" fmla="*/ 49 h 264"/>
                        <a:gd name="T38" fmla="*/ 124 w 394"/>
                        <a:gd name="T39" fmla="*/ 54 h 264"/>
                        <a:gd name="T40" fmla="*/ 130 w 394"/>
                        <a:gd name="T41" fmla="*/ 41 h 264"/>
                        <a:gd name="T42" fmla="*/ 131 w 394"/>
                        <a:gd name="T43" fmla="*/ 26 h 264"/>
                        <a:gd name="T44" fmla="*/ 125 w 394"/>
                        <a:gd name="T45" fmla="*/ 14 h 264"/>
                        <a:gd name="T46" fmla="*/ 116 w 394"/>
                        <a:gd name="T47" fmla="*/ 6 h 264"/>
                        <a:gd name="T48" fmla="*/ 106 w 394"/>
                        <a:gd name="T49" fmla="*/ 2 h 264"/>
                        <a:gd name="T50" fmla="*/ 93 w 394"/>
                        <a:gd name="T51" fmla="*/ 0 h 264"/>
                        <a:gd name="T52" fmla="*/ 99 w 394"/>
                        <a:gd name="T53" fmla="*/ 11 h 26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94"/>
                        <a:gd name="T82" fmla="*/ 0 h 264"/>
                        <a:gd name="T83" fmla="*/ 394 w 394"/>
                        <a:gd name="T84" fmla="*/ 264 h 26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94" h="264">
                          <a:moveTo>
                            <a:pt x="298" y="34"/>
                          </a:moveTo>
                          <a:lnTo>
                            <a:pt x="307" y="61"/>
                          </a:lnTo>
                          <a:lnTo>
                            <a:pt x="300" y="93"/>
                          </a:lnTo>
                          <a:lnTo>
                            <a:pt x="270" y="137"/>
                          </a:lnTo>
                          <a:lnTo>
                            <a:pt x="234" y="172"/>
                          </a:lnTo>
                          <a:lnTo>
                            <a:pt x="185" y="205"/>
                          </a:lnTo>
                          <a:lnTo>
                            <a:pt x="135" y="225"/>
                          </a:lnTo>
                          <a:lnTo>
                            <a:pt x="79" y="244"/>
                          </a:lnTo>
                          <a:lnTo>
                            <a:pt x="36" y="255"/>
                          </a:lnTo>
                          <a:lnTo>
                            <a:pt x="0" y="264"/>
                          </a:lnTo>
                          <a:lnTo>
                            <a:pt x="101" y="244"/>
                          </a:lnTo>
                          <a:lnTo>
                            <a:pt x="158" y="225"/>
                          </a:lnTo>
                          <a:lnTo>
                            <a:pt x="189" y="212"/>
                          </a:lnTo>
                          <a:lnTo>
                            <a:pt x="228" y="196"/>
                          </a:lnTo>
                          <a:lnTo>
                            <a:pt x="263" y="174"/>
                          </a:lnTo>
                          <a:lnTo>
                            <a:pt x="289" y="155"/>
                          </a:lnTo>
                          <a:lnTo>
                            <a:pt x="316" y="142"/>
                          </a:lnTo>
                          <a:lnTo>
                            <a:pt x="357" y="137"/>
                          </a:lnTo>
                          <a:lnTo>
                            <a:pt x="370" y="146"/>
                          </a:lnTo>
                          <a:lnTo>
                            <a:pt x="372" y="163"/>
                          </a:lnTo>
                          <a:lnTo>
                            <a:pt x="392" y="122"/>
                          </a:lnTo>
                          <a:lnTo>
                            <a:pt x="394" y="79"/>
                          </a:lnTo>
                          <a:lnTo>
                            <a:pt x="377" y="41"/>
                          </a:lnTo>
                          <a:lnTo>
                            <a:pt x="349" y="18"/>
                          </a:lnTo>
                          <a:lnTo>
                            <a:pt x="318" y="6"/>
                          </a:lnTo>
                          <a:lnTo>
                            <a:pt x="279" y="0"/>
                          </a:lnTo>
                          <a:lnTo>
                            <a:pt x="298" y="3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7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1292" y="1351"/>
                    <a:ext cx="150" cy="105"/>
                    <a:chOff x="1292" y="1351"/>
                    <a:chExt cx="150" cy="105"/>
                  </a:xfrm>
                </p:grpSpPr>
                <p:sp>
                  <p:nvSpPr>
                    <p:cNvPr id="243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1292" y="1351"/>
                      <a:ext cx="150" cy="105"/>
                    </a:xfrm>
                    <a:custGeom>
                      <a:avLst/>
                      <a:gdLst>
                        <a:gd name="T0" fmla="*/ 20 w 451"/>
                        <a:gd name="T1" fmla="*/ 92 h 313"/>
                        <a:gd name="T2" fmla="*/ 11 w 451"/>
                        <a:gd name="T3" fmla="*/ 86 h 313"/>
                        <a:gd name="T4" fmla="*/ 5 w 451"/>
                        <a:gd name="T5" fmla="*/ 77 h 313"/>
                        <a:gd name="T6" fmla="*/ 2 w 451"/>
                        <a:gd name="T7" fmla="*/ 68 h 313"/>
                        <a:gd name="T8" fmla="*/ 0 w 451"/>
                        <a:gd name="T9" fmla="*/ 57 h 313"/>
                        <a:gd name="T10" fmla="*/ 2 w 451"/>
                        <a:gd name="T11" fmla="*/ 45 h 313"/>
                        <a:gd name="T12" fmla="*/ 5 w 451"/>
                        <a:gd name="T13" fmla="*/ 31 h 313"/>
                        <a:gd name="T14" fmla="*/ 12 w 451"/>
                        <a:gd name="T15" fmla="*/ 20 h 313"/>
                        <a:gd name="T16" fmla="*/ 22 w 451"/>
                        <a:gd name="T17" fmla="*/ 10 h 313"/>
                        <a:gd name="T18" fmla="*/ 32 w 451"/>
                        <a:gd name="T19" fmla="*/ 5 h 313"/>
                        <a:gd name="T20" fmla="*/ 45 w 451"/>
                        <a:gd name="T21" fmla="*/ 1 h 313"/>
                        <a:gd name="T22" fmla="*/ 60 w 451"/>
                        <a:gd name="T23" fmla="*/ 0 h 313"/>
                        <a:gd name="T24" fmla="*/ 72 w 451"/>
                        <a:gd name="T25" fmla="*/ 1 h 313"/>
                        <a:gd name="T26" fmla="*/ 83 w 451"/>
                        <a:gd name="T27" fmla="*/ 4 h 313"/>
                        <a:gd name="T28" fmla="*/ 93 w 451"/>
                        <a:gd name="T29" fmla="*/ 7 h 313"/>
                        <a:gd name="T30" fmla="*/ 103 w 451"/>
                        <a:gd name="T31" fmla="*/ 15 h 313"/>
                        <a:gd name="T32" fmla="*/ 112 w 451"/>
                        <a:gd name="T33" fmla="*/ 23 h 313"/>
                        <a:gd name="T34" fmla="*/ 120 w 451"/>
                        <a:gd name="T35" fmla="*/ 32 h 313"/>
                        <a:gd name="T36" fmla="*/ 125 w 451"/>
                        <a:gd name="T37" fmla="*/ 42 h 313"/>
                        <a:gd name="T38" fmla="*/ 130 w 451"/>
                        <a:gd name="T39" fmla="*/ 52 h 313"/>
                        <a:gd name="T40" fmla="*/ 133 w 451"/>
                        <a:gd name="T41" fmla="*/ 62 h 313"/>
                        <a:gd name="T42" fmla="*/ 138 w 451"/>
                        <a:gd name="T43" fmla="*/ 70 h 313"/>
                        <a:gd name="T44" fmla="*/ 150 w 451"/>
                        <a:gd name="T45" fmla="*/ 75 h 313"/>
                        <a:gd name="T46" fmla="*/ 136 w 451"/>
                        <a:gd name="T47" fmla="*/ 82 h 313"/>
                        <a:gd name="T48" fmla="*/ 127 w 451"/>
                        <a:gd name="T49" fmla="*/ 85 h 313"/>
                        <a:gd name="T50" fmla="*/ 119 w 451"/>
                        <a:gd name="T51" fmla="*/ 90 h 313"/>
                        <a:gd name="T52" fmla="*/ 106 w 451"/>
                        <a:gd name="T53" fmla="*/ 96 h 313"/>
                        <a:gd name="T54" fmla="*/ 94 w 451"/>
                        <a:gd name="T55" fmla="*/ 100 h 313"/>
                        <a:gd name="T56" fmla="*/ 82 w 451"/>
                        <a:gd name="T57" fmla="*/ 103 h 313"/>
                        <a:gd name="T58" fmla="*/ 69 w 451"/>
                        <a:gd name="T59" fmla="*/ 105 h 313"/>
                        <a:gd name="T60" fmla="*/ 56 w 451"/>
                        <a:gd name="T61" fmla="*/ 105 h 313"/>
                        <a:gd name="T62" fmla="*/ 43 w 451"/>
                        <a:gd name="T63" fmla="*/ 102 h 313"/>
                        <a:gd name="T64" fmla="*/ 30 w 451"/>
                        <a:gd name="T65" fmla="*/ 98 h 313"/>
                        <a:gd name="T66" fmla="*/ 20 w 451"/>
                        <a:gd name="T67" fmla="*/ 92 h 31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51"/>
                        <a:gd name="T103" fmla="*/ 0 h 313"/>
                        <a:gd name="T104" fmla="*/ 451 w 451"/>
                        <a:gd name="T105" fmla="*/ 313 h 31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51" h="313">
                          <a:moveTo>
                            <a:pt x="59" y="275"/>
                          </a:moveTo>
                          <a:lnTo>
                            <a:pt x="33" y="257"/>
                          </a:lnTo>
                          <a:lnTo>
                            <a:pt x="14" y="230"/>
                          </a:lnTo>
                          <a:lnTo>
                            <a:pt x="7" y="204"/>
                          </a:lnTo>
                          <a:lnTo>
                            <a:pt x="0" y="171"/>
                          </a:lnTo>
                          <a:lnTo>
                            <a:pt x="5" y="135"/>
                          </a:lnTo>
                          <a:lnTo>
                            <a:pt x="16" y="92"/>
                          </a:lnTo>
                          <a:lnTo>
                            <a:pt x="36" y="59"/>
                          </a:lnTo>
                          <a:lnTo>
                            <a:pt x="66" y="31"/>
                          </a:lnTo>
                          <a:lnTo>
                            <a:pt x="97" y="15"/>
                          </a:lnTo>
                          <a:lnTo>
                            <a:pt x="136" y="4"/>
                          </a:lnTo>
                          <a:lnTo>
                            <a:pt x="180" y="0"/>
                          </a:lnTo>
                          <a:lnTo>
                            <a:pt x="215" y="4"/>
                          </a:lnTo>
                          <a:lnTo>
                            <a:pt x="250" y="11"/>
                          </a:lnTo>
                          <a:lnTo>
                            <a:pt x="280" y="22"/>
                          </a:lnTo>
                          <a:lnTo>
                            <a:pt x="311" y="45"/>
                          </a:lnTo>
                          <a:lnTo>
                            <a:pt x="336" y="70"/>
                          </a:lnTo>
                          <a:lnTo>
                            <a:pt x="361" y="96"/>
                          </a:lnTo>
                          <a:lnTo>
                            <a:pt x="377" y="126"/>
                          </a:lnTo>
                          <a:lnTo>
                            <a:pt x="390" y="155"/>
                          </a:lnTo>
                          <a:lnTo>
                            <a:pt x="399" y="185"/>
                          </a:lnTo>
                          <a:lnTo>
                            <a:pt x="416" y="210"/>
                          </a:lnTo>
                          <a:lnTo>
                            <a:pt x="451" y="225"/>
                          </a:lnTo>
                          <a:lnTo>
                            <a:pt x="408" y="243"/>
                          </a:lnTo>
                          <a:lnTo>
                            <a:pt x="383" y="253"/>
                          </a:lnTo>
                          <a:lnTo>
                            <a:pt x="357" y="268"/>
                          </a:lnTo>
                          <a:lnTo>
                            <a:pt x="320" y="286"/>
                          </a:lnTo>
                          <a:lnTo>
                            <a:pt x="282" y="297"/>
                          </a:lnTo>
                          <a:lnTo>
                            <a:pt x="246" y="306"/>
                          </a:lnTo>
                          <a:lnTo>
                            <a:pt x="208" y="313"/>
                          </a:lnTo>
                          <a:lnTo>
                            <a:pt x="169" y="313"/>
                          </a:lnTo>
                          <a:lnTo>
                            <a:pt x="129" y="304"/>
                          </a:lnTo>
                          <a:lnTo>
                            <a:pt x="90" y="293"/>
                          </a:lnTo>
                          <a:lnTo>
                            <a:pt x="59" y="27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94" y="1372"/>
                      <a:ext cx="132" cy="82"/>
                    </a:xfrm>
                    <a:custGeom>
                      <a:avLst/>
                      <a:gdLst>
                        <a:gd name="T0" fmla="*/ 11 w 396"/>
                        <a:gd name="T1" fmla="*/ 0 h 244"/>
                        <a:gd name="T2" fmla="*/ 10 w 396"/>
                        <a:gd name="T3" fmla="*/ 13 h 244"/>
                        <a:gd name="T4" fmla="*/ 11 w 396"/>
                        <a:gd name="T5" fmla="*/ 25 h 244"/>
                        <a:gd name="T6" fmla="*/ 13 w 396"/>
                        <a:gd name="T7" fmla="*/ 31 h 244"/>
                        <a:gd name="T8" fmla="*/ 20 w 396"/>
                        <a:gd name="T9" fmla="*/ 38 h 244"/>
                        <a:gd name="T10" fmla="*/ 28 w 396"/>
                        <a:gd name="T11" fmla="*/ 43 h 244"/>
                        <a:gd name="T12" fmla="*/ 35 w 396"/>
                        <a:gd name="T13" fmla="*/ 47 h 244"/>
                        <a:gd name="T14" fmla="*/ 49 w 396"/>
                        <a:gd name="T15" fmla="*/ 51 h 244"/>
                        <a:gd name="T16" fmla="*/ 61 w 396"/>
                        <a:gd name="T17" fmla="*/ 54 h 244"/>
                        <a:gd name="T18" fmla="*/ 79 w 396"/>
                        <a:gd name="T19" fmla="*/ 54 h 244"/>
                        <a:gd name="T20" fmla="*/ 90 w 396"/>
                        <a:gd name="T21" fmla="*/ 55 h 244"/>
                        <a:gd name="T22" fmla="*/ 106 w 396"/>
                        <a:gd name="T23" fmla="*/ 55 h 244"/>
                        <a:gd name="T24" fmla="*/ 117 w 396"/>
                        <a:gd name="T25" fmla="*/ 54 h 244"/>
                        <a:gd name="T26" fmla="*/ 132 w 396"/>
                        <a:gd name="T27" fmla="*/ 55 h 244"/>
                        <a:gd name="T28" fmla="*/ 114 w 396"/>
                        <a:gd name="T29" fmla="*/ 57 h 244"/>
                        <a:gd name="T30" fmla="*/ 93 w 396"/>
                        <a:gd name="T31" fmla="*/ 57 h 244"/>
                        <a:gd name="T32" fmla="*/ 73 w 396"/>
                        <a:gd name="T33" fmla="*/ 57 h 244"/>
                        <a:gd name="T34" fmla="*/ 53 w 396"/>
                        <a:gd name="T35" fmla="*/ 56 h 244"/>
                        <a:gd name="T36" fmla="*/ 44 w 396"/>
                        <a:gd name="T37" fmla="*/ 55 h 244"/>
                        <a:gd name="T38" fmla="*/ 36 w 396"/>
                        <a:gd name="T39" fmla="*/ 54 h 244"/>
                        <a:gd name="T40" fmla="*/ 25 w 396"/>
                        <a:gd name="T41" fmla="*/ 52 h 244"/>
                        <a:gd name="T42" fmla="*/ 22 w 396"/>
                        <a:gd name="T43" fmla="*/ 56 h 244"/>
                        <a:gd name="T44" fmla="*/ 23 w 396"/>
                        <a:gd name="T45" fmla="*/ 60 h 244"/>
                        <a:gd name="T46" fmla="*/ 26 w 396"/>
                        <a:gd name="T47" fmla="*/ 66 h 244"/>
                        <a:gd name="T48" fmla="*/ 29 w 396"/>
                        <a:gd name="T49" fmla="*/ 70 h 244"/>
                        <a:gd name="T50" fmla="*/ 35 w 396"/>
                        <a:gd name="T51" fmla="*/ 74 h 244"/>
                        <a:gd name="T52" fmla="*/ 42 w 396"/>
                        <a:gd name="T53" fmla="*/ 77 h 244"/>
                        <a:gd name="T54" fmla="*/ 48 w 396"/>
                        <a:gd name="T55" fmla="*/ 80 h 244"/>
                        <a:gd name="T56" fmla="*/ 53 w 396"/>
                        <a:gd name="T57" fmla="*/ 82 h 244"/>
                        <a:gd name="T58" fmla="*/ 45 w 396"/>
                        <a:gd name="T59" fmla="*/ 80 h 244"/>
                        <a:gd name="T60" fmla="*/ 34 w 396"/>
                        <a:gd name="T61" fmla="*/ 78 h 244"/>
                        <a:gd name="T62" fmla="*/ 27 w 396"/>
                        <a:gd name="T63" fmla="*/ 75 h 244"/>
                        <a:gd name="T64" fmla="*/ 19 w 396"/>
                        <a:gd name="T65" fmla="*/ 70 h 244"/>
                        <a:gd name="T66" fmla="*/ 13 w 396"/>
                        <a:gd name="T67" fmla="*/ 65 h 244"/>
                        <a:gd name="T68" fmla="*/ 8 w 396"/>
                        <a:gd name="T69" fmla="*/ 61 h 244"/>
                        <a:gd name="T70" fmla="*/ 4 w 396"/>
                        <a:gd name="T71" fmla="*/ 55 h 244"/>
                        <a:gd name="T72" fmla="*/ 2 w 396"/>
                        <a:gd name="T73" fmla="*/ 50 h 244"/>
                        <a:gd name="T74" fmla="*/ 1 w 396"/>
                        <a:gd name="T75" fmla="*/ 43 h 244"/>
                        <a:gd name="T76" fmla="*/ 0 w 396"/>
                        <a:gd name="T77" fmla="*/ 35 h 244"/>
                        <a:gd name="T78" fmla="*/ 1 w 396"/>
                        <a:gd name="T79" fmla="*/ 26 h 244"/>
                        <a:gd name="T80" fmla="*/ 3 w 396"/>
                        <a:gd name="T81" fmla="*/ 15 h 244"/>
                        <a:gd name="T82" fmla="*/ 6 w 396"/>
                        <a:gd name="T83" fmla="*/ 8 h 244"/>
                        <a:gd name="T84" fmla="*/ 11 w 396"/>
                        <a:gd name="T85" fmla="*/ 0 h 244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396"/>
                        <a:gd name="T130" fmla="*/ 0 h 244"/>
                        <a:gd name="T131" fmla="*/ 396 w 396"/>
                        <a:gd name="T132" fmla="*/ 244 h 244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396" h="244">
                          <a:moveTo>
                            <a:pt x="34" y="0"/>
                          </a:moveTo>
                          <a:lnTo>
                            <a:pt x="31" y="40"/>
                          </a:lnTo>
                          <a:lnTo>
                            <a:pt x="33" y="74"/>
                          </a:lnTo>
                          <a:lnTo>
                            <a:pt x="40" y="92"/>
                          </a:lnTo>
                          <a:lnTo>
                            <a:pt x="59" y="112"/>
                          </a:lnTo>
                          <a:lnTo>
                            <a:pt x="83" y="129"/>
                          </a:lnTo>
                          <a:lnTo>
                            <a:pt x="105" y="140"/>
                          </a:lnTo>
                          <a:lnTo>
                            <a:pt x="147" y="153"/>
                          </a:lnTo>
                          <a:lnTo>
                            <a:pt x="184" y="160"/>
                          </a:lnTo>
                          <a:lnTo>
                            <a:pt x="236" y="162"/>
                          </a:lnTo>
                          <a:lnTo>
                            <a:pt x="271" y="164"/>
                          </a:lnTo>
                          <a:lnTo>
                            <a:pt x="318" y="164"/>
                          </a:lnTo>
                          <a:lnTo>
                            <a:pt x="352" y="162"/>
                          </a:lnTo>
                          <a:lnTo>
                            <a:pt x="396" y="164"/>
                          </a:lnTo>
                          <a:lnTo>
                            <a:pt x="341" y="169"/>
                          </a:lnTo>
                          <a:lnTo>
                            <a:pt x="280" y="171"/>
                          </a:lnTo>
                          <a:lnTo>
                            <a:pt x="219" y="169"/>
                          </a:lnTo>
                          <a:lnTo>
                            <a:pt x="160" y="167"/>
                          </a:lnTo>
                          <a:lnTo>
                            <a:pt x="132" y="163"/>
                          </a:lnTo>
                          <a:lnTo>
                            <a:pt x="108" y="160"/>
                          </a:lnTo>
                          <a:lnTo>
                            <a:pt x="74" y="156"/>
                          </a:lnTo>
                          <a:lnTo>
                            <a:pt x="65" y="167"/>
                          </a:lnTo>
                          <a:lnTo>
                            <a:pt x="70" y="180"/>
                          </a:lnTo>
                          <a:lnTo>
                            <a:pt x="77" y="195"/>
                          </a:lnTo>
                          <a:lnTo>
                            <a:pt x="88" y="208"/>
                          </a:lnTo>
                          <a:lnTo>
                            <a:pt x="106" y="219"/>
                          </a:lnTo>
                          <a:lnTo>
                            <a:pt x="125" y="228"/>
                          </a:lnTo>
                          <a:lnTo>
                            <a:pt x="144" y="237"/>
                          </a:lnTo>
                          <a:lnTo>
                            <a:pt x="159" y="244"/>
                          </a:lnTo>
                          <a:lnTo>
                            <a:pt x="134" y="239"/>
                          </a:lnTo>
                          <a:lnTo>
                            <a:pt x="103" y="232"/>
                          </a:lnTo>
                          <a:lnTo>
                            <a:pt x="81" y="222"/>
                          </a:lnTo>
                          <a:lnTo>
                            <a:pt x="56" y="209"/>
                          </a:lnTo>
                          <a:lnTo>
                            <a:pt x="40" y="194"/>
                          </a:lnTo>
                          <a:lnTo>
                            <a:pt x="25" y="181"/>
                          </a:lnTo>
                          <a:lnTo>
                            <a:pt x="13" y="164"/>
                          </a:lnTo>
                          <a:lnTo>
                            <a:pt x="6" y="148"/>
                          </a:lnTo>
                          <a:lnTo>
                            <a:pt x="2" y="127"/>
                          </a:lnTo>
                          <a:lnTo>
                            <a:pt x="0" y="103"/>
                          </a:lnTo>
                          <a:lnTo>
                            <a:pt x="2" y="77"/>
                          </a:lnTo>
                          <a:lnTo>
                            <a:pt x="9" y="46"/>
                          </a:lnTo>
                          <a:lnTo>
                            <a:pt x="18" y="25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8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185" y="1261"/>
                    <a:ext cx="122" cy="147"/>
                    <a:chOff x="1185" y="1261"/>
                    <a:chExt cx="122" cy="147"/>
                  </a:xfrm>
                </p:grpSpPr>
                <p:sp>
                  <p:nvSpPr>
                    <p:cNvPr id="2431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185" y="1261"/>
                      <a:ext cx="122" cy="147"/>
                    </a:xfrm>
                    <a:custGeom>
                      <a:avLst/>
                      <a:gdLst>
                        <a:gd name="T0" fmla="*/ 92 w 366"/>
                        <a:gd name="T1" fmla="*/ 144 h 440"/>
                        <a:gd name="T2" fmla="*/ 78 w 366"/>
                        <a:gd name="T3" fmla="*/ 147 h 440"/>
                        <a:gd name="T4" fmla="*/ 63 w 366"/>
                        <a:gd name="T5" fmla="*/ 146 h 440"/>
                        <a:gd name="T6" fmla="*/ 50 w 366"/>
                        <a:gd name="T7" fmla="*/ 142 h 440"/>
                        <a:gd name="T8" fmla="*/ 38 w 366"/>
                        <a:gd name="T9" fmla="*/ 138 h 440"/>
                        <a:gd name="T10" fmla="*/ 26 w 366"/>
                        <a:gd name="T11" fmla="*/ 131 h 440"/>
                        <a:gd name="T12" fmla="*/ 14 w 366"/>
                        <a:gd name="T13" fmla="*/ 117 h 440"/>
                        <a:gd name="T14" fmla="*/ 7 w 366"/>
                        <a:gd name="T15" fmla="*/ 103 h 440"/>
                        <a:gd name="T16" fmla="*/ 2 w 366"/>
                        <a:gd name="T17" fmla="*/ 89 h 440"/>
                        <a:gd name="T18" fmla="*/ 0 w 366"/>
                        <a:gd name="T19" fmla="*/ 68 h 440"/>
                        <a:gd name="T20" fmla="*/ 2 w 366"/>
                        <a:gd name="T21" fmla="*/ 52 h 440"/>
                        <a:gd name="T22" fmla="*/ 6 w 366"/>
                        <a:gd name="T23" fmla="*/ 38 h 440"/>
                        <a:gd name="T24" fmla="*/ 14 w 366"/>
                        <a:gd name="T25" fmla="*/ 28 h 440"/>
                        <a:gd name="T26" fmla="*/ 20 w 366"/>
                        <a:gd name="T27" fmla="*/ 17 h 440"/>
                        <a:gd name="T28" fmla="*/ 24 w 366"/>
                        <a:gd name="T29" fmla="*/ 8 h 440"/>
                        <a:gd name="T30" fmla="*/ 24 w 366"/>
                        <a:gd name="T31" fmla="*/ 0 h 440"/>
                        <a:gd name="T32" fmla="*/ 35 w 366"/>
                        <a:gd name="T33" fmla="*/ 6 h 440"/>
                        <a:gd name="T34" fmla="*/ 45 w 366"/>
                        <a:gd name="T35" fmla="*/ 9 h 440"/>
                        <a:gd name="T36" fmla="*/ 54 w 366"/>
                        <a:gd name="T37" fmla="*/ 13 h 440"/>
                        <a:gd name="T38" fmla="*/ 67 w 366"/>
                        <a:gd name="T39" fmla="*/ 17 h 440"/>
                        <a:gd name="T40" fmla="*/ 77 w 366"/>
                        <a:gd name="T41" fmla="*/ 18 h 440"/>
                        <a:gd name="T42" fmla="*/ 87 w 366"/>
                        <a:gd name="T43" fmla="*/ 23 h 440"/>
                        <a:gd name="T44" fmla="*/ 99 w 366"/>
                        <a:gd name="T45" fmla="*/ 31 h 440"/>
                        <a:gd name="T46" fmla="*/ 105 w 366"/>
                        <a:gd name="T47" fmla="*/ 39 h 440"/>
                        <a:gd name="T48" fmla="*/ 113 w 366"/>
                        <a:gd name="T49" fmla="*/ 50 h 440"/>
                        <a:gd name="T50" fmla="*/ 117 w 366"/>
                        <a:gd name="T51" fmla="*/ 61 h 440"/>
                        <a:gd name="T52" fmla="*/ 121 w 366"/>
                        <a:gd name="T53" fmla="*/ 71 h 440"/>
                        <a:gd name="T54" fmla="*/ 122 w 366"/>
                        <a:gd name="T55" fmla="*/ 86 h 440"/>
                        <a:gd name="T56" fmla="*/ 121 w 366"/>
                        <a:gd name="T57" fmla="*/ 96 h 440"/>
                        <a:gd name="T58" fmla="*/ 120 w 366"/>
                        <a:gd name="T59" fmla="*/ 107 h 440"/>
                        <a:gd name="T60" fmla="*/ 115 w 366"/>
                        <a:gd name="T61" fmla="*/ 119 h 440"/>
                        <a:gd name="T62" fmla="*/ 109 w 366"/>
                        <a:gd name="T63" fmla="*/ 133 h 440"/>
                        <a:gd name="T64" fmla="*/ 101 w 366"/>
                        <a:gd name="T65" fmla="*/ 139 h 440"/>
                        <a:gd name="T66" fmla="*/ 92 w 366"/>
                        <a:gd name="T67" fmla="*/ 144 h 44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66"/>
                        <a:gd name="T103" fmla="*/ 0 h 440"/>
                        <a:gd name="T104" fmla="*/ 366 w 366"/>
                        <a:gd name="T105" fmla="*/ 440 h 44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66" h="440">
                          <a:moveTo>
                            <a:pt x="276" y="431"/>
                          </a:moveTo>
                          <a:lnTo>
                            <a:pt x="233" y="440"/>
                          </a:lnTo>
                          <a:lnTo>
                            <a:pt x="190" y="437"/>
                          </a:lnTo>
                          <a:lnTo>
                            <a:pt x="151" y="426"/>
                          </a:lnTo>
                          <a:lnTo>
                            <a:pt x="114" y="413"/>
                          </a:lnTo>
                          <a:lnTo>
                            <a:pt x="77" y="393"/>
                          </a:lnTo>
                          <a:lnTo>
                            <a:pt x="41" y="350"/>
                          </a:lnTo>
                          <a:lnTo>
                            <a:pt x="21" y="309"/>
                          </a:lnTo>
                          <a:lnTo>
                            <a:pt x="7" y="266"/>
                          </a:lnTo>
                          <a:lnTo>
                            <a:pt x="0" y="205"/>
                          </a:lnTo>
                          <a:lnTo>
                            <a:pt x="5" y="155"/>
                          </a:lnTo>
                          <a:lnTo>
                            <a:pt x="19" y="115"/>
                          </a:lnTo>
                          <a:lnTo>
                            <a:pt x="41" y="83"/>
                          </a:lnTo>
                          <a:lnTo>
                            <a:pt x="59" y="52"/>
                          </a:lnTo>
                          <a:lnTo>
                            <a:pt x="73" y="24"/>
                          </a:lnTo>
                          <a:lnTo>
                            <a:pt x="73" y="0"/>
                          </a:lnTo>
                          <a:lnTo>
                            <a:pt x="105" y="18"/>
                          </a:lnTo>
                          <a:lnTo>
                            <a:pt x="134" y="27"/>
                          </a:lnTo>
                          <a:lnTo>
                            <a:pt x="163" y="39"/>
                          </a:lnTo>
                          <a:lnTo>
                            <a:pt x="201" y="50"/>
                          </a:lnTo>
                          <a:lnTo>
                            <a:pt x="231" y="54"/>
                          </a:lnTo>
                          <a:lnTo>
                            <a:pt x="262" y="68"/>
                          </a:lnTo>
                          <a:lnTo>
                            <a:pt x="296" y="94"/>
                          </a:lnTo>
                          <a:lnTo>
                            <a:pt x="314" y="118"/>
                          </a:lnTo>
                          <a:lnTo>
                            <a:pt x="339" y="151"/>
                          </a:lnTo>
                          <a:lnTo>
                            <a:pt x="352" y="183"/>
                          </a:lnTo>
                          <a:lnTo>
                            <a:pt x="363" y="214"/>
                          </a:lnTo>
                          <a:lnTo>
                            <a:pt x="366" y="257"/>
                          </a:lnTo>
                          <a:lnTo>
                            <a:pt x="363" y="286"/>
                          </a:lnTo>
                          <a:lnTo>
                            <a:pt x="359" y="319"/>
                          </a:lnTo>
                          <a:lnTo>
                            <a:pt x="346" y="356"/>
                          </a:lnTo>
                          <a:lnTo>
                            <a:pt x="326" y="397"/>
                          </a:lnTo>
                          <a:lnTo>
                            <a:pt x="303" y="417"/>
                          </a:lnTo>
                          <a:lnTo>
                            <a:pt x="276" y="43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2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1222" y="1293"/>
                      <a:ext cx="79" cy="112"/>
                    </a:xfrm>
                    <a:custGeom>
                      <a:avLst/>
                      <a:gdLst>
                        <a:gd name="T0" fmla="*/ 0 w 239"/>
                        <a:gd name="T1" fmla="*/ 0 h 334"/>
                        <a:gd name="T2" fmla="*/ 8 w 239"/>
                        <a:gd name="T3" fmla="*/ 11 h 334"/>
                        <a:gd name="T4" fmla="*/ 17 w 239"/>
                        <a:gd name="T5" fmla="*/ 26 h 334"/>
                        <a:gd name="T6" fmla="*/ 24 w 239"/>
                        <a:gd name="T7" fmla="*/ 42 h 334"/>
                        <a:gd name="T8" fmla="*/ 30 w 239"/>
                        <a:gd name="T9" fmla="*/ 62 h 334"/>
                        <a:gd name="T10" fmla="*/ 35 w 239"/>
                        <a:gd name="T11" fmla="*/ 82 h 334"/>
                        <a:gd name="T12" fmla="*/ 34 w 239"/>
                        <a:gd name="T13" fmla="*/ 95 h 334"/>
                        <a:gd name="T14" fmla="*/ 33 w 239"/>
                        <a:gd name="T15" fmla="*/ 104 h 334"/>
                        <a:gd name="T16" fmla="*/ 26 w 239"/>
                        <a:gd name="T17" fmla="*/ 108 h 334"/>
                        <a:gd name="T18" fmla="*/ 17 w 239"/>
                        <a:gd name="T19" fmla="*/ 108 h 334"/>
                        <a:gd name="T20" fmla="*/ 28 w 239"/>
                        <a:gd name="T21" fmla="*/ 112 h 334"/>
                        <a:gd name="T22" fmla="*/ 41 w 239"/>
                        <a:gd name="T23" fmla="*/ 112 h 334"/>
                        <a:gd name="T24" fmla="*/ 58 w 239"/>
                        <a:gd name="T25" fmla="*/ 108 h 334"/>
                        <a:gd name="T26" fmla="*/ 65 w 239"/>
                        <a:gd name="T27" fmla="*/ 103 h 334"/>
                        <a:gd name="T28" fmla="*/ 70 w 239"/>
                        <a:gd name="T29" fmla="*/ 98 h 334"/>
                        <a:gd name="T30" fmla="*/ 74 w 239"/>
                        <a:gd name="T31" fmla="*/ 88 h 334"/>
                        <a:gd name="T32" fmla="*/ 77 w 239"/>
                        <a:gd name="T33" fmla="*/ 79 h 334"/>
                        <a:gd name="T34" fmla="*/ 79 w 239"/>
                        <a:gd name="T35" fmla="*/ 69 h 334"/>
                        <a:gd name="T36" fmla="*/ 72 w 239"/>
                        <a:gd name="T37" fmla="*/ 78 h 334"/>
                        <a:gd name="T38" fmla="*/ 64 w 239"/>
                        <a:gd name="T39" fmla="*/ 83 h 334"/>
                        <a:gd name="T40" fmla="*/ 52 w 239"/>
                        <a:gd name="T41" fmla="*/ 86 h 334"/>
                        <a:gd name="T42" fmla="*/ 43 w 239"/>
                        <a:gd name="T43" fmla="*/ 85 h 334"/>
                        <a:gd name="T44" fmla="*/ 38 w 239"/>
                        <a:gd name="T45" fmla="*/ 82 h 334"/>
                        <a:gd name="T46" fmla="*/ 37 w 239"/>
                        <a:gd name="T47" fmla="*/ 73 h 334"/>
                        <a:gd name="T48" fmla="*/ 34 w 239"/>
                        <a:gd name="T49" fmla="*/ 57 h 334"/>
                        <a:gd name="T50" fmla="*/ 28 w 239"/>
                        <a:gd name="T51" fmla="*/ 40 h 334"/>
                        <a:gd name="T52" fmla="*/ 22 w 239"/>
                        <a:gd name="T53" fmla="*/ 30 h 334"/>
                        <a:gd name="T54" fmla="*/ 13 w 239"/>
                        <a:gd name="T55" fmla="*/ 14 h 334"/>
                        <a:gd name="T56" fmla="*/ 0 w 239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39"/>
                        <a:gd name="T88" fmla="*/ 0 h 334"/>
                        <a:gd name="T89" fmla="*/ 239 w 239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39" h="334">
                          <a:moveTo>
                            <a:pt x="0" y="0"/>
                          </a:moveTo>
                          <a:lnTo>
                            <a:pt x="25" y="32"/>
                          </a:lnTo>
                          <a:lnTo>
                            <a:pt x="50" y="77"/>
                          </a:lnTo>
                          <a:lnTo>
                            <a:pt x="72" y="124"/>
                          </a:lnTo>
                          <a:lnTo>
                            <a:pt x="92" y="185"/>
                          </a:lnTo>
                          <a:lnTo>
                            <a:pt x="106" y="244"/>
                          </a:lnTo>
                          <a:lnTo>
                            <a:pt x="103" y="283"/>
                          </a:lnTo>
                          <a:lnTo>
                            <a:pt x="99" y="309"/>
                          </a:lnTo>
                          <a:lnTo>
                            <a:pt x="79" y="323"/>
                          </a:lnTo>
                          <a:lnTo>
                            <a:pt x="50" y="323"/>
                          </a:lnTo>
                          <a:lnTo>
                            <a:pt x="86" y="334"/>
                          </a:lnTo>
                          <a:lnTo>
                            <a:pt x="124" y="334"/>
                          </a:lnTo>
                          <a:lnTo>
                            <a:pt x="176" y="323"/>
                          </a:lnTo>
                          <a:lnTo>
                            <a:pt x="197" y="307"/>
                          </a:lnTo>
                          <a:lnTo>
                            <a:pt x="212" y="291"/>
                          </a:lnTo>
                          <a:lnTo>
                            <a:pt x="225" y="262"/>
                          </a:lnTo>
                          <a:lnTo>
                            <a:pt x="234" y="237"/>
                          </a:lnTo>
                          <a:lnTo>
                            <a:pt x="239" y="205"/>
                          </a:lnTo>
                          <a:lnTo>
                            <a:pt x="219" y="233"/>
                          </a:lnTo>
                          <a:lnTo>
                            <a:pt x="194" y="248"/>
                          </a:lnTo>
                          <a:lnTo>
                            <a:pt x="156" y="255"/>
                          </a:lnTo>
                          <a:lnTo>
                            <a:pt x="131" y="253"/>
                          </a:lnTo>
                          <a:lnTo>
                            <a:pt x="115" y="244"/>
                          </a:lnTo>
                          <a:lnTo>
                            <a:pt x="112" y="217"/>
                          </a:lnTo>
                          <a:lnTo>
                            <a:pt x="103" y="169"/>
                          </a:lnTo>
                          <a:lnTo>
                            <a:pt x="86" y="119"/>
                          </a:lnTo>
                          <a:lnTo>
                            <a:pt x="68" y="88"/>
                          </a:lnTo>
                          <a:lnTo>
                            <a:pt x="40" y="4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9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54" cy="134"/>
                    <a:chOff x="1160" y="1358"/>
                    <a:chExt cx="154" cy="134"/>
                  </a:xfrm>
                </p:grpSpPr>
                <p:sp>
                  <p:nvSpPr>
                    <p:cNvPr id="2410" name="Arc 157"/>
                    <p:cNvSpPr>
                      <a:spLocks/>
                    </p:cNvSpPr>
                    <p:nvPr/>
                  </p:nvSpPr>
                  <p:spPr bwMode="auto">
                    <a:xfrm>
                      <a:off x="1221" y="1378"/>
                      <a:ext cx="93" cy="72"/>
                    </a:xfrm>
                    <a:custGeom>
                      <a:avLst/>
                      <a:gdLst>
                        <a:gd name="T0" fmla="*/ 0 w 42514"/>
                        <a:gd name="T1" fmla="*/ 0 h 43200"/>
                        <a:gd name="T2" fmla="*/ 0 w 42514"/>
                        <a:gd name="T3" fmla="*/ 0 h 43200"/>
                        <a:gd name="T4" fmla="*/ 0 w 4251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2514"/>
                        <a:gd name="T10" fmla="*/ 0 h 43200"/>
                        <a:gd name="T11" fmla="*/ 42514 w 42514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4" h="43200" fill="none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</a:path>
                        <a:path w="42514" h="43200" stroke="0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  <a:lnTo>
                            <a:pt x="20914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11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0" y="1358"/>
                      <a:ext cx="124" cy="134"/>
                      <a:chOff x="1160" y="1358"/>
                      <a:chExt cx="124" cy="134"/>
                    </a:xfrm>
                  </p:grpSpPr>
                  <p:sp>
                    <p:nvSpPr>
                      <p:cNvPr id="2412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60" y="1358"/>
                        <a:ext cx="124" cy="134"/>
                      </a:xfrm>
                      <a:custGeom>
                        <a:avLst/>
                        <a:gdLst>
                          <a:gd name="T0" fmla="*/ 52 w 374"/>
                          <a:gd name="T1" fmla="*/ 5 h 402"/>
                          <a:gd name="T2" fmla="*/ 39 w 374"/>
                          <a:gd name="T3" fmla="*/ 11 h 402"/>
                          <a:gd name="T4" fmla="*/ 28 w 374"/>
                          <a:gd name="T5" fmla="*/ 18 h 402"/>
                          <a:gd name="T6" fmla="*/ 19 w 374"/>
                          <a:gd name="T7" fmla="*/ 21 h 402"/>
                          <a:gd name="T8" fmla="*/ 14 w 374"/>
                          <a:gd name="T9" fmla="*/ 28 h 402"/>
                          <a:gd name="T10" fmla="*/ 17 w 374"/>
                          <a:gd name="T11" fmla="*/ 35 h 402"/>
                          <a:gd name="T12" fmla="*/ 9 w 374"/>
                          <a:gd name="T13" fmla="*/ 42 h 402"/>
                          <a:gd name="T14" fmla="*/ 3 w 374"/>
                          <a:gd name="T15" fmla="*/ 48 h 402"/>
                          <a:gd name="T16" fmla="*/ 4 w 374"/>
                          <a:gd name="T17" fmla="*/ 59 h 402"/>
                          <a:gd name="T18" fmla="*/ 4 w 374"/>
                          <a:gd name="T19" fmla="*/ 69 h 402"/>
                          <a:gd name="T20" fmla="*/ 0 w 374"/>
                          <a:gd name="T21" fmla="*/ 86 h 402"/>
                          <a:gd name="T22" fmla="*/ 4 w 374"/>
                          <a:gd name="T23" fmla="*/ 96 h 402"/>
                          <a:gd name="T24" fmla="*/ 16 w 374"/>
                          <a:gd name="T25" fmla="*/ 99 h 402"/>
                          <a:gd name="T26" fmla="*/ 20 w 374"/>
                          <a:gd name="T27" fmla="*/ 112 h 402"/>
                          <a:gd name="T28" fmla="*/ 36 w 374"/>
                          <a:gd name="T29" fmla="*/ 117 h 402"/>
                          <a:gd name="T30" fmla="*/ 41 w 374"/>
                          <a:gd name="T31" fmla="*/ 132 h 402"/>
                          <a:gd name="T32" fmla="*/ 52 w 374"/>
                          <a:gd name="T33" fmla="*/ 134 h 402"/>
                          <a:gd name="T34" fmla="*/ 62 w 374"/>
                          <a:gd name="T35" fmla="*/ 132 h 402"/>
                          <a:gd name="T36" fmla="*/ 70 w 374"/>
                          <a:gd name="T37" fmla="*/ 130 h 402"/>
                          <a:gd name="T38" fmla="*/ 86 w 374"/>
                          <a:gd name="T39" fmla="*/ 130 h 402"/>
                          <a:gd name="T40" fmla="*/ 93 w 374"/>
                          <a:gd name="T41" fmla="*/ 120 h 402"/>
                          <a:gd name="T42" fmla="*/ 98 w 374"/>
                          <a:gd name="T43" fmla="*/ 118 h 402"/>
                          <a:gd name="T44" fmla="*/ 107 w 374"/>
                          <a:gd name="T45" fmla="*/ 114 h 402"/>
                          <a:gd name="T46" fmla="*/ 114 w 374"/>
                          <a:gd name="T47" fmla="*/ 95 h 402"/>
                          <a:gd name="T48" fmla="*/ 122 w 374"/>
                          <a:gd name="T49" fmla="*/ 93 h 402"/>
                          <a:gd name="T50" fmla="*/ 124 w 374"/>
                          <a:gd name="T51" fmla="*/ 81 h 402"/>
                          <a:gd name="T52" fmla="*/ 120 w 374"/>
                          <a:gd name="T53" fmla="*/ 70 h 402"/>
                          <a:gd name="T54" fmla="*/ 124 w 374"/>
                          <a:gd name="T55" fmla="*/ 59 h 402"/>
                          <a:gd name="T56" fmla="*/ 118 w 374"/>
                          <a:gd name="T57" fmla="*/ 49 h 402"/>
                          <a:gd name="T58" fmla="*/ 117 w 374"/>
                          <a:gd name="T59" fmla="*/ 35 h 402"/>
                          <a:gd name="T60" fmla="*/ 113 w 374"/>
                          <a:gd name="T61" fmla="*/ 24 h 402"/>
                          <a:gd name="T62" fmla="*/ 105 w 374"/>
                          <a:gd name="T63" fmla="*/ 21 h 402"/>
                          <a:gd name="T64" fmla="*/ 99 w 374"/>
                          <a:gd name="T65" fmla="*/ 15 h 402"/>
                          <a:gd name="T66" fmla="*/ 91 w 374"/>
                          <a:gd name="T67" fmla="*/ 8 h 402"/>
                          <a:gd name="T68" fmla="*/ 83 w 374"/>
                          <a:gd name="T69" fmla="*/ 9 h 402"/>
                          <a:gd name="T70" fmla="*/ 76 w 374"/>
                          <a:gd name="T71" fmla="*/ 2 h 402"/>
                          <a:gd name="T72" fmla="*/ 67 w 374"/>
                          <a:gd name="T73" fmla="*/ 0 h 402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374"/>
                          <a:gd name="T112" fmla="*/ 0 h 402"/>
                          <a:gd name="T113" fmla="*/ 374 w 374"/>
                          <a:gd name="T114" fmla="*/ 402 h 402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374" h="402">
                            <a:moveTo>
                              <a:pt x="187" y="13"/>
                            </a:moveTo>
                            <a:lnTo>
                              <a:pt x="156" y="14"/>
                            </a:lnTo>
                            <a:lnTo>
                              <a:pt x="133" y="20"/>
                            </a:lnTo>
                            <a:lnTo>
                              <a:pt x="119" y="34"/>
                            </a:lnTo>
                            <a:lnTo>
                              <a:pt x="114" y="51"/>
                            </a:lnTo>
                            <a:lnTo>
                              <a:pt x="85" y="53"/>
                            </a:lnTo>
                            <a:lnTo>
                              <a:pt x="70" y="57"/>
                            </a:lnTo>
                            <a:lnTo>
                              <a:pt x="58" y="63"/>
                            </a:lnTo>
                            <a:lnTo>
                              <a:pt x="46" y="74"/>
                            </a:lnTo>
                            <a:lnTo>
                              <a:pt x="42" y="83"/>
                            </a:lnTo>
                            <a:lnTo>
                              <a:pt x="44" y="98"/>
                            </a:lnTo>
                            <a:lnTo>
                              <a:pt x="50" y="106"/>
                            </a:lnTo>
                            <a:lnTo>
                              <a:pt x="44" y="120"/>
                            </a:lnTo>
                            <a:lnTo>
                              <a:pt x="28" y="125"/>
                            </a:lnTo>
                            <a:lnTo>
                              <a:pt x="14" y="132"/>
                            </a:lnTo>
                            <a:lnTo>
                              <a:pt x="8" y="145"/>
                            </a:lnTo>
                            <a:lnTo>
                              <a:pt x="6" y="163"/>
                            </a:lnTo>
                            <a:lnTo>
                              <a:pt x="13" y="176"/>
                            </a:lnTo>
                            <a:lnTo>
                              <a:pt x="22" y="187"/>
                            </a:lnTo>
                            <a:lnTo>
                              <a:pt x="12" y="207"/>
                            </a:lnTo>
                            <a:lnTo>
                              <a:pt x="2" y="236"/>
                            </a:lnTo>
                            <a:lnTo>
                              <a:pt x="0" y="257"/>
                            </a:lnTo>
                            <a:lnTo>
                              <a:pt x="3" y="276"/>
                            </a:lnTo>
                            <a:lnTo>
                              <a:pt x="12" y="287"/>
                            </a:lnTo>
                            <a:lnTo>
                              <a:pt x="35" y="292"/>
                            </a:lnTo>
                            <a:lnTo>
                              <a:pt x="48" y="296"/>
                            </a:lnTo>
                            <a:lnTo>
                              <a:pt x="50" y="318"/>
                            </a:lnTo>
                            <a:lnTo>
                              <a:pt x="61" y="337"/>
                            </a:lnTo>
                            <a:lnTo>
                              <a:pt x="87" y="348"/>
                            </a:lnTo>
                            <a:lnTo>
                              <a:pt x="110" y="351"/>
                            </a:lnTo>
                            <a:lnTo>
                              <a:pt x="117" y="382"/>
                            </a:lnTo>
                            <a:lnTo>
                              <a:pt x="125" y="395"/>
                            </a:lnTo>
                            <a:lnTo>
                              <a:pt x="137" y="401"/>
                            </a:lnTo>
                            <a:lnTo>
                              <a:pt x="158" y="402"/>
                            </a:lnTo>
                            <a:lnTo>
                              <a:pt x="175" y="401"/>
                            </a:lnTo>
                            <a:lnTo>
                              <a:pt x="188" y="395"/>
                            </a:lnTo>
                            <a:lnTo>
                              <a:pt x="200" y="386"/>
                            </a:lnTo>
                            <a:lnTo>
                              <a:pt x="211" y="391"/>
                            </a:lnTo>
                            <a:lnTo>
                              <a:pt x="240" y="394"/>
                            </a:lnTo>
                            <a:lnTo>
                              <a:pt x="260" y="389"/>
                            </a:lnTo>
                            <a:lnTo>
                              <a:pt x="272" y="377"/>
                            </a:lnTo>
                            <a:lnTo>
                              <a:pt x="280" y="361"/>
                            </a:lnTo>
                            <a:lnTo>
                              <a:pt x="285" y="350"/>
                            </a:lnTo>
                            <a:lnTo>
                              <a:pt x="296" y="355"/>
                            </a:lnTo>
                            <a:lnTo>
                              <a:pt x="309" y="353"/>
                            </a:lnTo>
                            <a:lnTo>
                              <a:pt x="324" y="341"/>
                            </a:lnTo>
                            <a:lnTo>
                              <a:pt x="337" y="316"/>
                            </a:lnTo>
                            <a:lnTo>
                              <a:pt x="343" y="284"/>
                            </a:lnTo>
                            <a:lnTo>
                              <a:pt x="353" y="287"/>
                            </a:lnTo>
                            <a:lnTo>
                              <a:pt x="367" y="280"/>
                            </a:lnTo>
                            <a:lnTo>
                              <a:pt x="371" y="261"/>
                            </a:lnTo>
                            <a:lnTo>
                              <a:pt x="373" y="243"/>
                            </a:lnTo>
                            <a:lnTo>
                              <a:pt x="365" y="222"/>
                            </a:lnTo>
                            <a:lnTo>
                              <a:pt x="362" y="211"/>
                            </a:lnTo>
                            <a:lnTo>
                              <a:pt x="373" y="196"/>
                            </a:lnTo>
                            <a:lnTo>
                              <a:pt x="374" y="178"/>
                            </a:lnTo>
                            <a:lnTo>
                              <a:pt x="367" y="160"/>
                            </a:lnTo>
                            <a:lnTo>
                              <a:pt x="356" y="146"/>
                            </a:lnTo>
                            <a:lnTo>
                              <a:pt x="353" y="127"/>
                            </a:lnTo>
                            <a:lnTo>
                              <a:pt x="353" y="106"/>
                            </a:lnTo>
                            <a:lnTo>
                              <a:pt x="351" y="89"/>
                            </a:lnTo>
                            <a:lnTo>
                              <a:pt x="341" y="73"/>
                            </a:lnTo>
                            <a:lnTo>
                              <a:pt x="327" y="65"/>
                            </a:lnTo>
                            <a:lnTo>
                              <a:pt x="316" y="64"/>
                            </a:lnTo>
                            <a:lnTo>
                              <a:pt x="308" y="64"/>
                            </a:lnTo>
                            <a:lnTo>
                              <a:pt x="299" y="44"/>
                            </a:lnTo>
                            <a:lnTo>
                              <a:pt x="289" y="30"/>
                            </a:lnTo>
                            <a:lnTo>
                              <a:pt x="274" y="25"/>
                            </a:lnTo>
                            <a:lnTo>
                              <a:pt x="262" y="25"/>
                            </a:lnTo>
                            <a:lnTo>
                              <a:pt x="250" y="27"/>
                            </a:lnTo>
                            <a:lnTo>
                              <a:pt x="239" y="14"/>
                            </a:lnTo>
                            <a:lnTo>
                              <a:pt x="228" y="6"/>
                            </a:lnTo>
                            <a:lnTo>
                              <a:pt x="214" y="2"/>
                            </a:lnTo>
                            <a:lnTo>
                              <a:pt x="201" y="0"/>
                            </a:lnTo>
                            <a:lnTo>
                              <a:pt x="187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588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3" name="Freeform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0" y="1407"/>
                        <a:ext cx="35" cy="13"/>
                      </a:xfrm>
                      <a:custGeom>
                        <a:avLst/>
                        <a:gdLst>
                          <a:gd name="T0" fmla="*/ 0 w 107"/>
                          <a:gd name="T1" fmla="*/ 13 h 39"/>
                          <a:gd name="T2" fmla="*/ 5 w 107"/>
                          <a:gd name="T3" fmla="*/ 9 h 39"/>
                          <a:gd name="T4" fmla="*/ 11 w 107"/>
                          <a:gd name="T5" fmla="*/ 6 h 39"/>
                          <a:gd name="T6" fmla="*/ 19 w 107"/>
                          <a:gd name="T7" fmla="*/ 5 h 39"/>
                          <a:gd name="T8" fmla="*/ 26 w 107"/>
                          <a:gd name="T9" fmla="*/ 4 h 39"/>
                          <a:gd name="T10" fmla="*/ 35 w 107"/>
                          <a:gd name="T11" fmla="*/ 4 h 39"/>
                          <a:gd name="T12" fmla="*/ 26 w 107"/>
                          <a:gd name="T13" fmla="*/ 1 h 39"/>
                          <a:gd name="T14" fmla="*/ 18 w 107"/>
                          <a:gd name="T15" fmla="*/ 0 h 39"/>
                          <a:gd name="T16" fmla="*/ 9 w 107"/>
                          <a:gd name="T17" fmla="*/ 1 h 39"/>
                          <a:gd name="T18" fmla="*/ 5 w 107"/>
                          <a:gd name="T19" fmla="*/ 3 h 39"/>
                          <a:gd name="T20" fmla="*/ 2 w 107"/>
                          <a:gd name="T21" fmla="*/ 7 h 39"/>
                          <a:gd name="T22" fmla="*/ 0 w 107"/>
                          <a:gd name="T23" fmla="*/ 13 h 3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7"/>
                          <a:gd name="T37" fmla="*/ 0 h 39"/>
                          <a:gd name="T38" fmla="*/ 107 w 107"/>
                          <a:gd name="T39" fmla="*/ 39 h 3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7" h="39">
                            <a:moveTo>
                              <a:pt x="0" y="39"/>
                            </a:moveTo>
                            <a:lnTo>
                              <a:pt x="16" y="28"/>
                            </a:lnTo>
                            <a:lnTo>
                              <a:pt x="33" y="19"/>
                            </a:lnTo>
                            <a:lnTo>
                              <a:pt x="57" y="14"/>
                            </a:lnTo>
                            <a:lnTo>
                              <a:pt x="81" y="11"/>
                            </a:lnTo>
                            <a:lnTo>
                              <a:pt x="107" y="11"/>
                            </a:lnTo>
                            <a:lnTo>
                              <a:pt x="78" y="4"/>
                            </a:lnTo>
                            <a:lnTo>
                              <a:pt x="54" y="0"/>
                            </a:lnTo>
                            <a:lnTo>
                              <a:pt x="28" y="2"/>
                            </a:lnTo>
                            <a:lnTo>
                              <a:pt x="16" y="9"/>
                            </a:lnTo>
                            <a:lnTo>
                              <a:pt x="6" y="20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4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7" y="1433"/>
                        <a:ext cx="31" cy="22"/>
                      </a:xfrm>
                      <a:custGeom>
                        <a:avLst/>
                        <a:gdLst>
                          <a:gd name="T0" fmla="*/ 0 w 94"/>
                          <a:gd name="T1" fmla="*/ 22 h 66"/>
                          <a:gd name="T2" fmla="*/ 5 w 94"/>
                          <a:gd name="T3" fmla="*/ 13 h 66"/>
                          <a:gd name="T4" fmla="*/ 11 w 94"/>
                          <a:gd name="T5" fmla="*/ 8 h 66"/>
                          <a:gd name="T6" fmla="*/ 19 w 94"/>
                          <a:gd name="T7" fmla="*/ 3 h 66"/>
                          <a:gd name="T8" fmla="*/ 26 w 94"/>
                          <a:gd name="T9" fmla="*/ 2 h 66"/>
                          <a:gd name="T10" fmla="*/ 31 w 94"/>
                          <a:gd name="T11" fmla="*/ 1 h 66"/>
                          <a:gd name="T12" fmla="*/ 19 w 94"/>
                          <a:gd name="T13" fmla="*/ 0 h 66"/>
                          <a:gd name="T14" fmla="*/ 12 w 94"/>
                          <a:gd name="T15" fmla="*/ 3 h 66"/>
                          <a:gd name="T16" fmla="*/ 8 w 94"/>
                          <a:gd name="T17" fmla="*/ 5 h 66"/>
                          <a:gd name="T18" fmla="*/ 5 w 94"/>
                          <a:gd name="T19" fmla="*/ 9 h 66"/>
                          <a:gd name="T20" fmla="*/ 3 w 94"/>
                          <a:gd name="T21" fmla="*/ 15 h 66"/>
                          <a:gd name="T22" fmla="*/ 0 w 94"/>
                          <a:gd name="T23" fmla="*/ 22 h 6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"/>
                          <a:gd name="T37" fmla="*/ 0 h 66"/>
                          <a:gd name="T38" fmla="*/ 94 w 94"/>
                          <a:gd name="T39" fmla="*/ 66 h 6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" h="66">
                            <a:moveTo>
                              <a:pt x="0" y="66"/>
                            </a:moveTo>
                            <a:lnTo>
                              <a:pt x="15" y="40"/>
                            </a:lnTo>
                            <a:lnTo>
                              <a:pt x="33" y="24"/>
                            </a:lnTo>
                            <a:lnTo>
                              <a:pt x="59" y="9"/>
                            </a:lnTo>
                            <a:lnTo>
                              <a:pt x="80" y="7"/>
                            </a:lnTo>
                            <a:lnTo>
                              <a:pt x="94" y="4"/>
                            </a:lnTo>
                            <a:lnTo>
                              <a:pt x="57" y="0"/>
                            </a:lnTo>
                            <a:lnTo>
                              <a:pt x="37" y="8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44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5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9" y="1439"/>
                        <a:ext cx="18" cy="32"/>
                      </a:xfrm>
                      <a:custGeom>
                        <a:avLst/>
                        <a:gdLst>
                          <a:gd name="T0" fmla="*/ 1 w 52"/>
                          <a:gd name="T1" fmla="*/ 32 h 96"/>
                          <a:gd name="T2" fmla="*/ 4 w 52"/>
                          <a:gd name="T3" fmla="*/ 21 h 96"/>
                          <a:gd name="T4" fmla="*/ 7 w 52"/>
                          <a:gd name="T5" fmla="*/ 14 h 96"/>
                          <a:gd name="T6" fmla="*/ 11 w 52"/>
                          <a:gd name="T7" fmla="*/ 8 h 96"/>
                          <a:gd name="T8" fmla="*/ 14 w 52"/>
                          <a:gd name="T9" fmla="*/ 4 h 96"/>
                          <a:gd name="T10" fmla="*/ 18 w 52"/>
                          <a:gd name="T11" fmla="*/ 0 h 96"/>
                          <a:gd name="T12" fmla="*/ 10 w 52"/>
                          <a:gd name="T13" fmla="*/ 5 h 96"/>
                          <a:gd name="T14" fmla="*/ 3 w 52"/>
                          <a:gd name="T15" fmla="*/ 13 h 96"/>
                          <a:gd name="T16" fmla="*/ 1 w 52"/>
                          <a:gd name="T17" fmla="*/ 18 h 96"/>
                          <a:gd name="T18" fmla="*/ 0 w 52"/>
                          <a:gd name="T19" fmla="*/ 23 h 96"/>
                          <a:gd name="T20" fmla="*/ 1 w 52"/>
                          <a:gd name="T21" fmla="*/ 32 h 9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52"/>
                          <a:gd name="T34" fmla="*/ 0 h 96"/>
                          <a:gd name="T35" fmla="*/ 52 w 52"/>
                          <a:gd name="T36" fmla="*/ 96 h 9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52" h="96">
                            <a:moveTo>
                              <a:pt x="3" y="96"/>
                            </a:moveTo>
                            <a:lnTo>
                              <a:pt x="12" y="63"/>
                            </a:lnTo>
                            <a:lnTo>
                              <a:pt x="20" y="42"/>
                            </a:lnTo>
                            <a:lnTo>
                              <a:pt x="32" y="24"/>
                            </a:lnTo>
                            <a:lnTo>
                              <a:pt x="39" y="11"/>
                            </a:lnTo>
                            <a:lnTo>
                              <a:pt x="52" y="0"/>
                            </a:lnTo>
                            <a:lnTo>
                              <a:pt x="29" y="15"/>
                            </a:lnTo>
                            <a:lnTo>
                              <a:pt x="10" y="39"/>
                            </a:lnTo>
                            <a:lnTo>
                              <a:pt x="3" y="55"/>
                            </a:lnTo>
                            <a:lnTo>
                              <a:pt x="0" y="68"/>
                            </a:lnTo>
                            <a:lnTo>
                              <a:pt x="3" y="9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6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1397"/>
                        <a:ext cx="31" cy="14"/>
                      </a:xfrm>
                      <a:custGeom>
                        <a:avLst/>
                        <a:gdLst>
                          <a:gd name="T0" fmla="*/ 7 w 92"/>
                          <a:gd name="T1" fmla="*/ 0 h 42"/>
                          <a:gd name="T2" fmla="*/ 13 w 92"/>
                          <a:gd name="T3" fmla="*/ 1 h 42"/>
                          <a:gd name="T4" fmla="*/ 21 w 92"/>
                          <a:gd name="T5" fmla="*/ 3 h 42"/>
                          <a:gd name="T6" fmla="*/ 28 w 92"/>
                          <a:gd name="T7" fmla="*/ 9 h 42"/>
                          <a:gd name="T8" fmla="*/ 31 w 92"/>
                          <a:gd name="T9" fmla="*/ 14 h 42"/>
                          <a:gd name="T10" fmla="*/ 22 w 92"/>
                          <a:gd name="T11" fmla="*/ 7 h 42"/>
                          <a:gd name="T12" fmla="*/ 12 w 92"/>
                          <a:gd name="T13" fmla="*/ 3 h 42"/>
                          <a:gd name="T14" fmla="*/ 6 w 92"/>
                          <a:gd name="T15" fmla="*/ 3 h 42"/>
                          <a:gd name="T16" fmla="*/ 0 w 92"/>
                          <a:gd name="T17" fmla="*/ 2 h 42"/>
                          <a:gd name="T18" fmla="*/ 7 w 92"/>
                          <a:gd name="T19" fmla="*/ 0 h 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"/>
                          <a:gd name="T31" fmla="*/ 0 h 42"/>
                          <a:gd name="T32" fmla="*/ 92 w 92"/>
                          <a:gd name="T33" fmla="*/ 42 h 4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" h="42">
                            <a:moveTo>
                              <a:pt x="21" y="0"/>
                            </a:moveTo>
                            <a:lnTo>
                              <a:pt x="39" y="3"/>
                            </a:lnTo>
                            <a:lnTo>
                              <a:pt x="61" y="8"/>
                            </a:lnTo>
                            <a:lnTo>
                              <a:pt x="83" y="27"/>
                            </a:lnTo>
                            <a:lnTo>
                              <a:pt x="92" y="42"/>
                            </a:lnTo>
                            <a:lnTo>
                              <a:pt x="65" y="21"/>
                            </a:lnTo>
                            <a:lnTo>
                              <a:pt x="37" y="10"/>
                            </a:lnTo>
                            <a:lnTo>
                              <a:pt x="17" y="8"/>
                            </a:lnTo>
                            <a:lnTo>
                              <a:pt x="0" y="5"/>
                            </a:lnTo>
                            <a:lnTo>
                              <a:pt x="21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7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0" y="1379"/>
                        <a:ext cx="12" cy="21"/>
                      </a:xfrm>
                      <a:custGeom>
                        <a:avLst/>
                        <a:gdLst>
                          <a:gd name="T0" fmla="*/ 0 w 35"/>
                          <a:gd name="T1" fmla="*/ 0 h 63"/>
                          <a:gd name="T2" fmla="*/ 7 w 35"/>
                          <a:gd name="T3" fmla="*/ 7 h 63"/>
                          <a:gd name="T4" fmla="*/ 10 w 35"/>
                          <a:gd name="T5" fmla="*/ 13 h 63"/>
                          <a:gd name="T6" fmla="*/ 12 w 35"/>
                          <a:gd name="T7" fmla="*/ 21 h 63"/>
                          <a:gd name="T8" fmla="*/ 12 w 35"/>
                          <a:gd name="T9" fmla="*/ 11 h 63"/>
                          <a:gd name="T10" fmla="*/ 9 w 35"/>
                          <a:gd name="T11" fmla="*/ 3 h 63"/>
                          <a:gd name="T12" fmla="*/ 0 w 35"/>
                          <a:gd name="T13" fmla="*/ 0 h 6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5"/>
                          <a:gd name="T22" fmla="*/ 0 h 63"/>
                          <a:gd name="T23" fmla="*/ 35 w 35"/>
                          <a:gd name="T24" fmla="*/ 63 h 6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5" h="63">
                            <a:moveTo>
                              <a:pt x="0" y="0"/>
                            </a:moveTo>
                            <a:lnTo>
                              <a:pt x="21" y="21"/>
                            </a:lnTo>
                            <a:lnTo>
                              <a:pt x="29" y="40"/>
                            </a:lnTo>
                            <a:lnTo>
                              <a:pt x="35" y="63"/>
                            </a:lnTo>
                            <a:lnTo>
                              <a:pt x="35" y="32"/>
                            </a:lnTo>
                            <a:lnTo>
                              <a:pt x="26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8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9" y="1442"/>
                        <a:ext cx="6" cy="40"/>
                      </a:xfrm>
                      <a:custGeom>
                        <a:avLst/>
                        <a:gdLst>
                          <a:gd name="T0" fmla="*/ 4 w 18"/>
                          <a:gd name="T1" fmla="*/ 0 h 120"/>
                          <a:gd name="T2" fmla="*/ 1 w 18"/>
                          <a:gd name="T3" fmla="*/ 9 h 120"/>
                          <a:gd name="T4" fmla="*/ 0 w 18"/>
                          <a:gd name="T5" fmla="*/ 20 h 120"/>
                          <a:gd name="T6" fmla="*/ 1 w 18"/>
                          <a:gd name="T7" fmla="*/ 27 h 120"/>
                          <a:gd name="T8" fmla="*/ 3 w 18"/>
                          <a:gd name="T9" fmla="*/ 35 h 120"/>
                          <a:gd name="T10" fmla="*/ 6 w 18"/>
                          <a:gd name="T11" fmla="*/ 40 h 120"/>
                          <a:gd name="T12" fmla="*/ 4 w 18"/>
                          <a:gd name="T13" fmla="*/ 26 h 120"/>
                          <a:gd name="T14" fmla="*/ 3 w 18"/>
                          <a:gd name="T15" fmla="*/ 11 h 120"/>
                          <a:gd name="T16" fmla="*/ 4 w 18"/>
                          <a:gd name="T17" fmla="*/ 0 h 1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"/>
                          <a:gd name="T28" fmla="*/ 0 h 120"/>
                          <a:gd name="T29" fmla="*/ 18 w 18"/>
                          <a:gd name="T30" fmla="*/ 120 h 1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" h="120">
                            <a:moveTo>
                              <a:pt x="13" y="0"/>
                            </a:moveTo>
                            <a:lnTo>
                              <a:pt x="3" y="28"/>
                            </a:lnTo>
                            <a:lnTo>
                              <a:pt x="0" y="60"/>
                            </a:lnTo>
                            <a:lnTo>
                              <a:pt x="4" y="80"/>
                            </a:lnTo>
                            <a:lnTo>
                              <a:pt x="8" y="104"/>
                            </a:lnTo>
                            <a:lnTo>
                              <a:pt x="18" y="120"/>
                            </a:lnTo>
                            <a:lnTo>
                              <a:pt x="13" y="79"/>
                            </a:lnTo>
                            <a:lnTo>
                              <a:pt x="10" y="3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9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8" y="1438"/>
                        <a:ext cx="12" cy="31"/>
                      </a:xfrm>
                      <a:custGeom>
                        <a:avLst/>
                        <a:gdLst>
                          <a:gd name="T0" fmla="*/ 12 w 36"/>
                          <a:gd name="T1" fmla="*/ 31 h 92"/>
                          <a:gd name="T2" fmla="*/ 4 w 36"/>
                          <a:gd name="T3" fmla="*/ 18 h 92"/>
                          <a:gd name="T4" fmla="*/ 2 w 36"/>
                          <a:gd name="T5" fmla="*/ 8 h 92"/>
                          <a:gd name="T6" fmla="*/ 0 w 36"/>
                          <a:gd name="T7" fmla="*/ 0 h 92"/>
                          <a:gd name="T8" fmla="*/ 6 w 36"/>
                          <a:gd name="T9" fmla="*/ 9 h 92"/>
                          <a:gd name="T10" fmla="*/ 10 w 36"/>
                          <a:gd name="T11" fmla="*/ 18 h 92"/>
                          <a:gd name="T12" fmla="*/ 12 w 36"/>
                          <a:gd name="T13" fmla="*/ 31 h 9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"/>
                          <a:gd name="T22" fmla="*/ 0 h 92"/>
                          <a:gd name="T23" fmla="*/ 36 w 36"/>
                          <a:gd name="T24" fmla="*/ 92 h 9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" h="92">
                            <a:moveTo>
                              <a:pt x="36" y="92"/>
                            </a:moveTo>
                            <a:lnTo>
                              <a:pt x="12" y="54"/>
                            </a:lnTo>
                            <a:lnTo>
                              <a:pt x="6" y="25"/>
                            </a:lnTo>
                            <a:lnTo>
                              <a:pt x="0" y="0"/>
                            </a:lnTo>
                            <a:lnTo>
                              <a:pt x="19" y="27"/>
                            </a:lnTo>
                            <a:lnTo>
                              <a:pt x="29" y="52"/>
                            </a:lnTo>
                            <a:lnTo>
                              <a:pt x="36" y="92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0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2" y="1434"/>
                        <a:ext cx="29" cy="16"/>
                      </a:xfrm>
                      <a:custGeom>
                        <a:avLst/>
                        <a:gdLst>
                          <a:gd name="T0" fmla="*/ 0 w 85"/>
                          <a:gd name="T1" fmla="*/ 0 h 49"/>
                          <a:gd name="T2" fmla="*/ 13 w 85"/>
                          <a:gd name="T3" fmla="*/ 2 h 49"/>
                          <a:gd name="T4" fmla="*/ 18 w 85"/>
                          <a:gd name="T5" fmla="*/ 7 h 49"/>
                          <a:gd name="T6" fmla="*/ 26 w 85"/>
                          <a:gd name="T7" fmla="*/ 12 h 49"/>
                          <a:gd name="T8" fmla="*/ 29 w 85"/>
                          <a:gd name="T9" fmla="*/ 16 h 49"/>
                          <a:gd name="T10" fmla="*/ 25 w 85"/>
                          <a:gd name="T11" fmla="*/ 8 h 49"/>
                          <a:gd name="T12" fmla="*/ 19 w 85"/>
                          <a:gd name="T13" fmla="*/ 2 h 49"/>
                          <a:gd name="T14" fmla="*/ 11 w 85"/>
                          <a:gd name="T15" fmla="*/ 0 h 49"/>
                          <a:gd name="T16" fmla="*/ 0 w 85"/>
                          <a:gd name="T17" fmla="*/ 0 h 4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"/>
                          <a:gd name="T28" fmla="*/ 0 h 49"/>
                          <a:gd name="T29" fmla="*/ 85 w 85"/>
                          <a:gd name="T30" fmla="*/ 49 h 4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" h="49">
                            <a:moveTo>
                              <a:pt x="0" y="0"/>
                            </a:moveTo>
                            <a:lnTo>
                              <a:pt x="37" y="7"/>
                            </a:lnTo>
                            <a:lnTo>
                              <a:pt x="54" y="20"/>
                            </a:lnTo>
                            <a:lnTo>
                              <a:pt x="75" y="37"/>
                            </a:lnTo>
                            <a:lnTo>
                              <a:pt x="85" y="49"/>
                            </a:lnTo>
                            <a:lnTo>
                              <a:pt x="74" y="24"/>
                            </a:lnTo>
                            <a:lnTo>
                              <a:pt x="55" y="7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1" name="Freeform 1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5" y="1390"/>
                        <a:ext cx="7" cy="16"/>
                      </a:xfrm>
                      <a:custGeom>
                        <a:avLst/>
                        <a:gdLst>
                          <a:gd name="T0" fmla="*/ 7 w 22"/>
                          <a:gd name="T1" fmla="*/ 0 h 48"/>
                          <a:gd name="T2" fmla="*/ 2 w 22"/>
                          <a:gd name="T3" fmla="*/ 7 h 48"/>
                          <a:gd name="T4" fmla="*/ 0 w 22"/>
                          <a:gd name="T5" fmla="*/ 16 h 48"/>
                          <a:gd name="T6" fmla="*/ 5 w 22"/>
                          <a:gd name="T7" fmla="*/ 9 h 48"/>
                          <a:gd name="T8" fmla="*/ 7 w 22"/>
                          <a:gd name="T9" fmla="*/ 0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22" y="0"/>
                            </a:moveTo>
                            <a:lnTo>
                              <a:pt x="7" y="21"/>
                            </a:lnTo>
                            <a:lnTo>
                              <a:pt x="0" y="48"/>
                            </a:lnTo>
                            <a:lnTo>
                              <a:pt x="16" y="27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2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2" y="1381"/>
                        <a:ext cx="3" cy="21"/>
                      </a:xfrm>
                      <a:custGeom>
                        <a:avLst/>
                        <a:gdLst>
                          <a:gd name="T0" fmla="*/ 3 w 9"/>
                          <a:gd name="T1" fmla="*/ 0 h 64"/>
                          <a:gd name="T2" fmla="*/ 0 w 9"/>
                          <a:gd name="T3" fmla="*/ 7 h 64"/>
                          <a:gd name="T4" fmla="*/ 0 w 9"/>
                          <a:gd name="T5" fmla="*/ 13 h 64"/>
                          <a:gd name="T6" fmla="*/ 1 w 9"/>
                          <a:gd name="T7" fmla="*/ 21 h 64"/>
                          <a:gd name="T8" fmla="*/ 3 w 9"/>
                          <a:gd name="T9" fmla="*/ 11 h 64"/>
                          <a:gd name="T10" fmla="*/ 3 w 9"/>
                          <a:gd name="T11" fmla="*/ 0 h 6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9"/>
                          <a:gd name="T19" fmla="*/ 0 h 64"/>
                          <a:gd name="T20" fmla="*/ 9 w 9"/>
                          <a:gd name="T21" fmla="*/ 64 h 6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9" h="64">
                            <a:moveTo>
                              <a:pt x="8" y="0"/>
                            </a:moveTo>
                            <a:lnTo>
                              <a:pt x="0" y="20"/>
                            </a:lnTo>
                            <a:lnTo>
                              <a:pt x="0" y="41"/>
                            </a:lnTo>
                            <a:lnTo>
                              <a:pt x="4" y="64"/>
                            </a:lnTo>
                            <a:lnTo>
                              <a:pt x="9" y="3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3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1" y="1409"/>
                        <a:ext cx="20" cy="5"/>
                      </a:xfrm>
                      <a:custGeom>
                        <a:avLst/>
                        <a:gdLst>
                          <a:gd name="T0" fmla="*/ 0 w 58"/>
                          <a:gd name="T1" fmla="*/ 5 h 16"/>
                          <a:gd name="T2" fmla="*/ 7 w 58"/>
                          <a:gd name="T3" fmla="*/ 3 h 16"/>
                          <a:gd name="T4" fmla="*/ 13 w 58"/>
                          <a:gd name="T5" fmla="*/ 0 h 16"/>
                          <a:gd name="T6" fmla="*/ 20 w 58"/>
                          <a:gd name="T7" fmla="*/ 1 h 16"/>
                          <a:gd name="T8" fmla="*/ 12 w 58"/>
                          <a:gd name="T9" fmla="*/ 3 h 16"/>
                          <a:gd name="T10" fmla="*/ 0 w 58"/>
                          <a:gd name="T11" fmla="*/ 5 h 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8"/>
                          <a:gd name="T19" fmla="*/ 0 h 16"/>
                          <a:gd name="T20" fmla="*/ 58 w 58"/>
                          <a:gd name="T21" fmla="*/ 16 h 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8" h="16">
                            <a:moveTo>
                              <a:pt x="0" y="16"/>
                            </a:moveTo>
                            <a:lnTo>
                              <a:pt x="19" y="8"/>
                            </a:lnTo>
                            <a:lnTo>
                              <a:pt x="39" y="0"/>
                            </a:lnTo>
                            <a:lnTo>
                              <a:pt x="58" y="3"/>
                            </a:lnTo>
                            <a:lnTo>
                              <a:pt x="34" y="9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4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1" y="1405"/>
                        <a:ext cx="46" cy="35"/>
                      </a:xfrm>
                      <a:custGeom>
                        <a:avLst/>
                        <a:gdLst>
                          <a:gd name="T0" fmla="*/ 2 w 137"/>
                          <a:gd name="T1" fmla="*/ 24 h 107"/>
                          <a:gd name="T2" fmla="*/ 7 w 137"/>
                          <a:gd name="T3" fmla="*/ 29 h 107"/>
                          <a:gd name="T4" fmla="*/ 7 w 137"/>
                          <a:gd name="T5" fmla="*/ 24 h 107"/>
                          <a:gd name="T6" fmla="*/ 8 w 137"/>
                          <a:gd name="T7" fmla="*/ 19 h 107"/>
                          <a:gd name="T8" fmla="*/ 10 w 137"/>
                          <a:gd name="T9" fmla="*/ 16 h 107"/>
                          <a:gd name="T10" fmla="*/ 17 w 137"/>
                          <a:gd name="T11" fmla="*/ 13 h 107"/>
                          <a:gd name="T12" fmla="*/ 22 w 137"/>
                          <a:gd name="T13" fmla="*/ 12 h 107"/>
                          <a:gd name="T14" fmla="*/ 28 w 137"/>
                          <a:gd name="T15" fmla="*/ 12 h 107"/>
                          <a:gd name="T16" fmla="*/ 33 w 137"/>
                          <a:gd name="T17" fmla="*/ 13 h 107"/>
                          <a:gd name="T18" fmla="*/ 35 w 137"/>
                          <a:gd name="T19" fmla="*/ 16 h 107"/>
                          <a:gd name="T20" fmla="*/ 37 w 137"/>
                          <a:gd name="T21" fmla="*/ 21 h 107"/>
                          <a:gd name="T22" fmla="*/ 37 w 137"/>
                          <a:gd name="T23" fmla="*/ 26 h 107"/>
                          <a:gd name="T24" fmla="*/ 35 w 137"/>
                          <a:gd name="T25" fmla="*/ 30 h 107"/>
                          <a:gd name="T26" fmla="*/ 31 w 137"/>
                          <a:gd name="T27" fmla="*/ 33 h 107"/>
                          <a:gd name="T28" fmla="*/ 20 w 137"/>
                          <a:gd name="T29" fmla="*/ 34 h 107"/>
                          <a:gd name="T30" fmla="*/ 29 w 137"/>
                          <a:gd name="T31" fmla="*/ 35 h 107"/>
                          <a:gd name="T32" fmla="*/ 34 w 137"/>
                          <a:gd name="T33" fmla="*/ 34 h 107"/>
                          <a:gd name="T34" fmla="*/ 39 w 137"/>
                          <a:gd name="T35" fmla="*/ 32 h 107"/>
                          <a:gd name="T36" fmla="*/ 44 w 137"/>
                          <a:gd name="T37" fmla="*/ 27 h 107"/>
                          <a:gd name="T38" fmla="*/ 45 w 137"/>
                          <a:gd name="T39" fmla="*/ 23 h 107"/>
                          <a:gd name="T40" fmla="*/ 46 w 137"/>
                          <a:gd name="T41" fmla="*/ 19 h 107"/>
                          <a:gd name="T42" fmla="*/ 46 w 137"/>
                          <a:gd name="T43" fmla="*/ 14 h 107"/>
                          <a:gd name="T44" fmla="*/ 44 w 137"/>
                          <a:gd name="T45" fmla="*/ 10 h 107"/>
                          <a:gd name="T46" fmla="*/ 42 w 137"/>
                          <a:gd name="T47" fmla="*/ 7 h 107"/>
                          <a:gd name="T48" fmla="*/ 37 w 137"/>
                          <a:gd name="T49" fmla="*/ 3 h 107"/>
                          <a:gd name="T50" fmla="*/ 33 w 137"/>
                          <a:gd name="T51" fmla="*/ 1 h 107"/>
                          <a:gd name="T52" fmla="*/ 29 w 137"/>
                          <a:gd name="T53" fmla="*/ 0 h 107"/>
                          <a:gd name="T54" fmla="*/ 24 w 137"/>
                          <a:gd name="T55" fmla="*/ 0 h 107"/>
                          <a:gd name="T56" fmla="*/ 17 w 137"/>
                          <a:gd name="T57" fmla="*/ 1 h 107"/>
                          <a:gd name="T58" fmla="*/ 11 w 137"/>
                          <a:gd name="T59" fmla="*/ 2 h 107"/>
                          <a:gd name="T60" fmla="*/ 6 w 137"/>
                          <a:gd name="T61" fmla="*/ 6 h 107"/>
                          <a:gd name="T62" fmla="*/ 3 w 137"/>
                          <a:gd name="T63" fmla="*/ 9 h 107"/>
                          <a:gd name="T64" fmla="*/ 0 w 137"/>
                          <a:gd name="T65" fmla="*/ 14 h 107"/>
                          <a:gd name="T66" fmla="*/ 0 w 137"/>
                          <a:gd name="T67" fmla="*/ 20 h 107"/>
                          <a:gd name="T68" fmla="*/ 2 w 137"/>
                          <a:gd name="T69" fmla="*/ 24 h 107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137"/>
                          <a:gd name="T106" fmla="*/ 0 h 107"/>
                          <a:gd name="T107" fmla="*/ 137 w 137"/>
                          <a:gd name="T108" fmla="*/ 107 h 107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137" h="107">
                            <a:moveTo>
                              <a:pt x="6" y="74"/>
                            </a:moveTo>
                            <a:lnTo>
                              <a:pt x="21" y="89"/>
                            </a:lnTo>
                            <a:lnTo>
                              <a:pt x="22" y="73"/>
                            </a:lnTo>
                            <a:lnTo>
                              <a:pt x="25" y="59"/>
                            </a:lnTo>
                            <a:lnTo>
                              <a:pt x="31" y="49"/>
                            </a:lnTo>
                            <a:lnTo>
                              <a:pt x="50" y="40"/>
                            </a:lnTo>
                            <a:lnTo>
                              <a:pt x="66" y="36"/>
                            </a:lnTo>
                            <a:lnTo>
                              <a:pt x="82" y="37"/>
                            </a:lnTo>
                            <a:lnTo>
                              <a:pt x="97" y="41"/>
                            </a:lnTo>
                            <a:lnTo>
                              <a:pt x="105" y="50"/>
                            </a:lnTo>
                            <a:lnTo>
                              <a:pt x="110" y="63"/>
                            </a:lnTo>
                            <a:lnTo>
                              <a:pt x="109" y="81"/>
                            </a:lnTo>
                            <a:lnTo>
                              <a:pt x="104" y="92"/>
                            </a:lnTo>
                            <a:lnTo>
                              <a:pt x="93" y="101"/>
                            </a:lnTo>
                            <a:lnTo>
                              <a:pt x="60" y="104"/>
                            </a:lnTo>
                            <a:lnTo>
                              <a:pt x="85" y="107"/>
                            </a:lnTo>
                            <a:lnTo>
                              <a:pt x="101" y="104"/>
                            </a:lnTo>
                            <a:lnTo>
                              <a:pt x="115" y="98"/>
                            </a:lnTo>
                            <a:lnTo>
                              <a:pt x="131" y="83"/>
                            </a:lnTo>
                            <a:lnTo>
                              <a:pt x="135" y="69"/>
                            </a:lnTo>
                            <a:lnTo>
                              <a:pt x="137" y="57"/>
                            </a:lnTo>
                            <a:lnTo>
                              <a:pt x="137" y="43"/>
                            </a:lnTo>
                            <a:lnTo>
                              <a:pt x="131" y="31"/>
                            </a:lnTo>
                            <a:lnTo>
                              <a:pt x="125" y="22"/>
                            </a:lnTo>
                            <a:lnTo>
                              <a:pt x="111" y="10"/>
                            </a:lnTo>
                            <a:lnTo>
                              <a:pt x="99" y="3"/>
                            </a:lnTo>
                            <a:lnTo>
                              <a:pt x="86" y="0"/>
                            </a:lnTo>
                            <a:lnTo>
                              <a:pt x="70" y="0"/>
                            </a:lnTo>
                            <a:lnTo>
                              <a:pt x="52" y="2"/>
                            </a:lnTo>
                            <a:lnTo>
                              <a:pt x="33" y="7"/>
                            </a:lnTo>
                            <a:lnTo>
                              <a:pt x="17" y="18"/>
                            </a:lnTo>
                            <a:lnTo>
                              <a:pt x="8" y="28"/>
                            </a:lnTo>
                            <a:lnTo>
                              <a:pt x="0" y="44"/>
                            </a:lnTo>
                            <a:lnTo>
                              <a:pt x="0" y="61"/>
                            </a:lnTo>
                            <a:lnTo>
                              <a:pt x="6" y="74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5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4" y="1428"/>
                        <a:ext cx="21" cy="20"/>
                      </a:xfrm>
                      <a:custGeom>
                        <a:avLst/>
                        <a:gdLst>
                          <a:gd name="T0" fmla="*/ 21 w 62"/>
                          <a:gd name="T1" fmla="*/ 0 h 60"/>
                          <a:gd name="T2" fmla="*/ 12 w 62"/>
                          <a:gd name="T3" fmla="*/ 4 h 60"/>
                          <a:gd name="T4" fmla="*/ 5 w 62"/>
                          <a:gd name="T5" fmla="*/ 9 h 60"/>
                          <a:gd name="T6" fmla="*/ 1 w 62"/>
                          <a:gd name="T7" fmla="*/ 15 h 60"/>
                          <a:gd name="T8" fmla="*/ 0 w 62"/>
                          <a:gd name="T9" fmla="*/ 20 h 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"/>
                          <a:gd name="T16" fmla="*/ 0 h 60"/>
                          <a:gd name="T17" fmla="*/ 62 w 62"/>
                          <a:gd name="T18" fmla="*/ 60 h 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" h="60">
                            <a:moveTo>
                              <a:pt x="62" y="0"/>
                            </a:moveTo>
                            <a:lnTo>
                              <a:pt x="34" y="12"/>
                            </a:lnTo>
                            <a:lnTo>
                              <a:pt x="14" y="28"/>
                            </a:lnTo>
                            <a:lnTo>
                              <a:pt x="4" y="45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6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8" y="1428"/>
                        <a:ext cx="12" cy="30"/>
                      </a:xfrm>
                      <a:custGeom>
                        <a:avLst/>
                        <a:gdLst>
                          <a:gd name="T0" fmla="*/ 12 w 37"/>
                          <a:gd name="T1" fmla="*/ 0 h 90"/>
                          <a:gd name="T2" fmla="*/ 4 w 37"/>
                          <a:gd name="T3" fmla="*/ 7 h 90"/>
                          <a:gd name="T4" fmla="*/ 1 w 37"/>
                          <a:gd name="T5" fmla="*/ 12 h 90"/>
                          <a:gd name="T6" fmla="*/ 0 w 37"/>
                          <a:gd name="T7" fmla="*/ 17 h 90"/>
                          <a:gd name="T8" fmla="*/ 0 w 37"/>
                          <a:gd name="T9" fmla="*/ 23 h 90"/>
                          <a:gd name="T10" fmla="*/ 1 w 37"/>
                          <a:gd name="T11" fmla="*/ 30 h 9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"/>
                          <a:gd name="T19" fmla="*/ 0 h 90"/>
                          <a:gd name="T20" fmla="*/ 37 w 37"/>
                          <a:gd name="T21" fmla="*/ 90 h 9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" h="90">
                            <a:moveTo>
                              <a:pt x="37" y="0"/>
                            </a:moveTo>
                            <a:lnTo>
                              <a:pt x="12" y="22"/>
                            </a:lnTo>
                            <a:lnTo>
                              <a:pt x="2" y="37"/>
                            </a:lnTo>
                            <a:lnTo>
                              <a:pt x="0" y="51"/>
                            </a:lnTo>
                            <a:lnTo>
                              <a:pt x="0" y="70"/>
                            </a:lnTo>
                            <a:lnTo>
                              <a:pt x="4" y="9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7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7" y="1429"/>
                        <a:ext cx="7" cy="23"/>
                      </a:xfrm>
                      <a:custGeom>
                        <a:avLst/>
                        <a:gdLst>
                          <a:gd name="T0" fmla="*/ 7 w 21"/>
                          <a:gd name="T1" fmla="*/ 0 h 69"/>
                          <a:gd name="T2" fmla="*/ 2 w 21"/>
                          <a:gd name="T3" fmla="*/ 6 h 69"/>
                          <a:gd name="T4" fmla="*/ 1 w 21"/>
                          <a:gd name="T5" fmla="*/ 11 h 69"/>
                          <a:gd name="T6" fmla="*/ 0 w 21"/>
                          <a:gd name="T7" fmla="*/ 15 h 69"/>
                          <a:gd name="T8" fmla="*/ 0 w 21"/>
                          <a:gd name="T9" fmla="*/ 21 h 69"/>
                          <a:gd name="T10" fmla="*/ 0 w 21"/>
                          <a:gd name="T11" fmla="*/ 23 h 6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"/>
                          <a:gd name="T19" fmla="*/ 0 h 69"/>
                          <a:gd name="T20" fmla="*/ 21 w 21"/>
                          <a:gd name="T21" fmla="*/ 69 h 6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" h="69">
                            <a:moveTo>
                              <a:pt x="21" y="0"/>
                            </a:moveTo>
                            <a:lnTo>
                              <a:pt x="6" y="17"/>
                            </a:lnTo>
                            <a:lnTo>
                              <a:pt x="3" y="32"/>
                            </a:lnTo>
                            <a:lnTo>
                              <a:pt x="0" y="45"/>
                            </a:lnTo>
                            <a:lnTo>
                              <a:pt x="0" y="63"/>
                            </a:lnTo>
                            <a:lnTo>
                              <a:pt x="0" y="69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8" name="Oval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0" y="1445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9" name="Oval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5" y="1456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30" name="Oval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45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379" name="Group 178"/>
              <p:cNvGrpSpPr>
                <a:grpSpLocks/>
              </p:cNvGrpSpPr>
              <p:nvPr/>
            </p:nvGrpSpPr>
            <p:grpSpPr bwMode="auto">
              <a:xfrm>
                <a:off x="1476" y="2656"/>
                <a:ext cx="326" cy="266"/>
                <a:chOff x="2733" y="2881"/>
                <a:chExt cx="326" cy="266"/>
              </a:xfrm>
            </p:grpSpPr>
            <p:sp>
              <p:nvSpPr>
                <p:cNvPr id="2380" name="Freeform 179"/>
                <p:cNvSpPr>
                  <a:spLocks/>
                </p:cNvSpPr>
                <p:nvPr/>
              </p:nvSpPr>
              <p:spPr bwMode="auto">
                <a:xfrm>
                  <a:off x="2735" y="2883"/>
                  <a:ext cx="321" cy="262"/>
                </a:xfrm>
                <a:custGeom>
                  <a:avLst/>
                  <a:gdLst>
                    <a:gd name="T0" fmla="*/ 293 w 642"/>
                    <a:gd name="T1" fmla="*/ 262 h 524"/>
                    <a:gd name="T2" fmla="*/ 320 w 642"/>
                    <a:gd name="T3" fmla="*/ 235 h 524"/>
                    <a:gd name="T4" fmla="*/ 319 w 642"/>
                    <a:gd name="T5" fmla="*/ 232 h 524"/>
                    <a:gd name="T6" fmla="*/ 319 w 642"/>
                    <a:gd name="T7" fmla="*/ 224 h 524"/>
                    <a:gd name="T8" fmla="*/ 319 w 642"/>
                    <a:gd name="T9" fmla="*/ 217 h 524"/>
                    <a:gd name="T10" fmla="*/ 320 w 642"/>
                    <a:gd name="T11" fmla="*/ 214 h 524"/>
                    <a:gd name="T12" fmla="*/ 320 w 642"/>
                    <a:gd name="T13" fmla="*/ 214 h 524"/>
                    <a:gd name="T14" fmla="*/ 317 w 642"/>
                    <a:gd name="T15" fmla="*/ 214 h 524"/>
                    <a:gd name="T16" fmla="*/ 314 w 642"/>
                    <a:gd name="T17" fmla="*/ 214 h 524"/>
                    <a:gd name="T18" fmla="*/ 310 w 642"/>
                    <a:gd name="T19" fmla="*/ 214 h 524"/>
                    <a:gd name="T20" fmla="*/ 306 w 642"/>
                    <a:gd name="T21" fmla="*/ 214 h 524"/>
                    <a:gd name="T22" fmla="*/ 302 w 642"/>
                    <a:gd name="T23" fmla="*/ 214 h 524"/>
                    <a:gd name="T24" fmla="*/ 300 w 642"/>
                    <a:gd name="T25" fmla="*/ 214 h 524"/>
                    <a:gd name="T26" fmla="*/ 298 w 642"/>
                    <a:gd name="T27" fmla="*/ 214 h 524"/>
                    <a:gd name="T28" fmla="*/ 298 w 642"/>
                    <a:gd name="T29" fmla="*/ 196 h 524"/>
                    <a:gd name="T30" fmla="*/ 321 w 642"/>
                    <a:gd name="T31" fmla="*/ 196 h 524"/>
                    <a:gd name="T32" fmla="*/ 321 w 642"/>
                    <a:gd name="T33" fmla="*/ 0 h 524"/>
                    <a:gd name="T34" fmla="*/ 0 w 642"/>
                    <a:gd name="T35" fmla="*/ 0 h 524"/>
                    <a:gd name="T36" fmla="*/ 0 w 642"/>
                    <a:gd name="T37" fmla="*/ 196 h 524"/>
                    <a:gd name="T38" fmla="*/ 22 w 642"/>
                    <a:gd name="T39" fmla="*/ 196 h 524"/>
                    <a:gd name="T40" fmla="*/ 22 w 642"/>
                    <a:gd name="T41" fmla="*/ 214 h 524"/>
                    <a:gd name="T42" fmla="*/ 21 w 642"/>
                    <a:gd name="T43" fmla="*/ 214 h 524"/>
                    <a:gd name="T44" fmla="*/ 19 w 642"/>
                    <a:gd name="T45" fmla="*/ 214 h 524"/>
                    <a:gd name="T46" fmla="*/ 15 w 642"/>
                    <a:gd name="T47" fmla="*/ 214 h 524"/>
                    <a:gd name="T48" fmla="*/ 11 w 642"/>
                    <a:gd name="T49" fmla="*/ 214 h 524"/>
                    <a:gd name="T50" fmla="*/ 7 w 642"/>
                    <a:gd name="T51" fmla="*/ 214 h 524"/>
                    <a:gd name="T52" fmla="*/ 3 w 642"/>
                    <a:gd name="T53" fmla="*/ 214 h 524"/>
                    <a:gd name="T54" fmla="*/ 1 w 642"/>
                    <a:gd name="T55" fmla="*/ 214 h 524"/>
                    <a:gd name="T56" fmla="*/ 1 w 642"/>
                    <a:gd name="T57" fmla="*/ 214 h 524"/>
                    <a:gd name="T58" fmla="*/ 3 w 642"/>
                    <a:gd name="T59" fmla="*/ 217 h 524"/>
                    <a:gd name="T60" fmla="*/ 3 w 642"/>
                    <a:gd name="T61" fmla="*/ 224 h 524"/>
                    <a:gd name="T62" fmla="*/ 2 w 642"/>
                    <a:gd name="T63" fmla="*/ 232 h 524"/>
                    <a:gd name="T64" fmla="*/ 1 w 642"/>
                    <a:gd name="T65" fmla="*/ 235 h 524"/>
                    <a:gd name="T66" fmla="*/ 28 w 642"/>
                    <a:gd name="T67" fmla="*/ 262 h 524"/>
                    <a:gd name="T68" fmla="*/ 293 w 642"/>
                    <a:gd name="T69" fmla="*/ 262 h 5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42"/>
                    <a:gd name="T106" fmla="*/ 0 h 524"/>
                    <a:gd name="T107" fmla="*/ 642 w 642"/>
                    <a:gd name="T108" fmla="*/ 524 h 5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42" h="524">
                      <a:moveTo>
                        <a:pt x="586" y="524"/>
                      </a:moveTo>
                      <a:lnTo>
                        <a:pt x="639" y="471"/>
                      </a:lnTo>
                      <a:lnTo>
                        <a:pt x="638" y="464"/>
                      </a:lnTo>
                      <a:lnTo>
                        <a:pt x="637" y="449"/>
                      </a:lnTo>
                      <a:lnTo>
                        <a:pt x="637" y="435"/>
                      </a:lnTo>
                      <a:lnTo>
                        <a:pt x="639" y="428"/>
                      </a:lnTo>
                      <a:lnTo>
                        <a:pt x="634" y="428"/>
                      </a:lnTo>
                      <a:lnTo>
                        <a:pt x="627" y="428"/>
                      </a:lnTo>
                      <a:lnTo>
                        <a:pt x="619" y="428"/>
                      </a:lnTo>
                      <a:lnTo>
                        <a:pt x="611" y="428"/>
                      </a:lnTo>
                      <a:lnTo>
                        <a:pt x="603" y="428"/>
                      </a:lnTo>
                      <a:lnTo>
                        <a:pt x="599" y="428"/>
                      </a:lnTo>
                      <a:lnTo>
                        <a:pt x="596" y="428"/>
                      </a:lnTo>
                      <a:lnTo>
                        <a:pt x="596" y="393"/>
                      </a:lnTo>
                      <a:lnTo>
                        <a:pt x="642" y="393"/>
                      </a:ln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5" y="393"/>
                      </a:lnTo>
                      <a:lnTo>
                        <a:pt x="45" y="428"/>
                      </a:lnTo>
                      <a:lnTo>
                        <a:pt x="43" y="428"/>
                      </a:lnTo>
                      <a:lnTo>
                        <a:pt x="38" y="428"/>
                      </a:lnTo>
                      <a:lnTo>
                        <a:pt x="30" y="428"/>
                      </a:lnTo>
                      <a:lnTo>
                        <a:pt x="22" y="428"/>
                      </a:lnTo>
                      <a:lnTo>
                        <a:pt x="14" y="428"/>
                      </a:lnTo>
                      <a:lnTo>
                        <a:pt x="7" y="428"/>
                      </a:lnTo>
                      <a:lnTo>
                        <a:pt x="3" y="428"/>
                      </a:lnTo>
                      <a:lnTo>
                        <a:pt x="5" y="435"/>
                      </a:lnTo>
                      <a:lnTo>
                        <a:pt x="5" y="449"/>
                      </a:lnTo>
                      <a:lnTo>
                        <a:pt x="4" y="464"/>
                      </a:lnTo>
                      <a:lnTo>
                        <a:pt x="3" y="471"/>
                      </a:lnTo>
                      <a:lnTo>
                        <a:pt x="57" y="524"/>
                      </a:lnTo>
                      <a:lnTo>
                        <a:pt x="586" y="524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Freeform 180"/>
                <p:cNvSpPr>
                  <a:spLocks/>
                </p:cNvSpPr>
                <p:nvPr/>
              </p:nvSpPr>
              <p:spPr bwMode="auto">
                <a:xfrm>
                  <a:off x="3027" y="3117"/>
                  <a:ext cx="30" cy="29"/>
                </a:xfrm>
                <a:custGeom>
                  <a:avLst/>
                  <a:gdLst>
                    <a:gd name="T0" fmla="*/ 26 w 60"/>
                    <a:gd name="T1" fmla="*/ 1 h 57"/>
                    <a:gd name="T2" fmla="*/ 27 w 60"/>
                    <a:gd name="T3" fmla="*/ 0 h 57"/>
                    <a:gd name="T4" fmla="*/ 0 w 60"/>
                    <a:gd name="T5" fmla="*/ 27 h 57"/>
                    <a:gd name="T6" fmla="*/ 2 w 60"/>
                    <a:gd name="T7" fmla="*/ 29 h 57"/>
                    <a:gd name="T8" fmla="*/ 29 w 60"/>
                    <a:gd name="T9" fmla="*/ 2 h 57"/>
                    <a:gd name="T10" fmla="*/ 29 w 60"/>
                    <a:gd name="T11" fmla="*/ 1 h 57"/>
                    <a:gd name="T12" fmla="*/ 29 w 60"/>
                    <a:gd name="T13" fmla="*/ 2 h 57"/>
                    <a:gd name="T14" fmla="*/ 30 w 60"/>
                    <a:gd name="T15" fmla="*/ 2 h 57"/>
                    <a:gd name="T16" fmla="*/ 29 w 60"/>
                    <a:gd name="T17" fmla="*/ 1 h 57"/>
                    <a:gd name="T18" fmla="*/ 26 w 60"/>
                    <a:gd name="T19" fmla="*/ 1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57"/>
                    <a:gd name="T32" fmla="*/ 60 w 6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57">
                      <a:moveTo>
                        <a:pt x="52" y="2"/>
                      </a:moveTo>
                      <a:lnTo>
                        <a:pt x="53" y="0"/>
                      </a:lnTo>
                      <a:lnTo>
                        <a:pt x="0" y="53"/>
                      </a:lnTo>
                      <a:lnTo>
                        <a:pt x="4" y="57"/>
                      </a:lnTo>
                      <a:lnTo>
                        <a:pt x="57" y="4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" name="Freeform 181"/>
                <p:cNvSpPr>
                  <a:spLocks/>
                </p:cNvSpPr>
                <p:nvPr/>
              </p:nvSpPr>
              <p:spPr bwMode="auto">
                <a:xfrm>
                  <a:off x="3051" y="3095"/>
                  <a:ext cx="5" cy="24"/>
                </a:xfrm>
                <a:custGeom>
                  <a:avLst/>
                  <a:gdLst>
                    <a:gd name="T0" fmla="*/ 3 w 10"/>
                    <a:gd name="T1" fmla="*/ 0 h 47"/>
                    <a:gd name="T2" fmla="*/ 3 w 10"/>
                    <a:gd name="T3" fmla="*/ 0 h 47"/>
                    <a:gd name="T4" fmla="*/ 1 w 10"/>
                    <a:gd name="T5" fmla="*/ 6 h 47"/>
                    <a:gd name="T6" fmla="*/ 0 w 10"/>
                    <a:gd name="T7" fmla="*/ 13 h 47"/>
                    <a:gd name="T8" fmla="*/ 1 w 10"/>
                    <a:gd name="T9" fmla="*/ 20 h 47"/>
                    <a:gd name="T10" fmla="*/ 2 w 10"/>
                    <a:gd name="T11" fmla="*/ 24 h 47"/>
                    <a:gd name="T12" fmla="*/ 5 w 10"/>
                    <a:gd name="T13" fmla="*/ 24 h 47"/>
                    <a:gd name="T14" fmla="*/ 5 w 10"/>
                    <a:gd name="T15" fmla="*/ 20 h 47"/>
                    <a:gd name="T16" fmla="*/ 5 w 10"/>
                    <a:gd name="T17" fmla="*/ 13 h 47"/>
                    <a:gd name="T18" fmla="*/ 4 w 10"/>
                    <a:gd name="T19" fmla="*/ 6 h 47"/>
                    <a:gd name="T20" fmla="*/ 3 w 10"/>
                    <a:gd name="T21" fmla="*/ 5 h 47"/>
                    <a:gd name="T22" fmla="*/ 3 w 10"/>
                    <a:gd name="T23" fmla="*/ 5 h 47"/>
                    <a:gd name="T24" fmla="*/ 3 w 10"/>
                    <a:gd name="T25" fmla="*/ 0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47"/>
                    <a:gd name="T41" fmla="*/ 10 w 10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4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" y="11"/>
                      </a:lnTo>
                      <a:lnTo>
                        <a:pt x="0" y="25"/>
                      </a:lnTo>
                      <a:lnTo>
                        <a:pt x="2" y="40"/>
                      </a:lnTo>
                      <a:lnTo>
                        <a:pt x="4" y="47"/>
                      </a:lnTo>
                      <a:lnTo>
                        <a:pt x="10" y="47"/>
                      </a:lnTo>
                      <a:lnTo>
                        <a:pt x="9" y="40"/>
                      </a:lnTo>
                      <a:lnTo>
                        <a:pt x="9" y="25"/>
                      </a:lnTo>
                      <a:lnTo>
                        <a:pt x="8" y="11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Freeform 182"/>
                <p:cNvSpPr>
                  <a:spLocks/>
                </p:cNvSpPr>
                <p:nvPr/>
              </p:nvSpPr>
              <p:spPr bwMode="auto">
                <a:xfrm>
                  <a:off x="3031" y="3095"/>
                  <a:ext cx="23" cy="5"/>
                </a:xfrm>
                <a:custGeom>
                  <a:avLst/>
                  <a:gdLst>
                    <a:gd name="T0" fmla="*/ 0 w 47"/>
                    <a:gd name="T1" fmla="*/ 2 h 9"/>
                    <a:gd name="T2" fmla="*/ 2 w 47"/>
                    <a:gd name="T3" fmla="*/ 5 h 9"/>
                    <a:gd name="T4" fmla="*/ 3 w 47"/>
                    <a:gd name="T5" fmla="*/ 5 h 9"/>
                    <a:gd name="T6" fmla="*/ 5 w 47"/>
                    <a:gd name="T7" fmla="*/ 5 h 9"/>
                    <a:gd name="T8" fmla="*/ 9 w 47"/>
                    <a:gd name="T9" fmla="*/ 5 h 9"/>
                    <a:gd name="T10" fmla="*/ 13 w 47"/>
                    <a:gd name="T11" fmla="*/ 5 h 9"/>
                    <a:gd name="T12" fmla="*/ 17 w 47"/>
                    <a:gd name="T13" fmla="*/ 5 h 9"/>
                    <a:gd name="T14" fmla="*/ 21 w 47"/>
                    <a:gd name="T15" fmla="*/ 5 h 9"/>
                    <a:gd name="T16" fmla="*/ 23 w 47"/>
                    <a:gd name="T17" fmla="*/ 5 h 9"/>
                    <a:gd name="T18" fmla="*/ 23 w 47"/>
                    <a:gd name="T19" fmla="*/ 0 h 9"/>
                    <a:gd name="T20" fmla="*/ 23 w 47"/>
                    <a:gd name="T21" fmla="*/ 5 h 9"/>
                    <a:gd name="T22" fmla="*/ 23 w 47"/>
                    <a:gd name="T23" fmla="*/ 0 h 9"/>
                    <a:gd name="T24" fmla="*/ 21 w 47"/>
                    <a:gd name="T25" fmla="*/ 0 h 9"/>
                    <a:gd name="T26" fmla="*/ 17 w 47"/>
                    <a:gd name="T27" fmla="*/ 0 h 9"/>
                    <a:gd name="T28" fmla="*/ 13 w 47"/>
                    <a:gd name="T29" fmla="*/ 0 h 9"/>
                    <a:gd name="T30" fmla="*/ 9 w 47"/>
                    <a:gd name="T31" fmla="*/ 0 h 9"/>
                    <a:gd name="T32" fmla="*/ 5 w 47"/>
                    <a:gd name="T33" fmla="*/ 0 h 9"/>
                    <a:gd name="T34" fmla="*/ 3 w 47"/>
                    <a:gd name="T35" fmla="*/ 0 h 9"/>
                    <a:gd name="T36" fmla="*/ 2 w 47"/>
                    <a:gd name="T37" fmla="*/ 0 h 9"/>
                    <a:gd name="T38" fmla="*/ 4 w 47"/>
                    <a:gd name="T39" fmla="*/ 2 h 9"/>
                    <a:gd name="T40" fmla="*/ 0 w 47"/>
                    <a:gd name="T41" fmla="*/ 2 h 9"/>
                    <a:gd name="T42" fmla="*/ 0 w 47"/>
                    <a:gd name="T43" fmla="*/ 5 h 9"/>
                    <a:gd name="T44" fmla="*/ 2 w 47"/>
                    <a:gd name="T45" fmla="*/ 5 h 9"/>
                    <a:gd name="T46" fmla="*/ 0 w 47"/>
                    <a:gd name="T47" fmla="*/ 2 h 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9"/>
                    <a:gd name="T74" fmla="*/ 47 w 47"/>
                    <a:gd name="T75" fmla="*/ 9 h 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9">
                      <a:moveTo>
                        <a:pt x="0" y="4"/>
                      </a:move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2" y="9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Freeform 183"/>
                <p:cNvSpPr>
                  <a:spLocks/>
                </p:cNvSpPr>
                <p:nvPr/>
              </p:nvSpPr>
              <p:spPr bwMode="auto">
                <a:xfrm>
                  <a:off x="3031" y="3077"/>
                  <a:ext cx="4" cy="20"/>
                </a:xfrm>
                <a:custGeom>
                  <a:avLst/>
                  <a:gdLst>
                    <a:gd name="T0" fmla="*/ 2 w 9"/>
                    <a:gd name="T1" fmla="*/ 0 h 40"/>
                    <a:gd name="T2" fmla="*/ 0 w 9"/>
                    <a:gd name="T3" fmla="*/ 3 h 40"/>
                    <a:gd name="T4" fmla="*/ 0 w 9"/>
                    <a:gd name="T5" fmla="*/ 20 h 40"/>
                    <a:gd name="T6" fmla="*/ 4 w 9"/>
                    <a:gd name="T7" fmla="*/ 20 h 40"/>
                    <a:gd name="T8" fmla="*/ 4 w 9"/>
                    <a:gd name="T9" fmla="*/ 3 h 40"/>
                    <a:gd name="T10" fmla="*/ 2 w 9"/>
                    <a:gd name="T11" fmla="*/ 5 h 40"/>
                    <a:gd name="T12" fmla="*/ 2 w 9"/>
                    <a:gd name="T13" fmla="*/ 0 h 40"/>
                    <a:gd name="T14" fmla="*/ 0 w 9"/>
                    <a:gd name="T15" fmla="*/ 0 h 40"/>
                    <a:gd name="T16" fmla="*/ 0 w 9"/>
                    <a:gd name="T17" fmla="*/ 3 h 40"/>
                    <a:gd name="T18" fmla="*/ 2 w 9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9" y="40"/>
                      </a:lnTo>
                      <a:lnTo>
                        <a:pt x="9" y="5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Freeform 184"/>
                <p:cNvSpPr>
                  <a:spLocks/>
                </p:cNvSpPr>
                <p:nvPr/>
              </p:nvSpPr>
              <p:spPr bwMode="auto">
                <a:xfrm>
                  <a:off x="3033" y="3077"/>
                  <a:ext cx="26" cy="5"/>
                </a:xfrm>
                <a:custGeom>
                  <a:avLst/>
                  <a:gdLst>
                    <a:gd name="T0" fmla="*/ 21 w 51"/>
                    <a:gd name="T1" fmla="*/ 3 h 9"/>
                    <a:gd name="T2" fmla="*/ 23 w 51"/>
                    <a:gd name="T3" fmla="*/ 0 h 9"/>
                    <a:gd name="T4" fmla="*/ 0 w 51"/>
                    <a:gd name="T5" fmla="*/ 0 h 9"/>
                    <a:gd name="T6" fmla="*/ 0 w 51"/>
                    <a:gd name="T7" fmla="*/ 5 h 9"/>
                    <a:gd name="T8" fmla="*/ 23 w 51"/>
                    <a:gd name="T9" fmla="*/ 5 h 9"/>
                    <a:gd name="T10" fmla="*/ 26 w 51"/>
                    <a:gd name="T11" fmla="*/ 3 h 9"/>
                    <a:gd name="T12" fmla="*/ 23 w 51"/>
                    <a:gd name="T13" fmla="*/ 5 h 9"/>
                    <a:gd name="T14" fmla="*/ 26 w 51"/>
                    <a:gd name="T15" fmla="*/ 5 h 9"/>
                    <a:gd name="T16" fmla="*/ 26 w 51"/>
                    <a:gd name="T17" fmla="*/ 3 h 9"/>
                    <a:gd name="T18" fmla="*/ 21 w 51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"/>
                    <a:gd name="T32" fmla="*/ 51 w 5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">
                      <a:moveTo>
                        <a:pt x="42" y="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6" y="9"/>
                      </a:lnTo>
                      <a:lnTo>
                        <a:pt x="51" y="5"/>
                      </a:lnTo>
                      <a:lnTo>
                        <a:pt x="46" y="9"/>
                      </a:lnTo>
                      <a:lnTo>
                        <a:pt x="51" y="9"/>
                      </a:lnTo>
                      <a:lnTo>
                        <a:pt x="51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Freeform 185"/>
                <p:cNvSpPr>
                  <a:spLocks/>
                </p:cNvSpPr>
                <p:nvPr/>
              </p:nvSpPr>
              <p:spPr bwMode="auto">
                <a:xfrm>
                  <a:off x="3054" y="2881"/>
                  <a:ext cx="5" cy="198"/>
                </a:xfrm>
                <a:custGeom>
                  <a:avLst/>
                  <a:gdLst>
                    <a:gd name="T0" fmla="*/ 2 w 9"/>
                    <a:gd name="T1" fmla="*/ 4 h 397"/>
                    <a:gd name="T2" fmla="*/ 0 w 9"/>
                    <a:gd name="T3" fmla="*/ 2 h 397"/>
                    <a:gd name="T4" fmla="*/ 0 w 9"/>
                    <a:gd name="T5" fmla="*/ 198 h 397"/>
                    <a:gd name="T6" fmla="*/ 5 w 9"/>
                    <a:gd name="T7" fmla="*/ 198 h 397"/>
                    <a:gd name="T8" fmla="*/ 5 w 9"/>
                    <a:gd name="T9" fmla="*/ 2 h 397"/>
                    <a:gd name="T10" fmla="*/ 2 w 9"/>
                    <a:gd name="T11" fmla="*/ 0 h 397"/>
                    <a:gd name="T12" fmla="*/ 5 w 9"/>
                    <a:gd name="T13" fmla="*/ 2 h 397"/>
                    <a:gd name="T14" fmla="*/ 5 w 9"/>
                    <a:gd name="T15" fmla="*/ 0 h 397"/>
                    <a:gd name="T16" fmla="*/ 2 w 9"/>
                    <a:gd name="T17" fmla="*/ 0 h 397"/>
                    <a:gd name="T18" fmla="*/ 2 w 9"/>
                    <a:gd name="T19" fmla="*/ 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9"/>
                      </a:moveTo>
                      <a:lnTo>
                        <a:pt x="0" y="4"/>
                      </a:lnTo>
                      <a:lnTo>
                        <a:pt x="0" y="397"/>
                      </a:lnTo>
                      <a:lnTo>
                        <a:pt x="9" y="397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Freeform 186"/>
                <p:cNvSpPr>
                  <a:spLocks/>
                </p:cNvSpPr>
                <p:nvPr/>
              </p:nvSpPr>
              <p:spPr bwMode="auto">
                <a:xfrm>
                  <a:off x="2733" y="2881"/>
                  <a:ext cx="323" cy="4"/>
                </a:xfrm>
                <a:custGeom>
                  <a:avLst/>
                  <a:gdLst>
                    <a:gd name="T0" fmla="*/ 5 w 646"/>
                    <a:gd name="T1" fmla="*/ 2 h 9"/>
                    <a:gd name="T2" fmla="*/ 2 w 646"/>
                    <a:gd name="T3" fmla="*/ 4 h 9"/>
                    <a:gd name="T4" fmla="*/ 323 w 646"/>
                    <a:gd name="T5" fmla="*/ 4 h 9"/>
                    <a:gd name="T6" fmla="*/ 323 w 646"/>
                    <a:gd name="T7" fmla="*/ 0 h 9"/>
                    <a:gd name="T8" fmla="*/ 2 w 646"/>
                    <a:gd name="T9" fmla="*/ 0 h 9"/>
                    <a:gd name="T10" fmla="*/ 0 w 646"/>
                    <a:gd name="T11" fmla="*/ 2 h 9"/>
                    <a:gd name="T12" fmla="*/ 2 w 646"/>
                    <a:gd name="T13" fmla="*/ 0 h 9"/>
                    <a:gd name="T14" fmla="*/ 0 w 646"/>
                    <a:gd name="T15" fmla="*/ 0 h 9"/>
                    <a:gd name="T16" fmla="*/ 0 w 646"/>
                    <a:gd name="T17" fmla="*/ 2 h 9"/>
                    <a:gd name="T18" fmla="*/ 5 w 646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9"/>
                    <a:gd name="T32" fmla="*/ 646 w 64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9">
                      <a:moveTo>
                        <a:pt x="9" y="4"/>
                      </a:moveTo>
                      <a:lnTo>
                        <a:pt x="4" y="9"/>
                      </a:lnTo>
                      <a:lnTo>
                        <a:pt x="646" y="9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8" name="Freeform 187"/>
                <p:cNvSpPr>
                  <a:spLocks/>
                </p:cNvSpPr>
                <p:nvPr/>
              </p:nvSpPr>
              <p:spPr bwMode="auto">
                <a:xfrm>
                  <a:off x="2733" y="2883"/>
                  <a:ext cx="4" cy="199"/>
                </a:xfrm>
                <a:custGeom>
                  <a:avLst/>
                  <a:gdLst>
                    <a:gd name="T0" fmla="*/ 2 w 9"/>
                    <a:gd name="T1" fmla="*/ 194 h 397"/>
                    <a:gd name="T2" fmla="*/ 4 w 9"/>
                    <a:gd name="T3" fmla="*/ 197 h 397"/>
                    <a:gd name="T4" fmla="*/ 4 w 9"/>
                    <a:gd name="T5" fmla="*/ 0 h 397"/>
                    <a:gd name="T6" fmla="*/ 0 w 9"/>
                    <a:gd name="T7" fmla="*/ 0 h 397"/>
                    <a:gd name="T8" fmla="*/ 0 w 9"/>
                    <a:gd name="T9" fmla="*/ 197 h 397"/>
                    <a:gd name="T10" fmla="*/ 2 w 9"/>
                    <a:gd name="T11" fmla="*/ 199 h 397"/>
                    <a:gd name="T12" fmla="*/ 0 w 9"/>
                    <a:gd name="T13" fmla="*/ 197 h 397"/>
                    <a:gd name="T14" fmla="*/ 0 w 9"/>
                    <a:gd name="T15" fmla="*/ 199 h 397"/>
                    <a:gd name="T16" fmla="*/ 2 w 9"/>
                    <a:gd name="T17" fmla="*/ 199 h 397"/>
                    <a:gd name="T18" fmla="*/ 2 w 9"/>
                    <a:gd name="T19" fmla="*/ 19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388"/>
                      </a:moveTo>
                      <a:lnTo>
                        <a:pt x="9" y="39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" y="397"/>
                      </a:lnTo>
                      <a:lnTo>
                        <a:pt x="0" y="393"/>
                      </a:lnTo>
                      <a:lnTo>
                        <a:pt x="0" y="397"/>
                      </a:lnTo>
                      <a:lnTo>
                        <a:pt x="4" y="397"/>
                      </a:lnTo>
                      <a:lnTo>
                        <a:pt x="4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Freeform 188"/>
                <p:cNvSpPr>
                  <a:spLocks/>
                </p:cNvSpPr>
                <p:nvPr/>
              </p:nvSpPr>
              <p:spPr bwMode="auto">
                <a:xfrm>
                  <a:off x="2735" y="3077"/>
                  <a:ext cx="25" cy="5"/>
                </a:xfrm>
                <a:custGeom>
                  <a:avLst/>
                  <a:gdLst>
                    <a:gd name="T0" fmla="*/ 25 w 50"/>
                    <a:gd name="T1" fmla="*/ 3 h 9"/>
                    <a:gd name="T2" fmla="*/ 23 w 50"/>
                    <a:gd name="T3" fmla="*/ 0 h 9"/>
                    <a:gd name="T4" fmla="*/ 0 w 50"/>
                    <a:gd name="T5" fmla="*/ 0 h 9"/>
                    <a:gd name="T6" fmla="*/ 0 w 50"/>
                    <a:gd name="T7" fmla="*/ 5 h 9"/>
                    <a:gd name="T8" fmla="*/ 23 w 50"/>
                    <a:gd name="T9" fmla="*/ 5 h 9"/>
                    <a:gd name="T10" fmla="*/ 21 w 50"/>
                    <a:gd name="T11" fmla="*/ 3 h 9"/>
                    <a:gd name="T12" fmla="*/ 25 w 50"/>
                    <a:gd name="T13" fmla="*/ 3 h 9"/>
                    <a:gd name="T14" fmla="*/ 25 w 50"/>
                    <a:gd name="T15" fmla="*/ 0 h 9"/>
                    <a:gd name="T16" fmla="*/ 23 w 50"/>
                    <a:gd name="T17" fmla="*/ 0 h 9"/>
                    <a:gd name="T18" fmla="*/ 25 w 5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9"/>
                    <a:gd name="T32" fmla="*/ 50 w 5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9">
                      <a:moveTo>
                        <a:pt x="50" y="5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5" y="9"/>
                      </a:lnTo>
                      <a:lnTo>
                        <a:pt x="41" y="5"/>
                      </a:lnTo>
                      <a:lnTo>
                        <a:pt x="50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Freeform 189"/>
                <p:cNvSpPr>
                  <a:spLocks/>
                </p:cNvSpPr>
                <p:nvPr/>
              </p:nvSpPr>
              <p:spPr bwMode="auto">
                <a:xfrm>
                  <a:off x="2755" y="3079"/>
                  <a:ext cx="5" cy="21"/>
                </a:xfrm>
                <a:custGeom>
                  <a:avLst/>
                  <a:gdLst>
                    <a:gd name="T0" fmla="*/ 2 w 9"/>
                    <a:gd name="T1" fmla="*/ 21 h 40"/>
                    <a:gd name="T2" fmla="*/ 5 w 9"/>
                    <a:gd name="T3" fmla="*/ 18 h 40"/>
                    <a:gd name="T4" fmla="*/ 5 w 9"/>
                    <a:gd name="T5" fmla="*/ 0 h 40"/>
                    <a:gd name="T6" fmla="*/ 0 w 9"/>
                    <a:gd name="T7" fmla="*/ 0 h 40"/>
                    <a:gd name="T8" fmla="*/ 0 w 9"/>
                    <a:gd name="T9" fmla="*/ 18 h 40"/>
                    <a:gd name="T10" fmla="*/ 2 w 9"/>
                    <a:gd name="T11" fmla="*/ 16 h 40"/>
                    <a:gd name="T12" fmla="*/ 2 w 9"/>
                    <a:gd name="T13" fmla="*/ 21 h 40"/>
                    <a:gd name="T14" fmla="*/ 5 w 9"/>
                    <a:gd name="T15" fmla="*/ 21 h 40"/>
                    <a:gd name="T16" fmla="*/ 5 w 9"/>
                    <a:gd name="T17" fmla="*/ 18 h 40"/>
                    <a:gd name="T18" fmla="*/ 2 w 9"/>
                    <a:gd name="T19" fmla="*/ 2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40"/>
                      </a:moveTo>
                      <a:lnTo>
                        <a:pt x="9" y="3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Freeform 190"/>
                <p:cNvSpPr>
                  <a:spLocks/>
                </p:cNvSpPr>
                <p:nvPr/>
              </p:nvSpPr>
              <p:spPr bwMode="auto">
                <a:xfrm>
                  <a:off x="2736" y="3095"/>
                  <a:ext cx="22" cy="5"/>
                </a:xfrm>
                <a:custGeom>
                  <a:avLst/>
                  <a:gdLst>
                    <a:gd name="T0" fmla="*/ 0 w 42"/>
                    <a:gd name="T1" fmla="*/ 0 h 9"/>
                    <a:gd name="T2" fmla="*/ 0 w 42"/>
                    <a:gd name="T3" fmla="*/ 0 h 9"/>
                    <a:gd name="T4" fmla="*/ 0 w 42"/>
                    <a:gd name="T5" fmla="*/ 5 h 9"/>
                    <a:gd name="T6" fmla="*/ 2 w 42"/>
                    <a:gd name="T7" fmla="*/ 5 h 9"/>
                    <a:gd name="T8" fmla="*/ 6 w 42"/>
                    <a:gd name="T9" fmla="*/ 5 h 9"/>
                    <a:gd name="T10" fmla="*/ 10 w 42"/>
                    <a:gd name="T11" fmla="*/ 5 h 9"/>
                    <a:gd name="T12" fmla="*/ 14 w 42"/>
                    <a:gd name="T13" fmla="*/ 5 h 9"/>
                    <a:gd name="T14" fmla="*/ 18 w 42"/>
                    <a:gd name="T15" fmla="*/ 5 h 9"/>
                    <a:gd name="T16" fmla="*/ 21 w 42"/>
                    <a:gd name="T17" fmla="*/ 5 h 9"/>
                    <a:gd name="T18" fmla="*/ 22 w 42"/>
                    <a:gd name="T19" fmla="*/ 5 h 9"/>
                    <a:gd name="T20" fmla="*/ 22 w 42"/>
                    <a:gd name="T21" fmla="*/ 0 h 9"/>
                    <a:gd name="T22" fmla="*/ 21 w 42"/>
                    <a:gd name="T23" fmla="*/ 0 h 9"/>
                    <a:gd name="T24" fmla="*/ 18 w 42"/>
                    <a:gd name="T25" fmla="*/ 0 h 9"/>
                    <a:gd name="T26" fmla="*/ 14 w 42"/>
                    <a:gd name="T27" fmla="*/ 0 h 9"/>
                    <a:gd name="T28" fmla="*/ 10 w 42"/>
                    <a:gd name="T29" fmla="*/ 0 h 9"/>
                    <a:gd name="T30" fmla="*/ 6 w 42"/>
                    <a:gd name="T31" fmla="*/ 0 h 9"/>
                    <a:gd name="T32" fmla="*/ 2 w 42"/>
                    <a:gd name="T33" fmla="*/ 0 h 9"/>
                    <a:gd name="T34" fmla="*/ 0 w 42"/>
                    <a:gd name="T35" fmla="*/ 0 h 9"/>
                    <a:gd name="T36" fmla="*/ 0 w 42"/>
                    <a:gd name="T37" fmla="*/ 5 h 9"/>
                    <a:gd name="T38" fmla="*/ 0 w 42"/>
                    <a:gd name="T39" fmla="*/ 5 h 9"/>
                    <a:gd name="T40" fmla="*/ 0 w 42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9"/>
                    <a:gd name="T65" fmla="*/ 42 w 4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0" y="9"/>
                      </a:lnTo>
                      <a:lnTo>
                        <a:pt x="4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Freeform 191"/>
                <p:cNvSpPr>
                  <a:spLocks/>
                </p:cNvSpPr>
                <p:nvPr/>
              </p:nvSpPr>
              <p:spPr bwMode="auto">
                <a:xfrm>
                  <a:off x="2734" y="3095"/>
                  <a:ext cx="6" cy="25"/>
                </a:xfrm>
                <a:custGeom>
                  <a:avLst/>
                  <a:gdLst>
                    <a:gd name="T0" fmla="*/ 3 w 12"/>
                    <a:gd name="T1" fmla="*/ 23 h 49"/>
                    <a:gd name="T2" fmla="*/ 4 w 12"/>
                    <a:gd name="T3" fmla="*/ 24 h 49"/>
                    <a:gd name="T4" fmla="*/ 5 w 12"/>
                    <a:gd name="T5" fmla="*/ 20 h 49"/>
                    <a:gd name="T6" fmla="*/ 6 w 12"/>
                    <a:gd name="T7" fmla="*/ 13 h 49"/>
                    <a:gd name="T8" fmla="*/ 5 w 12"/>
                    <a:gd name="T9" fmla="*/ 6 h 49"/>
                    <a:gd name="T10" fmla="*/ 3 w 12"/>
                    <a:gd name="T11" fmla="*/ 0 h 49"/>
                    <a:gd name="T12" fmla="*/ 3 w 12"/>
                    <a:gd name="T13" fmla="*/ 5 h 49"/>
                    <a:gd name="T14" fmla="*/ 2 w 12"/>
                    <a:gd name="T15" fmla="*/ 6 h 49"/>
                    <a:gd name="T16" fmla="*/ 1 w 12"/>
                    <a:gd name="T17" fmla="*/ 13 h 49"/>
                    <a:gd name="T18" fmla="*/ 1 w 12"/>
                    <a:gd name="T19" fmla="*/ 20 h 49"/>
                    <a:gd name="T20" fmla="*/ 1 w 12"/>
                    <a:gd name="T21" fmla="*/ 24 h 49"/>
                    <a:gd name="T22" fmla="*/ 1 w 12"/>
                    <a:gd name="T23" fmla="*/ 25 h 49"/>
                    <a:gd name="T24" fmla="*/ 1 w 12"/>
                    <a:gd name="T25" fmla="*/ 24 h 49"/>
                    <a:gd name="T26" fmla="*/ 0 w 12"/>
                    <a:gd name="T27" fmla="*/ 24 h 49"/>
                    <a:gd name="T28" fmla="*/ 1 w 12"/>
                    <a:gd name="T29" fmla="*/ 25 h 49"/>
                    <a:gd name="T30" fmla="*/ 3 w 12"/>
                    <a:gd name="T31" fmla="*/ 23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"/>
                    <a:gd name="T49" fmla="*/ 0 h 49"/>
                    <a:gd name="T50" fmla="*/ 12 w 12"/>
                    <a:gd name="T51" fmla="*/ 49 h 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" h="49">
                      <a:moveTo>
                        <a:pt x="7" y="45"/>
                      </a:moveTo>
                      <a:lnTo>
                        <a:pt x="8" y="47"/>
                      </a:lnTo>
                      <a:lnTo>
                        <a:pt x="9" y="40"/>
                      </a:lnTo>
                      <a:lnTo>
                        <a:pt x="12" y="25"/>
                      </a:lnTo>
                      <a:lnTo>
                        <a:pt x="10" y="11"/>
                      </a:lnTo>
                      <a:lnTo>
                        <a:pt x="5" y="0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25"/>
                      </a:lnTo>
                      <a:lnTo>
                        <a:pt x="2" y="40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Freeform 192"/>
                <p:cNvSpPr>
                  <a:spLocks/>
                </p:cNvSpPr>
                <p:nvPr/>
              </p:nvSpPr>
              <p:spPr bwMode="auto">
                <a:xfrm>
                  <a:off x="2735" y="3117"/>
                  <a:ext cx="29" cy="30"/>
                </a:xfrm>
                <a:custGeom>
                  <a:avLst/>
                  <a:gdLst>
                    <a:gd name="T0" fmla="*/ 28 w 59"/>
                    <a:gd name="T1" fmla="*/ 25 h 60"/>
                    <a:gd name="T2" fmla="*/ 29 w 59"/>
                    <a:gd name="T3" fmla="*/ 27 h 60"/>
                    <a:gd name="T4" fmla="*/ 2 w 59"/>
                    <a:gd name="T5" fmla="*/ 0 h 60"/>
                    <a:gd name="T6" fmla="*/ 0 w 59"/>
                    <a:gd name="T7" fmla="*/ 2 h 60"/>
                    <a:gd name="T8" fmla="*/ 27 w 59"/>
                    <a:gd name="T9" fmla="*/ 29 h 60"/>
                    <a:gd name="T10" fmla="*/ 28 w 59"/>
                    <a:gd name="T11" fmla="*/ 30 h 60"/>
                    <a:gd name="T12" fmla="*/ 27 w 59"/>
                    <a:gd name="T13" fmla="*/ 29 h 60"/>
                    <a:gd name="T14" fmla="*/ 28 w 59"/>
                    <a:gd name="T15" fmla="*/ 29 h 60"/>
                    <a:gd name="T16" fmla="*/ 28 w 59"/>
                    <a:gd name="T17" fmla="*/ 30 h 60"/>
                    <a:gd name="T18" fmla="*/ 28 w 59"/>
                    <a:gd name="T19" fmla="*/ 25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0"/>
                    <a:gd name="T32" fmla="*/ 59 w 5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0">
                      <a:moveTo>
                        <a:pt x="57" y="50"/>
                      </a:moveTo>
                      <a:lnTo>
                        <a:pt x="59" y="53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4" y="57"/>
                      </a:lnTo>
                      <a:lnTo>
                        <a:pt x="57" y="60"/>
                      </a:lnTo>
                      <a:lnTo>
                        <a:pt x="54" y="57"/>
                      </a:lnTo>
                      <a:lnTo>
                        <a:pt x="56" y="58"/>
                      </a:lnTo>
                      <a:lnTo>
                        <a:pt x="57" y="6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4" name="Freeform 193"/>
                <p:cNvSpPr>
                  <a:spLocks/>
                </p:cNvSpPr>
                <p:nvPr/>
              </p:nvSpPr>
              <p:spPr bwMode="auto">
                <a:xfrm>
                  <a:off x="2763" y="3143"/>
                  <a:ext cx="266" cy="4"/>
                </a:xfrm>
                <a:custGeom>
                  <a:avLst/>
                  <a:gdLst>
                    <a:gd name="T0" fmla="*/ 264 w 531"/>
                    <a:gd name="T1" fmla="*/ 1 h 10"/>
                    <a:gd name="T2" fmla="*/ 265 w 531"/>
                    <a:gd name="T3" fmla="*/ 0 h 10"/>
                    <a:gd name="T4" fmla="*/ 0 w 531"/>
                    <a:gd name="T5" fmla="*/ 0 h 10"/>
                    <a:gd name="T6" fmla="*/ 0 w 531"/>
                    <a:gd name="T7" fmla="*/ 4 h 10"/>
                    <a:gd name="T8" fmla="*/ 265 w 531"/>
                    <a:gd name="T9" fmla="*/ 4 h 10"/>
                    <a:gd name="T10" fmla="*/ 266 w 531"/>
                    <a:gd name="T11" fmla="*/ 3 h 10"/>
                    <a:gd name="T12" fmla="*/ 265 w 531"/>
                    <a:gd name="T13" fmla="*/ 4 h 10"/>
                    <a:gd name="T14" fmla="*/ 265 w 531"/>
                    <a:gd name="T15" fmla="*/ 3 h 10"/>
                    <a:gd name="T16" fmla="*/ 266 w 531"/>
                    <a:gd name="T17" fmla="*/ 3 h 10"/>
                    <a:gd name="T18" fmla="*/ 264 w 53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1"/>
                    <a:gd name="T31" fmla="*/ 0 h 10"/>
                    <a:gd name="T32" fmla="*/ 531 w 531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1" h="10">
                      <a:moveTo>
                        <a:pt x="527" y="3"/>
                      </a:moveTo>
                      <a:lnTo>
                        <a:pt x="52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29" y="10"/>
                      </a:lnTo>
                      <a:lnTo>
                        <a:pt x="531" y="7"/>
                      </a:lnTo>
                      <a:lnTo>
                        <a:pt x="529" y="10"/>
                      </a:lnTo>
                      <a:lnTo>
                        <a:pt x="530" y="8"/>
                      </a:lnTo>
                      <a:lnTo>
                        <a:pt x="531" y="7"/>
                      </a:lnTo>
                      <a:lnTo>
                        <a:pt x="52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Rectangle 194"/>
                <p:cNvSpPr>
                  <a:spLocks noChangeArrowheads="1"/>
                </p:cNvSpPr>
                <p:nvPr/>
              </p:nvSpPr>
              <p:spPr bwMode="auto">
                <a:xfrm>
                  <a:off x="2735" y="2910"/>
                  <a:ext cx="321" cy="41"/>
                </a:xfrm>
                <a:prstGeom prst="rect">
                  <a:avLst/>
                </a:prstGeom>
                <a:solidFill>
                  <a:srgbClr val="D8A5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" name="Freeform 195"/>
                <p:cNvSpPr>
                  <a:spLocks/>
                </p:cNvSpPr>
                <p:nvPr/>
              </p:nvSpPr>
              <p:spPr bwMode="auto">
                <a:xfrm>
                  <a:off x="2733" y="2949"/>
                  <a:ext cx="323" cy="4"/>
                </a:xfrm>
                <a:custGeom>
                  <a:avLst/>
                  <a:gdLst>
                    <a:gd name="T0" fmla="*/ 0 w 646"/>
                    <a:gd name="T1" fmla="*/ 2 h 10"/>
                    <a:gd name="T2" fmla="*/ 2 w 646"/>
                    <a:gd name="T3" fmla="*/ 4 h 10"/>
                    <a:gd name="T4" fmla="*/ 323 w 646"/>
                    <a:gd name="T5" fmla="*/ 4 h 10"/>
                    <a:gd name="T6" fmla="*/ 323 w 646"/>
                    <a:gd name="T7" fmla="*/ 0 h 10"/>
                    <a:gd name="T8" fmla="*/ 2 w 646"/>
                    <a:gd name="T9" fmla="*/ 0 h 10"/>
                    <a:gd name="T10" fmla="*/ 5 w 646"/>
                    <a:gd name="T11" fmla="*/ 2 h 10"/>
                    <a:gd name="T12" fmla="*/ 0 w 646"/>
                    <a:gd name="T13" fmla="*/ 2 h 10"/>
                    <a:gd name="T14" fmla="*/ 0 w 646"/>
                    <a:gd name="T15" fmla="*/ 4 h 10"/>
                    <a:gd name="T16" fmla="*/ 2 w 646"/>
                    <a:gd name="T17" fmla="*/ 4 h 10"/>
                    <a:gd name="T18" fmla="*/ 0 w 646"/>
                    <a:gd name="T19" fmla="*/ 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10"/>
                    <a:gd name="T32" fmla="*/ 646 w 64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646" y="10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7" name="Freeform 196"/>
                <p:cNvSpPr>
                  <a:spLocks/>
                </p:cNvSpPr>
                <p:nvPr/>
              </p:nvSpPr>
              <p:spPr bwMode="auto">
                <a:xfrm>
                  <a:off x="2733" y="2908"/>
                  <a:ext cx="4" cy="43"/>
                </a:xfrm>
                <a:custGeom>
                  <a:avLst/>
                  <a:gdLst>
                    <a:gd name="T0" fmla="*/ 2 w 9"/>
                    <a:gd name="T1" fmla="*/ 0 h 86"/>
                    <a:gd name="T2" fmla="*/ 0 w 9"/>
                    <a:gd name="T3" fmla="*/ 2 h 86"/>
                    <a:gd name="T4" fmla="*/ 0 w 9"/>
                    <a:gd name="T5" fmla="*/ 43 h 86"/>
                    <a:gd name="T6" fmla="*/ 4 w 9"/>
                    <a:gd name="T7" fmla="*/ 43 h 86"/>
                    <a:gd name="T8" fmla="*/ 4 w 9"/>
                    <a:gd name="T9" fmla="*/ 2 h 86"/>
                    <a:gd name="T10" fmla="*/ 2 w 9"/>
                    <a:gd name="T11" fmla="*/ 5 h 86"/>
                    <a:gd name="T12" fmla="*/ 2 w 9"/>
                    <a:gd name="T13" fmla="*/ 0 h 86"/>
                    <a:gd name="T14" fmla="*/ 0 w 9"/>
                    <a:gd name="T15" fmla="*/ 0 h 86"/>
                    <a:gd name="T16" fmla="*/ 0 w 9"/>
                    <a:gd name="T17" fmla="*/ 2 h 86"/>
                    <a:gd name="T18" fmla="*/ 2 w 9"/>
                    <a:gd name="T19" fmla="*/ 0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6"/>
                    <a:gd name="T32" fmla="*/ 9 w 9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8" name="Freeform 197"/>
                <p:cNvSpPr>
                  <a:spLocks/>
                </p:cNvSpPr>
                <p:nvPr/>
              </p:nvSpPr>
              <p:spPr bwMode="auto">
                <a:xfrm>
                  <a:off x="2735" y="2908"/>
                  <a:ext cx="324" cy="4"/>
                </a:xfrm>
                <a:custGeom>
                  <a:avLst/>
                  <a:gdLst>
                    <a:gd name="T0" fmla="*/ 324 w 647"/>
                    <a:gd name="T1" fmla="*/ 2 h 9"/>
                    <a:gd name="T2" fmla="*/ 321 w 647"/>
                    <a:gd name="T3" fmla="*/ 0 h 9"/>
                    <a:gd name="T4" fmla="*/ 0 w 647"/>
                    <a:gd name="T5" fmla="*/ 0 h 9"/>
                    <a:gd name="T6" fmla="*/ 0 w 647"/>
                    <a:gd name="T7" fmla="*/ 4 h 9"/>
                    <a:gd name="T8" fmla="*/ 321 w 647"/>
                    <a:gd name="T9" fmla="*/ 4 h 9"/>
                    <a:gd name="T10" fmla="*/ 319 w 647"/>
                    <a:gd name="T11" fmla="*/ 2 h 9"/>
                    <a:gd name="T12" fmla="*/ 324 w 647"/>
                    <a:gd name="T13" fmla="*/ 2 h 9"/>
                    <a:gd name="T14" fmla="*/ 324 w 647"/>
                    <a:gd name="T15" fmla="*/ 0 h 9"/>
                    <a:gd name="T16" fmla="*/ 321 w 647"/>
                    <a:gd name="T17" fmla="*/ 0 h 9"/>
                    <a:gd name="T18" fmla="*/ 324 w 64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7"/>
                    <a:gd name="T31" fmla="*/ 0 h 9"/>
                    <a:gd name="T32" fmla="*/ 647 w 64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7" h="9">
                      <a:moveTo>
                        <a:pt x="647" y="4"/>
                      </a:move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42" y="9"/>
                      </a:lnTo>
                      <a:lnTo>
                        <a:pt x="638" y="4"/>
                      </a:lnTo>
                      <a:lnTo>
                        <a:pt x="647" y="4"/>
                      </a:lnTo>
                      <a:lnTo>
                        <a:pt x="647" y="0"/>
                      </a:lnTo>
                      <a:lnTo>
                        <a:pt x="642" y="0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9" name="Freeform 198"/>
                <p:cNvSpPr>
                  <a:spLocks/>
                </p:cNvSpPr>
                <p:nvPr/>
              </p:nvSpPr>
              <p:spPr bwMode="auto">
                <a:xfrm>
                  <a:off x="3054" y="2910"/>
                  <a:ext cx="5" cy="43"/>
                </a:xfrm>
                <a:custGeom>
                  <a:avLst/>
                  <a:gdLst>
                    <a:gd name="T0" fmla="*/ 2 w 9"/>
                    <a:gd name="T1" fmla="*/ 43 h 87"/>
                    <a:gd name="T2" fmla="*/ 5 w 9"/>
                    <a:gd name="T3" fmla="*/ 41 h 87"/>
                    <a:gd name="T4" fmla="*/ 5 w 9"/>
                    <a:gd name="T5" fmla="*/ 0 h 87"/>
                    <a:gd name="T6" fmla="*/ 0 w 9"/>
                    <a:gd name="T7" fmla="*/ 0 h 87"/>
                    <a:gd name="T8" fmla="*/ 0 w 9"/>
                    <a:gd name="T9" fmla="*/ 41 h 87"/>
                    <a:gd name="T10" fmla="*/ 2 w 9"/>
                    <a:gd name="T11" fmla="*/ 38 h 87"/>
                    <a:gd name="T12" fmla="*/ 2 w 9"/>
                    <a:gd name="T13" fmla="*/ 43 h 87"/>
                    <a:gd name="T14" fmla="*/ 5 w 9"/>
                    <a:gd name="T15" fmla="*/ 43 h 87"/>
                    <a:gd name="T16" fmla="*/ 5 w 9"/>
                    <a:gd name="T17" fmla="*/ 41 h 87"/>
                    <a:gd name="T18" fmla="*/ 2 w 9"/>
                    <a:gd name="T19" fmla="*/ 4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7"/>
                    <a:gd name="T32" fmla="*/ 9 w 9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7">
                      <a:moveTo>
                        <a:pt x="4" y="87"/>
                      </a:moveTo>
                      <a:lnTo>
                        <a:pt x="9" y="8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" y="77"/>
                      </a:lnTo>
                      <a:lnTo>
                        <a:pt x="4" y="87"/>
                      </a:lnTo>
                      <a:lnTo>
                        <a:pt x="9" y="87"/>
                      </a:lnTo>
                      <a:lnTo>
                        <a:pt x="9" y="82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0" name="Freeform 199"/>
                <p:cNvSpPr>
                  <a:spLocks/>
                </p:cNvSpPr>
                <p:nvPr/>
              </p:nvSpPr>
              <p:spPr bwMode="auto">
                <a:xfrm>
                  <a:off x="2865" y="2881"/>
                  <a:ext cx="44" cy="4"/>
                </a:xfrm>
                <a:custGeom>
                  <a:avLst/>
                  <a:gdLst>
                    <a:gd name="T0" fmla="*/ 40 w 89"/>
                    <a:gd name="T1" fmla="*/ 2 h 9"/>
                    <a:gd name="T2" fmla="*/ 42 w 89"/>
                    <a:gd name="T3" fmla="*/ 0 h 9"/>
                    <a:gd name="T4" fmla="*/ 0 w 89"/>
                    <a:gd name="T5" fmla="*/ 0 h 9"/>
                    <a:gd name="T6" fmla="*/ 0 w 89"/>
                    <a:gd name="T7" fmla="*/ 4 h 9"/>
                    <a:gd name="T8" fmla="*/ 42 w 89"/>
                    <a:gd name="T9" fmla="*/ 4 h 9"/>
                    <a:gd name="T10" fmla="*/ 44 w 89"/>
                    <a:gd name="T11" fmla="*/ 2 h 9"/>
                    <a:gd name="T12" fmla="*/ 42 w 89"/>
                    <a:gd name="T13" fmla="*/ 4 h 9"/>
                    <a:gd name="T14" fmla="*/ 44 w 89"/>
                    <a:gd name="T15" fmla="*/ 4 h 9"/>
                    <a:gd name="T16" fmla="*/ 44 w 89"/>
                    <a:gd name="T17" fmla="*/ 2 h 9"/>
                    <a:gd name="T18" fmla="*/ 40 w 8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9"/>
                    <a:gd name="T32" fmla="*/ 89 w 8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9">
                      <a:moveTo>
                        <a:pt x="81" y="4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4" y="9"/>
                      </a:lnTo>
                      <a:lnTo>
                        <a:pt x="88" y="4"/>
                      </a:lnTo>
                      <a:lnTo>
                        <a:pt x="84" y="9"/>
                      </a:lnTo>
                      <a:lnTo>
                        <a:pt x="89" y="8"/>
                      </a:lnTo>
                      <a:lnTo>
                        <a:pt x="88" y="4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6" name="Group 200"/>
            <p:cNvGrpSpPr>
              <a:grpSpLocks/>
            </p:cNvGrpSpPr>
            <p:nvPr/>
          </p:nvGrpSpPr>
          <p:grpSpPr bwMode="auto">
            <a:xfrm>
              <a:off x="2803" y="2542"/>
              <a:ext cx="883" cy="2132"/>
              <a:chOff x="1476" y="2019"/>
              <a:chExt cx="393" cy="903"/>
            </a:xfrm>
          </p:grpSpPr>
          <p:grpSp>
            <p:nvGrpSpPr>
              <p:cNvPr id="2310" name="Group 201"/>
              <p:cNvGrpSpPr>
                <a:grpSpLocks/>
              </p:cNvGrpSpPr>
              <p:nvPr/>
            </p:nvGrpSpPr>
            <p:grpSpPr bwMode="auto">
              <a:xfrm>
                <a:off x="1477" y="2019"/>
                <a:ext cx="392" cy="769"/>
                <a:chOff x="1103" y="1261"/>
                <a:chExt cx="550" cy="899"/>
              </a:xfrm>
            </p:grpSpPr>
            <p:grpSp>
              <p:nvGrpSpPr>
                <p:cNvPr id="2333" name="Group 202"/>
                <p:cNvGrpSpPr>
                  <a:grpSpLocks/>
                </p:cNvGrpSpPr>
                <p:nvPr/>
              </p:nvGrpSpPr>
              <p:grpSpPr bwMode="auto">
                <a:xfrm>
                  <a:off x="1120" y="1429"/>
                  <a:ext cx="533" cy="731"/>
                  <a:chOff x="1120" y="1429"/>
                  <a:chExt cx="533" cy="731"/>
                </a:xfrm>
              </p:grpSpPr>
              <p:sp>
                <p:nvSpPr>
                  <p:cNvPr id="2375" name="Freeform 203"/>
                  <p:cNvSpPr>
                    <a:spLocks/>
                  </p:cNvSpPr>
                  <p:nvPr/>
                </p:nvSpPr>
                <p:spPr bwMode="auto">
                  <a:xfrm>
                    <a:off x="1120" y="1643"/>
                    <a:ext cx="218" cy="517"/>
                  </a:xfrm>
                  <a:custGeom>
                    <a:avLst/>
                    <a:gdLst>
                      <a:gd name="T0" fmla="*/ 180 w 656"/>
                      <a:gd name="T1" fmla="*/ 517 h 1552"/>
                      <a:gd name="T2" fmla="*/ 193 w 656"/>
                      <a:gd name="T3" fmla="*/ 484 h 1552"/>
                      <a:gd name="T4" fmla="*/ 204 w 656"/>
                      <a:gd name="T5" fmla="*/ 445 h 1552"/>
                      <a:gd name="T6" fmla="*/ 210 w 656"/>
                      <a:gd name="T7" fmla="*/ 404 h 1552"/>
                      <a:gd name="T8" fmla="*/ 214 w 656"/>
                      <a:gd name="T9" fmla="*/ 373 h 1552"/>
                      <a:gd name="T10" fmla="*/ 214 w 656"/>
                      <a:gd name="T11" fmla="*/ 339 h 1552"/>
                      <a:gd name="T12" fmla="*/ 218 w 656"/>
                      <a:gd name="T13" fmla="*/ 294 h 1552"/>
                      <a:gd name="T14" fmla="*/ 215 w 656"/>
                      <a:gd name="T15" fmla="*/ 252 h 1552"/>
                      <a:gd name="T16" fmla="*/ 214 w 656"/>
                      <a:gd name="T17" fmla="*/ 204 h 1552"/>
                      <a:gd name="T18" fmla="*/ 209 w 656"/>
                      <a:gd name="T19" fmla="*/ 170 h 1552"/>
                      <a:gd name="T20" fmla="*/ 206 w 656"/>
                      <a:gd name="T21" fmla="*/ 146 h 1552"/>
                      <a:gd name="T22" fmla="*/ 198 w 656"/>
                      <a:gd name="T23" fmla="*/ 122 h 1552"/>
                      <a:gd name="T24" fmla="*/ 190 w 656"/>
                      <a:gd name="T25" fmla="*/ 96 h 1552"/>
                      <a:gd name="T26" fmla="*/ 174 w 656"/>
                      <a:gd name="T27" fmla="*/ 66 h 1552"/>
                      <a:gd name="T28" fmla="*/ 153 w 656"/>
                      <a:gd name="T29" fmla="*/ 37 h 1552"/>
                      <a:gd name="T30" fmla="*/ 136 w 656"/>
                      <a:gd name="T31" fmla="*/ 21 h 1552"/>
                      <a:gd name="T32" fmla="*/ 116 w 656"/>
                      <a:gd name="T33" fmla="*/ 6 h 1552"/>
                      <a:gd name="T34" fmla="*/ 97 w 656"/>
                      <a:gd name="T35" fmla="*/ 1 h 1552"/>
                      <a:gd name="T36" fmla="*/ 71 w 656"/>
                      <a:gd name="T37" fmla="*/ 0 h 1552"/>
                      <a:gd name="T38" fmla="*/ 42 w 656"/>
                      <a:gd name="T39" fmla="*/ 4 h 1552"/>
                      <a:gd name="T40" fmla="*/ 0 w 656"/>
                      <a:gd name="T41" fmla="*/ 22 h 1552"/>
                      <a:gd name="T42" fmla="*/ 45 w 656"/>
                      <a:gd name="T43" fmla="*/ 22 h 1552"/>
                      <a:gd name="T44" fmla="*/ 78 w 656"/>
                      <a:gd name="T45" fmla="*/ 25 h 1552"/>
                      <a:gd name="T46" fmla="*/ 95 w 656"/>
                      <a:gd name="T47" fmla="*/ 28 h 1552"/>
                      <a:gd name="T48" fmla="*/ 114 w 656"/>
                      <a:gd name="T49" fmla="*/ 36 h 1552"/>
                      <a:gd name="T50" fmla="*/ 127 w 656"/>
                      <a:gd name="T51" fmla="*/ 50 h 1552"/>
                      <a:gd name="T52" fmla="*/ 141 w 656"/>
                      <a:gd name="T53" fmla="*/ 74 h 1552"/>
                      <a:gd name="T54" fmla="*/ 154 w 656"/>
                      <a:gd name="T55" fmla="*/ 93 h 1552"/>
                      <a:gd name="T56" fmla="*/ 159 w 656"/>
                      <a:gd name="T57" fmla="*/ 116 h 1552"/>
                      <a:gd name="T58" fmla="*/ 168 w 656"/>
                      <a:gd name="T59" fmla="*/ 140 h 1552"/>
                      <a:gd name="T60" fmla="*/ 174 w 656"/>
                      <a:gd name="T61" fmla="*/ 167 h 1552"/>
                      <a:gd name="T62" fmla="*/ 180 w 656"/>
                      <a:gd name="T63" fmla="*/ 201 h 1552"/>
                      <a:gd name="T64" fmla="*/ 183 w 656"/>
                      <a:gd name="T65" fmla="*/ 239 h 1552"/>
                      <a:gd name="T66" fmla="*/ 183 w 656"/>
                      <a:gd name="T67" fmla="*/ 299 h 1552"/>
                      <a:gd name="T68" fmla="*/ 179 w 656"/>
                      <a:gd name="T69" fmla="*/ 353 h 1552"/>
                      <a:gd name="T70" fmla="*/ 173 w 656"/>
                      <a:gd name="T71" fmla="*/ 407 h 1552"/>
                      <a:gd name="T72" fmla="*/ 164 w 656"/>
                      <a:gd name="T73" fmla="*/ 440 h 1552"/>
                      <a:gd name="T74" fmla="*/ 152 w 656"/>
                      <a:gd name="T75" fmla="*/ 481 h 1552"/>
                      <a:gd name="T76" fmla="*/ 137 w 656"/>
                      <a:gd name="T77" fmla="*/ 517 h 1552"/>
                      <a:gd name="T78" fmla="*/ 180 w 656"/>
                      <a:gd name="T79" fmla="*/ 517 h 155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56"/>
                      <a:gd name="T121" fmla="*/ 0 h 1552"/>
                      <a:gd name="T122" fmla="*/ 656 w 656"/>
                      <a:gd name="T123" fmla="*/ 1552 h 155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56" h="1552">
                        <a:moveTo>
                          <a:pt x="543" y="1552"/>
                        </a:moveTo>
                        <a:lnTo>
                          <a:pt x="580" y="1452"/>
                        </a:lnTo>
                        <a:lnTo>
                          <a:pt x="615" y="1335"/>
                        </a:lnTo>
                        <a:lnTo>
                          <a:pt x="633" y="1213"/>
                        </a:lnTo>
                        <a:lnTo>
                          <a:pt x="643" y="1119"/>
                        </a:lnTo>
                        <a:lnTo>
                          <a:pt x="643" y="1019"/>
                        </a:lnTo>
                        <a:lnTo>
                          <a:pt x="656" y="883"/>
                        </a:lnTo>
                        <a:lnTo>
                          <a:pt x="647" y="757"/>
                        </a:lnTo>
                        <a:lnTo>
                          <a:pt x="643" y="613"/>
                        </a:lnTo>
                        <a:lnTo>
                          <a:pt x="628" y="509"/>
                        </a:lnTo>
                        <a:lnTo>
                          <a:pt x="620" y="437"/>
                        </a:lnTo>
                        <a:lnTo>
                          <a:pt x="597" y="365"/>
                        </a:lnTo>
                        <a:lnTo>
                          <a:pt x="571" y="288"/>
                        </a:lnTo>
                        <a:lnTo>
                          <a:pt x="525" y="197"/>
                        </a:lnTo>
                        <a:lnTo>
                          <a:pt x="460" y="112"/>
                        </a:lnTo>
                        <a:lnTo>
                          <a:pt x="408" y="62"/>
                        </a:lnTo>
                        <a:lnTo>
                          <a:pt x="349" y="18"/>
                        </a:lnTo>
                        <a:lnTo>
                          <a:pt x="291" y="4"/>
                        </a:lnTo>
                        <a:lnTo>
                          <a:pt x="214" y="0"/>
                        </a:lnTo>
                        <a:lnTo>
                          <a:pt x="126" y="13"/>
                        </a:lnTo>
                        <a:lnTo>
                          <a:pt x="0" y="66"/>
                        </a:lnTo>
                        <a:lnTo>
                          <a:pt x="134" y="66"/>
                        </a:lnTo>
                        <a:lnTo>
                          <a:pt x="234" y="76"/>
                        </a:lnTo>
                        <a:lnTo>
                          <a:pt x="286" y="85"/>
                        </a:lnTo>
                        <a:lnTo>
                          <a:pt x="344" y="107"/>
                        </a:lnTo>
                        <a:lnTo>
                          <a:pt x="381" y="149"/>
                        </a:lnTo>
                        <a:lnTo>
                          <a:pt x="423" y="221"/>
                        </a:lnTo>
                        <a:lnTo>
                          <a:pt x="462" y="279"/>
                        </a:lnTo>
                        <a:lnTo>
                          <a:pt x="477" y="347"/>
                        </a:lnTo>
                        <a:lnTo>
                          <a:pt x="507" y="419"/>
                        </a:lnTo>
                        <a:lnTo>
                          <a:pt x="523" y="500"/>
                        </a:lnTo>
                        <a:lnTo>
                          <a:pt x="543" y="604"/>
                        </a:lnTo>
                        <a:lnTo>
                          <a:pt x="550" y="717"/>
                        </a:lnTo>
                        <a:lnTo>
                          <a:pt x="550" y="897"/>
                        </a:lnTo>
                        <a:lnTo>
                          <a:pt x="539" y="1060"/>
                        </a:lnTo>
                        <a:lnTo>
                          <a:pt x="521" y="1222"/>
                        </a:lnTo>
                        <a:lnTo>
                          <a:pt x="493" y="1322"/>
                        </a:lnTo>
                        <a:lnTo>
                          <a:pt x="457" y="1443"/>
                        </a:lnTo>
                        <a:lnTo>
                          <a:pt x="412" y="1552"/>
                        </a:lnTo>
                        <a:lnTo>
                          <a:pt x="543" y="1552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" name="Freeform 204"/>
                  <p:cNvSpPr>
                    <a:spLocks/>
                  </p:cNvSpPr>
                  <p:nvPr/>
                </p:nvSpPr>
                <p:spPr bwMode="auto">
                  <a:xfrm>
                    <a:off x="1291" y="1429"/>
                    <a:ext cx="106" cy="731"/>
                  </a:xfrm>
                  <a:custGeom>
                    <a:avLst/>
                    <a:gdLst>
                      <a:gd name="T0" fmla="*/ 0 w 319"/>
                      <a:gd name="T1" fmla="*/ 0 h 2194"/>
                      <a:gd name="T2" fmla="*/ 33 w 319"/>
                      <a:gd name="T3" fmla="*/ 24 h 2194"/>
                      <a:gd name="T4" fmla="*/ 50 w 319"/>
                      <a:gd name="T5" fmla="*/ 35 h 2194"/>
                      <a:gd name="T6" fmla="*/ 61 w 319"/>
                      <a:gd name="T7" fmla="*/ 46 h 2194"/>
                      <a:gd name="T8" fmla="*/ 75 w 319"/>
                      <a:gd name="T9" fmla="*/ 60 h 2194"/>
                      <a:gd name="T10" fmla="*/ 86 w 319"/>
                      <a:gd name="T11" fmla="*/ 81 h 2194"/>
                      <a:gd name="T12" fmla="*/ 91 w 319"/>
                      <a:gd name="T13" fmla="*/ 100 h 2194"/>
                      <a:gd name="T14" fmla="*/ 93 w 319"/>
                      <a:gd name="T15" fmla="*/ 119 h 2194"/>
                      <a:gd name="T16" fmla="*/ 93 w 319"/>
                      <a:gd name="T17" fmla="*/ 151 h 2194"/>
                      <a:gd name="T18" fmla="*/ 92 w 319"/>
                      <a:gd name="T19" fmla="*/ 182 h 2194"/>
                      <a:gd name="T20" fmla="*/ 89 w 319"/>
                      <a:gd name="T21" fmla="*/ 228 h 2194"/>
                      <a:gd name="T22" fmla="*/ 84 w 319"/>
                      <a:gd name="T23" fmla="*/ 268 h 2194"/>
                      <a:gd name="T24" fmla="*/ 81 w 319"/>
                      <a:gd name="T25" fmla="*/ 294 h 2194"/>
                      <a:gd name="T26" fmla="*/ 77 w 319"/>
                      <a:gd name="T27" fmla="*/ 313 h 2194"/>
                      <a:gd name="T28" fmla="*/ 72 w 319"/>
                      <a:gd name="T29" fmla="*/ 336 h 2194"/>
                      <a:gd name="T30" fmla="*/ 64 w 319"/>
                      <a:gd name="T31" fmla="*/ 365 h 2194"/>
                      <a:gd name="T32" fmla="*/ 57 w 319"/>
                      <a:gd name="T33" fmla="*/ 392 h 2194"/>
                      <a:gd name="T34" fmla="*/ 49 w 319"/>
                      <a:gd name="T35" fmla="*/ 421 h 2194"/>
                      <a:gd name="T36" fmla="*/ 43 w 319"/>
                      <a:gd name="T37" fmla="*/ 443 h 2194"/>
                      <a:gd name="T38" fmla="*/ 35 w 319"/>
                      <a:gd name="T39" fmla="*/ 473 h 2194"/>
                      <a:gd name="T40" fmla="*/ 27 w 319"/>
                      <a:gd name="T41" fmla="*/ 508 h 2194"/>
                      <a:gd name="T42" fmla="*/ 18 w 319"/>
                      <a:gd name="T43" fmla="*/ 549 h 2194"/>
                      <a:gd name="T44" fmla="*/ 12 w 319"/>
                      <a:gd name="T45" fmla="*/ 586 h 2194"/>
                      <a:gd name="T46" fmla="*/ 7 w 319"/>
                      <a:gd name="T47" fmla="*/ 617 h 2194"/>
                      <a:gd name="T48" fmla="*/ 4 w 319"/>
                      <a:gd name="T49" fmla="*/ 659 h 2194"/>
                      <a:gd name="T50" fmla="*/ 2 w 319"/>
                      <a:gd name="T51" fmla="*/ 696 h 2194"/>
                      <a:gd name="T52" fmla="*/ 0 w 319"/>
                      <a:gd name="T53" fmla="*/ 731 h 2194"/>
                      <a:gd name="T54" fmla="*/ 15 w 319"/>
                      <a:gd name="T55" fmla="*/ 731 h 2194"/>
                      <a:gd name="T56" fmla="*/ 13 w 319"/>
                      <a:gd name="T57" fmla="*/ 711 h 2194"/>
                      <a:gd name="T58" fmla="*/ 15 w 319"/>
                      <a:gd name="T59" fmla="*/ 684 h 2194"/>
                      <a:gd name="T60" fmla="*/ 18 w 319"/>
                      <a:gd name="T61" fmla="*/ 656 h 2194"/>
                      <a:gd name="T62" fmla="*/ 19 w 319"/>
                      <a:gd name="T63" fmla="*/ 631 h 2194"/>
                      <a:gd name="T64" fmla="*/ 24 w 319"/>
                      <a:gd name="T65" fmla="*/ 593 h 2194"/>
                      <a:gd name="T66" fmla="*/ 31 w 319"/>
                      <a:gd name="T67" fmla="*/ 554 h 2194"/>
                      <a:gd name="T68" fmla="*/ 40 w 319"/>
                      <a:gd name="T69" fmla="*/ 509 h 2194"/>
                      <a:gd name="T70" fmla="*/ 48 w 319"/>
                      <a:gd name="T71" fmla="*/ 476 h 2194"/>
                      <a:gd name="T72" fmla="*/ 56 w 319"/>
                      <a:gd name="T73" fmla="*/ 443 h 2194"/>
                      <a:gd name="T74" fmla="*/ 66 w 319"/>
                      <a:gd name="T75" fmla="*/ 412 h 2194"/>
                      <a:gd name="T76" fmla="*/ 74 w 319"/>
                      <a:gd name="T77" fmla="*/ 380 h 2194"/>
                      <a:gd name="T78" fmla="*/ 81 w 319"/>
                      <a:gd name="T79" fmla="*/ 355 h 2194"/>
                      <a:gd name="T80" fmla="*/ 87 w 319"/>
                      <a:gd name="T81" fmla="*/ 328 h 2194"/>
                      <a:gd name="T82" fmla="*/ 92 w 319"/>
                      <a:gd name="T83" fmla="*/ 302 h 2194"/>
                      <a:gd name="T84" fmla="*/ 96 w 319"/>
                      <a:gd name="T85" fmla="*/ 276 h 2194"/>
                      <a:gd name="T86" fmla="*/ 100 w 319"/>
                      <a:gd name="T87" fmla="*/ 250 h 2194"/>
                      <a:gd name="T88" fmla="*/ 102 w 319"/>
                      <a:gd name="T89" fmla="*/ 223 h 2194"/>
                      <a:gd name="T90" fmla="*/ 104 w 319"/>
                      <a:gd name="T91" fmla="*/ 196 h 2194"/>
                      <a:gd name="T92" fmla="*/ 106 w 319"/>
                      <a:gd name="T93" fmla="*/ 167 h 2194"/>
                      <a:gd name="T94" fmla="*/ 106 w 319"/>
                      <a:gd name="T95" fmla="*/ 141 h 2194"/>
                      <a:gd name="T96" fmla="*/ 105 w 319"/>
                      <a:gd name="T97" fmla="*/ 114 h 2194"/>
                      <a:gd name="T98" fmla="*/ 102 w 319"/>
                      <a:gd name="T99" fmla="*/ 87 h 2194"/>
                      <a:gd name="T100" fmla="*/ 95 w 319"/>
                      <a:gd name="T101" fmla="*/ 69 h 2194"/>
                      <a:gd name="T102" fmla="*/ 84 w 319"/>
                      <a:gd name="T103" fmla="*/ 51 h 2194"/>
                      <a:gd name="T104" fmla="*/ 67 w 319"/>
                      <a:gd name="T105" fmla="*/ 36 h 2194"/>
                      <a:gd name="T106" fmla="*/ 51 w 319"/>
                      <a:gd name="T107" fmla="*/ 24 h 2194"/>
                      <a:gd name="T108" fmla="*/ 0 w 319"/>
                      <a:gd name="T109" fmla="*/ 0 h 219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19"/>
                      <a:gd name="T166" fmla="*/ 0 h 2194"/>
                      <a:gd name="T167" fmla="*/ 319 w 319"/>
                      <a:gd name="T168" fmla="*/ 2194 h 219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19" h="2194">
                        <a:moveTo>
                          <a:pt x="0" y="0"/>
                        </a:moveTo>
                        <a:lnTo>
                          <a:pt x="99" y="72"/>
                        </a:lnTo>
                        <a:lnTo>
                          <a:pt x="151" y="104"/>
                        </a:lnTo>
                        <a:lnTo>
                          <a:pt x="184" y="137"/>
                        </a:lnTo>
                        <a:lnTo>
                          <a:pt x="225" y="181"/>
                        </a:lnTo>
                        <a:lnTo>
                          <a:pt x="259" y="243"/>
                        </a:lnTo>
                        <a:lnTo>
                          <a:pt x="275" y="300"/>
                        </a:lnTo>
                        <a:lnTo>
                          <a:pt x="281" y="356"/>
                        </a:lnTo>
                        <a:lnTo>
                          <a:pt x="280" y="452"/>
                        </a:lnTo>
                        <a:lnTo>
                          <a:pt x="278" y="546"/>
                        </a:lnTo>
                        <a:lnTo>
                          <a:pt x="268" y="684"/>
                        </a:lnTo>
                        <a:lnTo>
                          <a:pt x="252" y="803"/>
                        </a:lnTo>
                        <a:lnTo>
                          <a:pt x="244" y="883"/>
                        </a:lnTo>
                        <a:lnTo>
                          <a:pt x="232" y="940"/>
                        </a:lnTo>
                        <a:lnTo>
                          <a:pt x="217" y="1007"/>
                        </a:lnTo>
                        <a:lnTo>
                          <a:pt x="193" y="1095"/>
                        </a:lnTo>
                        <a:lnTo>
                          <a:pt x="172" y="1176"/>
                        </a:lnTo>
                        <a:lnTo>
                          <a:pt x="148" y="1263"/>
                        </a:lnTo>
                        <a:lnTo>
                          <a:pt x="130" y="1329"/>
                        </a:lnTo>
                        <a:lnTo>
                          <a:pt x="106" y="1420"/>
                        </a:lnTo>
                        <a:lnTo>
                          <a:pt x="81" y="1525"/>
                        </a:lnTo>
                        <a:lnTo>
                          <a:pt x="55" y="1649"/>
                        </a:lnTo>
                        <a:lnTo>
                          <a:pt x="36" y="1760"/>
                        </a:lnTo>
                        <a:lnTo>
                          <a:pt x="22" y="1851"/>
                        </a:lnTo>
                        <a:lnTo>
                          <a:pt x="13" y="1978"/>
                        </a:lnTo>
                        <a:lnTo>
                          <a:pt x="7" y="2088"/>
                        </a:lnTo>
                        <a:lnTo>
                          <a:pt x="1" y="2194"/>
                        </a:lnTo>
                        <a:lnTo>
                          <a:pt x="45" y="2193"/>
                        </a:lnTo>
                        <a:lnTo>
                          <a:pt x="39" y="2134"/>
                        </a:lnTo>
                        <a:lnTo>
                          <a:pt x="45" y="2053"/>
                        </a:lnTo>
                        <a:lnTo>
                          <a:pt x="53" y="1968"/>
                        </a:lnTo>
                        <a:lnTo>
                          <a:pt x="58" y="1894"/>
                        </a:lnTo>
                        <a:lnTo>
                          <a:pt x="73" y="1779"/>
                        </a:lnTo>
                        <a:lnTo>
                          <a:pt x="94" y="1664"/>
                        </a:lnTo>
                        <a:lnTo>
                          <a:pt x="120" y="1528"/>
                        </a:lnTo>
                        <a:lnTo>
                          <a:pt x="145" y="1429"/>
                        </a:lnTo>
                        <a:lnTo>
                          <a:pt x="169" y="1329"/>
                        </a:lnTo>
                        <a:lnTo>
                          <a:pt x="199" y="1236"/>
                        </a:lnTo>
                        <a:lnTo>
                          <a:pt x="223" y="1140"/>
                        </a:lnTo>
                        <a:lnTo>
                          <a:pt x="244" y="1065"/>
                        </a:lnTo>
                        <a:lnTo>
                          <a:pt x="262" y="985"/>
                        </a:lnTo>
                        <a:lnTo>
                          <a:pt x="278" y="907"/>
                        </a:lnTo>
                        <a:lnTo>
                          <a:pt x="289" y="829"/>
                        </a:lnTo>
                        <a:lnTo>
                          <a:pt x="301" y="751"/>
                        </a:lnTo>
                        <a:lnTo>
                          <a:pt x="307" y="668"/>
                        </a:lnTo>
                        <a:lnTo>
                          <a:pt x="313" y="588"/>
                        </a:lnTo>
                        <a:lnTo>
                          <a:pt x="319" y="502"/>
                        </a:lnTo>
                        <a:lnTo>
                          <a:pt x="319" y="422"/>
                        </a:lnTo>
                        <a:lnTo>
                          <a:pt x="316" y="341"/>
                        </a:lnTo>
                        <a:lnTo>
                          <a:pt x="307" y="262"/>
                        </a:lnTo>
                        <a:lnTo>
                          <a:pt x="287" y="206"/>
                        </a:lnTo>
                        <a:lnTo>
                          <a:pt x="252" y="153"/>
                        </a:lnTo>
                        <a:lnTo>
                          <a:pt x="202" y="107"/>
                        </a:lnTo>
                        <a:lnTo>
                          <a:pt x="153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" name="Freeform 205"/>
                  <p:cNvSpPr>
                    <a:spLocks/>
                  </p:cNvSpPr>
                  <p:nvPr/>
                </p:nvSpPr>
                <p:spPr bwMode="auto">
                  <a:xfrm>
                    <a:off x="1301" y="1482"/>
                    <a:ext cx="352" cy="678"/>
                  </a:xfrm>
                  <a:custGeom>
                    <a:avLst/>
                    <a:gdLst>
                      <a:gd name="T0" fmla="*/ 0 w 1058"/>
                      <a:gd name="T1" fmla="*/ 678 h 2035"/>
                      <a:gd name="T2" fmla="*/ 1 w 1058"/>
                      <a:gd name="T3" fmla="*/ 646 h 2035"/>
                      <a:gd name="T4" fmla="*/ 3 w 1058"/>
                      <a:gd name="T5" fmla="*/ 618 h 2035"/>
                      <a:gd name="T6" fmla="*/ 6 w 1058"/>
                      <a:gd name="T7" fmla="*/ 579 h 2035"/>
                      <a:gd name="T8" fmla="*/ 12 w 1058"/>
                      <a:gd name="T9" fmla="*/ 544 h 2035"/>
                      <a:gd name="T10" fmla="*/ 18 w 1058"/>
                      <a:gd name="T11" fmla="*/ 505 h 2035"/>
                      <a:gd name="T12" fmla="*/ 28 w 1058"/>
                      <a:gd name="T13" fmla="*/ 466 h 2035"/>
                      <a:gd name="T14" fmla="*/ 37 w 1058"/>
                      <a:gd name="T15" fmla="*/ 436 h 2035"/>
                      <a:gd name="T16" fmla="*/ 48 w 1058"/>
                      <a:gd name="T17" fmla="*/ 395 h 2035"/>
                      <a:gd name="T18" fmla="*/ 62 w 1058"/>
                      <a:gd name="T19" fmla="*/ 354 h 2035"/>
                      <a:gd name="T20" fmla="*/ 76 w 1058"/>
                      <a:gd name="T21" fmla="*/ 319 h 2035"/>
                      <a:gd name="T22" fmla="*/ 93 w 1058"/>
                      <a:gd name="T23" fmla="*/ 280 h 2035"/>
                      <a:gd name="T24" fmla="*/ 110 w 1058"/>
                      <a:gd name="T25" fmla="*/ 249 h 2035"/>
                      <a:gd name="T26" fmla="*/ 133 w 1058"/>
                      <a:gd name="T27" fmla="*/ 208 h 2035"/>
                      <a:gd name="T28" fmla="*/ 155 w 1058"/>
                      <a:gd name="T29" fmla="*/ 173 h 2035"/>
                      <a:gd name="T30" fmla="*/ 174 w 1058"/>
                      <a:gd name="T31" fmla="*/ 143 h 2035"/>
                      <a:gd name="T32" fmla="*/ 193 w 1058"/>
                      <a:gd name="T33" fmla="*/ 114 h 2035"/>
                      <a:gd name="T34" fmla="*/ 215 w 1058"/>
                      <a:gd name="T35" fmla="*/ 85 h 2035"/>
                      <a:gd name="T36" fmla="*/ 241 w 1058"/>
                      <a:gd name="T37" fmla="*/ 57 h 2035"/>
                      <a:gd name="T38" fmla="*/ 264 w 1058"/>
                      <a:gd name="T39" fmla="*/ 30 h 2035"/>
                      <a:gd name="T40" fmla="*/ 295 w 1058"/>
                      <a:gd name="T41" fmla="*/ 12 h 2035"/>
                      <a:gd name="T42" fmla="*/ 331 w 1058"/>
                      <a:gd name="T43" fmla="*/ 0 h 2035"/>
                      <a:gd name="T44" fmla="*/ 352 w 1058"/>
                      <a:gd name="T45" fmla="*/ 0 h 2035"/>
                      <a:gd name="T46" fmla="*/ 319 w 1058"/>
                      <a:gd name="T47" fmla="*/ 12 h 2035"/>
                      <a:gd name="T48" fmla="*/ 283 w 1058"/>
                      <a:gd name="T49" fmla="*/ 42 h 2035"/>
                      <a:gd name="T50" fmla="*/ 263 w 1058"/>
                      <a:gd name="T51" fmla="*/ 67 h 2035"/>
                      <a:gd name="T52" fmla="*/ 238 w 1058"/>
                      <a:gd name="T53" fmla="*/ 96 h 2035"/>
                      <a:gd name="T54" fmla="*/ 208 w 1058"/>
                      <a:gd name="T55" fmla="*/ 138 h 2035"/>
                      <a:gd name="T56" fmla="*/ 188 w 1058"/>
                      <a:gd name="T57" fmla="*/ 168 h 2035"/>
                      <a:gd name="T58" fmla="*/ 171 w 1058"/>
                      <a:gd name="T59" fmla="*/ 200 h 2035"/>
                      <a:gd name="T60" fmla="*/ 150 w 1058"/>
                      <a:gd name="T61" fmla="*/ 235 h 2035"/>
                      <a:gd name="T62" fmla="*/ 134 w 1058"/>
                      <a:gd name="T63" fmla="*/ 263 h 2035"/>
                      <a:gd name="T64" fmla="*/ 115 w 1058"/>
                      <a:gd name="T65" fmla="*/ 301 h 2035"/>
                      <a:gd name="T66" fmla="*/ 97 w 1058"/>
                      <a:gd name="T67" fmla="*/ 341 h 2035"/>
                      <a:gd name="T68" fmla="*/ 83 w 1058"/>
                      <a:gd name="T69" fmla="*/ 380 h 2035"/>
                      <a:gd name="T70" fmla="*/ 70 w 1058"/>
                      <a:gd name="T71" fmla="*/ 414 h 2035"/>
                      <a:gd name="T72" fmla="*/ 63 w 1058"/>
                      <a:gd name="T73" fmla="*/ 448 h 2035"/>
                      <a:gd name="T74" fmla="*/ 54 w 1058"/>
                      <a:gd name="T75" fmla="*/ 488 h 2035"/>
                      <a:gd name="T76" fmla="*/ 47 w 1058"/>
                      <a:gd name="T77" fmla="*/ 531 h 2035"/>
                      <a:gd name="T78" fmla="*/ 42 w 1058"/>
                      <a:gd name="T79" fmla="*/ 568 h 2035"/>
                      <a:gd name="T80" fmla="*/ 41 w 1058"/>
                      <a:gd name="T81" fmla="*/ 604 h 2035"/>
                      <a:gd name="T82" fmla="*/ 42 w 1058"/>
                      <a:gd name="T83" fmla="*/ 645 h 2035"/>
                      <a:gd name="T84" fmla="*/ 45 w 1058"/>
                      <a:gd name="T85" fmla="*/ 678 h 2035"/>
                      <a:gd name="T86" fmla="*/ 0 w 1058"/>
                      <a:gd name="T87" fmla="*/ 678 h 20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58"/>
                      <a:gd name="T133" fmla="*/ 0 h 2035"/>
                      <a:gd name="T134" fmla="*/ 1058 w 1058"/>
                      <a:gd name="T135" fmla="*/ 2035 h 20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58" h="2035">
                        <a:moveTo>
                          <a:pt x="0" y="2035"/>
                        </a:moveTo>
                        <a:lnTo>
                          <a:pt x="4" y="1939"/>
                        </a:lnTo>
                        <a:lnTo>
                          <a:pt x="9" y="1854"/>
                        </a:lnTo>
                        <a:lnTo>
                          <a:pt x="18" y="1737"/>
                        </a:lnTo>
                        <a:lnTo>
                          <a:pt x="37" y="1633"/>
                        </a:lnTo>
                        <a:lnTo>
                          <a:pt x="54" y="1515"/>
                        </a:lnTo>
                        <a:lnTo>
                          <a:pt x="85" y="1399"/>
                        </a:lnTo>
                        <a:lnTo>
                          <a:pt x="111" y="1308"/>
                        </a:lnTo>
                        <a:lnTo>
                          <a:pt x="144" y="1187"/>
                        </a:lnTo>
                        <a:lnTo>
                          <a:pt x="185" y="1064"/>
                        </a:lnTo>
                        <a:lnTo>
                          <a:pt x="228" y="956"/>
                        </a:lnTo>
                        <a:lnTo>
                          <a:pt x="280" y="839"/>
                        </a:lnTo>
                        <a:lnTo>
                          <a:pt x="330" y="748"/>
                        </a:lnTo>
                        <a:lnTo>
                          <a:pt x="400" y="623"/>
                        </a:lnTo>
                        <a:lnTo>
                          <a:pt x="465" y="518"/>
                        </a:lnTo>
                        <a:lnTo>
                          <a:pt x="523" y="428"/>
                        </a:lnTo>
                        <a:lnTo>
                          <a:pt x="580" y="343"/>
                        </a:lnTo>
                        <a:lnTo>
                          <a:pt x="645" y="256"/>
                        </a:lnTo>
                        <a:lnTo>
                          <a:pt x="724" y="171"/>
                        </a:lnTo>
                        <a:lnTo>
                          <a:pt x="794" y="90"/>
                        </a:lnTo>
                        <a:lnTo>
                          <a:pt x="886" y="35"/>
                        </a:lnTo>
                        <a:lnTo>
                          <a:pt x="995" y="0"/>
                        </a:lnTo>
                        <a:lnTo>
                          <a:pt x="1058" y="0"/>
                        </a:lnTo>
                        <a:lnTo>
                          <a:pt x="958" y="35"/>
                        </a:lnTo>
                        <a:lnTo>
                          <a:pt x="850" y="125"/>
                        </a:lnTo>
                        <a:lnTo>
                          <a:pt x="789" y="202"/>
                        </a:lnTo>
                        <a:lnTo>
                          <a:pt x="715" y="289"/>
                        </a:lnTo>
                        <a:lnTo>
                          <a:pt x="625" y="415"/>
                        </a:lnTo>
                        <a:lnTo>
                          <a:pt x="564" y="505"/>
                        </a:lnTo>
                        <a:lnTo>
                          <a:pt x="514" y="599"/>
                        </a:lnTo>
                        <a:lnTo>
                          <a:pt x="451" y="704"/>
                        </a:lnTo>
                        <a:lnTo>
                          <a:pt x="402" y="789"/>
                        </a:lnTo>
                        <a:lnTo>
                          <a:pt x="347" y="902"/>
                        </a:lnTo>
                        <a:lnTo>
                          <a:pt x="293" y="1023"/>
                        </a:lnTo>
                        <a:lnTo>
                          <a:pt x="249" y="1141"/>
                        </a:lnTo>
                        <a:lnTo>
                          <a:pt x="210" y="1244"/>
                        </a:lnTo>
                        <a:lnTo>
                          <a:pt x="190" y="1344"/>
                        </a:lnTo>
                        <a:lnTo>
                          <a:pt x="162" y="1466"/>
                        </a:lnTo>
                        <a:lnTo>
                          <a:pt x="140" y="1593"/>
                        </a:lnTo>
                        <a:lnTo>
                          <a:pt x="127" y="1705"/>
                        </a:lnTo>
                        <a:lnTo>
                          <a:pt x="122" y="1814"/>
                        </a:lnTo>
                        <a:lnTo>
                          <a:pt x="127" y="1935"/>
                        </a:lnTo>
                        <a:lnTo>
                          <a:pt x="135" y="2035"/>
                        </a:lnTo>
                        <a:lnTo>
                          <a:pt x="0" y="2035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4" name="Group 206"/>
                <p:cNvGrpSpPr>
                  <a:grpSpLocks/>
                </p:cNvGrpSpPr>
                <p:nvPr/>
              </p:nvGrpSpPr>
              <p:grpSpPr bwMode="auto">
                <a:xfrm>
                  <a:off x="1103" y="1261"/>
                  <a:ext cx="339" cy="318"/>
                  <a:chOff x="1103" y="1261"/>
                  <a:chExt cx="339" cy="318"/>
                </a:xfrm>
              </p:grpSpPr>
              <p:grpSp>
                <p:nvGrpSpPr>
                  <p:cNvPr id="2335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1103" y="1332"/>
                    <a:ext cx="145" cy="110"/>
                    <a:chOff x="1103" y="1332"/>
                    <a:chExt cx="145" cy="110"/>
                  </a:xfrm>
                </p:grpSpPr>
                <p:sp>
                  <p:nvSpPr>
                    <p:cNvPr id="2373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03" y="1332"/>
                      <a:ext cx="145" cy="110"/>
                    </a:xfrm>
                    <a:custGeom>
                      <a:avLst/>
                      <a:gdLst>
                        <a:gd name="T0" fmla="*/ 141 w 435"/>
                        <a:gd name="T1" fmla="*/ 83 h 328"/>
                        <a:gd name="T2" fmla="*/ 144 w 435"/>
                        <a:gd name="T3" fmla="*/ 70 h 328"/>
                        <a:gd name="T4" fmla="*/ 145 w 435"/>
                        <a:gd name="T5" fmla="*/ 60 h 328"/>
                        <a:gd name="T6" fmla="*/ 141 w 435"/>
                        <a:gd name="T7" fmla="*/ 50 h 328"/>
                        <a:gd name="T8" fmla="*/ 138 w 435"/>
                        <a:gd name="T9" fmla="*/ 39 h 328"/>
                        <a:gd name="T10" fmla="*/ 131 w 435"/>
                        <a:gd name="T11" fmla="*/ 29 h 328"/>
                        <a:gd name="T12" fmla="*/ 124 w 435"/>
                        <a:gd name="T13" fmla="*/ 20 h 328"/>
                        <a:gd name="T14" fmla="*/ 114 w 435"/>
                        <a:gd name="T15" fmla="*/ 12 h 328"/>
                        <a:gd name="T16" fmla="*/ 101 w 435"/>
                        <a:gd name="T17" fmla="*/ 5 h 328"/>
                        <a:gd name="T18" fmla="*/ 88 w 435"/>
                        <a:gd name="T19" fmla="*/ 2 h 328"/>
                        <a:gd name="T20" fmla="*/ 72 w 435"/>
                        <a:gd name="T21" fmla="*/ 0 h 328"/>
                        <a:gd name="T22" fmla="*/ 55 w 435"/>
                        <a:gd name="T23" fmla="*/ 2 h 328"/>
                        <a:gd name="T24" fmla="*/ 41 w 435"/>
                        <a:gd name="T25" fmla="*/ 5 h 328"/>
                        <a:gd name="T26" fmla="*/ 22 w 435"/>
                        <a:gd name="T27" fmla="*/ 7 h 328"/>
                        <a:gd name="T28" fmla="*/ 10 w 435"/>
                        <a:gd name="T29" fmla="*/ 7 h 328"/>
                        <a:gd name="T30" fmla="*/ 0 w 435"/>
                        <a:gd name="T31" fmla="*/ 3 h 328"/>
                        <a:gd name="T32" fmla="*/ 7 w 435"/>
                        <a:gd name="T33" fmla="*/ 14 h 328"/>
                        <a:gd name="T34" fmla="*/ 10 w 435"/>
                        <a:gd name="T35" fmla="*/ 20 h 328"/>
                        <a:gd name="T36" fmla="*/ 11 w 435"/>
                        <a:gd name="T37" fmla="*/ 30 h 328"/>
                        <a:gd name="T38" fmla="*/ 11 w 435"/>
                        <a:gd name="T39" fmla="*/ 41 h 328"/>
                        <a:gd name="T40" fmla="*/ 14 w 435"/>
                        <a:gd name="T41" fmla="*/ 58 h 328"/>
                        <a:gd name="T42" fmla="*/ 18 w 435"/>
                        <a:gd name="T43" fmla="*/ 68 h 328"/>
                        <a:gd name="T44" fmla="*/ 22 w 435"/>
                        <a:gd name="T45" fmla="*/ 76 h 328"/>
                        <a:gd name="T46" fmla="*/ 31 w 435"/>
                        <a:gd name="T47" fmla="*/ 89 h 328"/>
                        <a:gd name="T48" fmla="*/ 40 w 435"/>
                        <a:gd name="T49" fmla="*/ 97 h 328"/>
                        <a:gd name="T50" fmla="*/ 50 w 435"/>
                        <a:gd name="T51" fmla="*/ 104 h 328"/>
                        <a:gd name="T52" fmla="*/ 62 w 435"/>
                        <a:gd name="T53" fmla="*/ 108 h 328"/>
                        <a:gd name="T54" fmla="*/ 74 w 435"/>
                        <a:gd name="T55" fmla="*/ 110 h 328"/>
                        <a:gd name="T56" fmla="*/ 85 w 435"/>
                        <a:gd name="T57" fmla="*/ 110 h 328"/>
                        <a:gd name="T58" fmla="*/ 97 w 435"/>
                        <a:gd name="T59" fmla="*/ 110 h 328"/>
                        <a:gd name="T60" fmla="*/ 113 w 435"/>
                        <a:gd name="T61" fmla="*/ 109 h 328"/>
                        <a:gd name="T62" fmla="*/ 125 w 435"/>
                        <a:gd name="T63" fmla="*/ 103 h 328"/>
                        <a:gd name="T64" fmla="*/ 136 w 435"/>
                        <a:gd name="T65" fmla="*/ 93 h 328"/>
                        <a:gd name="T66" fmla="*/ 141 w 435"/>
                        <a:gd name="T67" fmla="*/ 83 h 32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35"/>
                        <a:gd name="T103" fmla="*/ 0 h 328"/>
                        <a:gd name="T104" fmla="*/ 435 w 435"/>
                        <a:gd name="T105" fmla="*/ 328 h 32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35" h="328">
                          <a:moveTo>
                            <a:pt x="422" y="247"/>
                          </a:moveTo>
                          <a:lnTo>
                            <a:pt x="433" y="210"/>
                          </a:lnTo>
                          <a:lnTo>
                            <a:pt x="435" y="179"/>
                          </a:lnTo>
                          <a:lnTo>
                            <a:pt x="424" y="149"/>
                          </a:lnTo>
                          <a:lnTo>
                            <a:pt x="415" y="116"/>
                          </a:lnTo>
                          <a:lnTo>
                            <a:pt x="394" y="86"/>
                          </a:lnTo>
                          <a:lnTo>
                            <a:pt x="372" y="59"/>
                          </a:lnTo>
                          <a:lnTo>
                            <a:pt x="343" y="37"/>
                          </a:lnTo>
                          <a:lnTo>
                            <a:pt x="304" y="16"/>
                          </a:lnTo>
                          <a:lnTo>
                            <a:pt x="264" y="7"/>
                          </a:lnTo>
                          <a:lnTo>
                            <a:pt x="216" y="0"/>
                          </a:lnTo>
                          <a:lnTo>
                            <a:pt x="166" y="7"/>
                          </a:lnTo>
                          <a:lnTo>
                            <a:pt x="124" y="16"/>
                          </a:lnTo>
                          <a:lnTo>
                            <a:pt x="67" y="20"/>
                          </a:lnTo>
                          <a:lnTo>
                            <a:pt x="31" y="20"/>
                          </a:lnTo>
                          <a:lnTo>
                            <a:pt x="0" y="9"/>
                          </a:lnTo>
                          <a:lnTo>
                            <a:pt x="22" y="41"/>
                          </a:lnTo>
                          <a:lnTo>
                            <a:pt x="31" y="59"/>
                          </a:lnTo>
                          <a:lnTo>
                            <a:pt x="33" y="88"/>
                          </a:lnTo>
                          <a:lnTo>
                            <a:pt x="33" y="122"/>
                          </a:lnTo>
                          <a:lnTo>
                            <a:pt x="43" y="172"/>
                          </a:lnTo>
                          <a:lnTo>
                            <a:pt x="54" y="203"/>
                          </a:lnTo>
                          <a:lnTo>
                            <a:pt x="65" y="228"/>
                          </a:lnTo>
                          <a:lnTo>
                            <a:pt x="92" y="264"/>
                          </a:lnTo>
                          <a:lnTo>
                            <a:pt x="120" y="289"/>
                          </a:lnTo>
                          <a:lnTo>
                            <a:pt x="151" y="310"/>
                          </a:lnTo>
                          <a:lnTo>
                            <a:pt x="187" y="321"/>
                          </a:lnTo>
                          <a:lnTo>
                            <a:pt x="221" y="328"/>
                          </a:lnTo>
                          <a:lnTo>
                            <a:pt x="254" y="328"/>
                          </a:lnTo>
                          <a:lnTo>
                            <a:pt x="291" y="328"/>
                          </a:lnTo>
                          <a:lnTo>
                            <a:pt x="338" y="325"/>
                          </a:lnTo>
                          <a:lnTo>
                            <a:pt x="376" y="308"/>
                          </a:lnTo>
                          <a:lnTo>
                            <a:pt x="408" y="278"/>
                          </a:lnTo>
                          <a:lnTo>
                            <a:pt x="422" y="24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4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22" y="1339"/>
                      <a:ext cx="121" cy="100"/>
                    </a:xfrm>
                    <a:custGeom>
                      <a:avLst/>
                      <a:gdLst>
                        <a:gd name="T0" fmla="*/ 0 w 363"/>
                        <a:gd name="T1" fmla="*/ 16 h 300"/>
                        <a:gd name="T2" fmla="*/ 15 w 363"/>
                        <a:gd name="T3" fmla="*/ 29 h 300"/>
                        <a:gd name="T4" fmla="*/ 37 w 363"/>
                        <a:gd name="T5" fmla="*/ 45 h 300"/>
                        <a:gd name="T6" fmla="*/ 55 w 363"/>
                        <a:gd name="T7" fmla="*/ 54 h 300"/>
                        <a:gd name="T8" fmla="*/ 66 w 363"/>
                        <a:gd name="T9" fmla="*/ 60 h 300"/>
                        <a:gd name="T10" fmla="*/ 74 w 363"/>
                        <a:gd name="T11" fmla="*/ 63 h 300"/>
                        <a:gd name="T12" fmla="*/ 74 w 363"/>
                        <a:gd name="T13" fmla="*/ 68 h 300"/>
                        <a:gd name="T14" fmla="*/ 66 w 363"/>
                        <a:gd name="T15" fmla="*/ 70 h 300"/>
                        <a:gd name="T16" fmla="*/ 55 w 363"/>
                        <a:gd name="T17" fmla="*/ 75 h 300"/>
                        <a:gd name="T18" fmla="*/ 44 w 363"/>
                        <a:gd name="T19" fmla="*/ 81 h 300"/>
                        <a:gd name="T20" fmla="*/ 36 w 363"/>
                        <a:gd name="T21" fmla="*/ 87 h 300"/>
                        <a:gd name="T22" fmla="*/ 30 w 363"/>
                        <a:gd name="T23" fmla="*/ 94 h 300"/>
                        <a:gd name="T24" fmla="*/ 43 w 363"/>
                        <a:gd name="T25" fmla="*/ 96 h 300"/>
                        <a:gd name="T26" fmla="*/ 60 w 363"/>
                        <a:gd name="T27" fmla="*/ 99 h 300"/>
                        <a:gd name="T28" fmla="*/ 79 w 363"/>
                        <a:gd name="T29" fmla="*/ 100 h 300"/>
                        <a:gd name="T30" fmla="*/ 93 w 363"/>
                        <a:gd name="T31" fmla="*/ 98 h 300"/>
                        <a:gd name="T32" fmla="*/ 105 w 363"/>
                        <a:gd name="T33" fmla="*/ 92 h 300"/>
                        <a:gd name="T34" fmla="*/ 115 w 363"/>
                        <a:gd name="T35" fmla="*/ 83 h 300"/>
                        <a:gd name="T36" fmla="*/ 119 w 363"/>
                        <a:gd name="T37" fmla="*/ 74 h 300"/>
                        <a:gd name="T38" fmla="*/ 120 w 363"/>
                        <a:gd name="T39" fmla="*/ 64 h 300"/>
                        <a:gd name="T40" fmla="*/ 121 w 363"/>
                        <a:gd name="T41" fmla="*/ 54 h 300"/>
                        <a:gd name="T42" fmla="*/ 118 w 363"/>
                        <a:gd name="T43" fmla="*/ 42 h 300"/>
                        <a:gd name="T44" fmla="*/ 113 w 363"/>
                        <a:gd name="T45" fmla="*/ 31 h 300"/>
                        <a:gd name="T46" fmla="*/ 104 w 363"/>
                        <a:gd name="T47" fmla="*/ 22 h 300"/>
                        <a:gd name="T48" fmla="*/ 95 w 363"/>
                        <a:gd name="T49" fmla="*/ 13 h 300"/>
                        <a:gd name="T50" fmla="*/ 87 w 363"/>
                        <a:gd name="T51" fmla="*/ 7 h 300"/>
                        <a:gd name="T52" fmla="*/ 75 w 363"/>
                        <a:gd name="T53" fmla="*/ 2 h 300"/>
                        <a:gd name="T54" fmla="*/ 63 w 363"/>
                        <a:gd name="T55" fmla="*/ 0 h 300"/>
                        <a:gd name="T56" fmla="*/ 61 w 363"/>
                        <a:gd name="T57" fmla="*/ 11 h 300"/>
                        <a:gd name="T58" fmla="*/ 62 w 363"/>
                        <a:gd name="T59" fmla="*/ 21 h 300"/>
                        <a:gd name="T60" fmla="*/ 62 w 363"/>
                        <a:gd name="T61" fmla="*/ 31 h 300"/>
                        <a:gd name="T62" fmla="*/ 63 w 363"/>
                        <a:gd name="T63" fmla="*/ 40 h 300"/>
                        <a:gd name="T64" fmla="*/ 66 w 363"/>
                        <a:gd name="T65" fmla="*/ 48 h 300"/>
                        <a:gd name="T66" fmla="*/ 70 w 363"/>
                        <a:gd name="T67" fmla="*/ 56 h 300"/>
                        <a:gd name="T68" fmla="*/ 49 w 363"/>
                        <a:gd name="T69" fmla="*/ 47 h 300"/>
                        <a:gd name="T70" fmla="*/ 36 w 363"/>
                        <a:gd name="T71" fmla="*/ 40 h 300"/>
                        <a:gd name="T72" fmla="*/ 20 w 363"/>
                        <a:gd name="T73" fmla="*/ 31 h 300"/>
                        <a:gd name="T74" fmla="*/ 0 w 363"/>
                        <a:gd name="T75" fmla="*/ 16 h 30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63"/>
                        <a:gd name="T115" fmla="*/ 0 h 300"/>
                        <a:gd name="T116" fmla="*/ 363 w 363"/>
                        <a:gd name="T117" fmla="*/ 300 h 30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63" h="300">
                          <a:moveTo>
                            <a:pt x="0" y="47"/>
                          </a:moveTo>
                          <a:lnTo>
                            <a:pt x="45" y="88"/>
                          </a:lnTo>
                          <a:lnTo>
                            <a:pt x="110" y="134"/>
                          </a:lnTo>
                          <a:lnTo>
                            <a:pt x="165" y="162"/>
                          </a:lnTo>
                          <a:lnTo>
                            <a:pt x="198" y="180"/>
                          </a:lnTo>
                          <a:lnTo>
                            <a:pt x="222" y="190"/>
                          </a:lnTo>
                          <a:lnTo>
                            <a:pt x="221" y="203"/>
                          </a:lnTo>
                          <a:lnTo>
                            <a:pt x="197" y="211"/>
                          </a:lnTo>
                          <a:lnTo>
                            <a:pt x="165" y="224"/>
                          </a:lnTo>
                          <a:lnTo>
                            <a:pt x="132" y="243"/>
                          </a:lnTo>
                          <a:lnTo>
                            <a:pt x="108" y="262"/>
                          </a:lnTo>
                          <a:lnTo>
                            <a:pt x="90" y="281"/>
                          </a:lnTo>
                          <a:lnTo>
                            <a:pt x="128" y="289"/>
                          </a:lnTo>
                          <a:lnTo>
                            <a:pt x="179" y="298"/>
                          </a:lnTo>
                          <a:lnTo>
                            <a:pt x="237" y="300"/>
                          </a:lnTo>
                          <a:lnTo>
                            <a:pt x="278" y="293"/>
                          </a:lnTo>
                          <a:lnTo>
                            <a:pt x="316" y="277"/>
                          </a:lnTo>
                          <a:lnTo>
                            <a:pt x="345" y="250"/>
                          </a:lnTo>
                          <a:lnTo>
                            <a:pt x="357" y="223"/>
                          </a:lnTo>
                          <a:lnTo>
                            <a:pt x="361" y="191"/>
                          </a:lnTo>
                          <a:lnTo>
                            <a:pt x="363" y="162"/>
                          </a:lnTo>
                          <a:lnTo>
                            <a:pt x="354" y="126"/>
                          </a:lnTo>
                          <a:lnTo>
                            <a:pt x="338" y="94"/>
                          </a:lnTo>
                          <a:lnTo>
                            <a:pt x="313" y="67"/>
                          </a:lnTo>
                          <a:lnTo>
                            <a:pt x="284" y="38"/>
                          </a:lnTo>
                          <a:lnTo>
                            <a:pt x="261" y="21"/>
                          </a:lnTo>
                          <a:lnTo>
                            <a:pt x="224" y="6"/>
                          </a:lnTo>
                          <a:lnTo>
                            <a:pt x="190" y="0"/>
                          </a:lnTo>
                          <a:lnTo>
                            <a:pt x="184" y="34"/>
                          </a:lnTo>
                          <a:lnTo>
                            <a:pt x="185" y="63"/>
                          </a:lnTo>
                          <a:lnTo>
                            <a:pt x="187" y="93"/>
                          </a:lnTo>
                          <a:lnTo>
                            <a:pt x="189" y="121"/>
                          </a:lnTo>
                          <a:lnTo>
                            <a:pt x="197" y="144"/>
                          </a:lnTo>
                          <a:lnTo>
                            <a:pt x="210" y="167"/>
                          </a:lnTo>
                          <a:lnTo>
                            <a:pt x="147" y="141"/>
                          </a:lnTo>
                          <a:lnTo>
                            <a:pt x="108" y="121"/>
                          </a:lnTo>
                          <a:lnTo>
                            <a:pt x="61" y="94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36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1271" y="1271"/>
                    <a:ext cx="115" cy="140"/>
                    <a:chOff x="1271" y="1271"/>
                    <a:chExt cx="115" cy="140"/>
                  </a:xfrm>
                </p:grpSpPr>
                <p:sp>
                  <p:nvSpPr>
                    <p:cNvPr id="237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271" y="1271"/>
                      <a:ext cx="115" cy="140"/>
                    </a:xfrm>
                    <a:custGeom>
                      <a:avLst/>
                      <a:gdLst>
                        <a:gd name="T0" fmla="*/ 26 w 347"/>
                        <a:gd name="T1" fmla="*/ 133 h 420"/>
                        <a:gd name="T2" fmla="*/ 18 w 347"/>
                        <a:gd name="T3" fmla="*/ 130 h 420"/>
                        <a:gd name="T4" fmla="*/ 8 w 347"/>
                        <a:gd name="T5" fmla="*/ 123 h 420"/>
                        <a:gd name="T6" fmla="*/ 3 w 347"/>
                        <a:gd name="T7" fmla="*/ 110 h 420"/>
                        <a:gd name="T8" fmla="*/ 0 w 347"/>
                        <a:gd name="T9" fmla="*/ 98 h 420"/>
                        <a:gd name="T10" fmla="*/ 0 w 347"/>
                        <a:gd name="T11" fmla="*/ 86 h 420"/>
                        <a:gd name="T12" fmla="*/ 0 w 347"/>
                        <a:gd name="T13" fmla="*/ 72 h 420"/>
                        <a:gd name="T14" fmla="*/ 3 w 347"/>
                        <a:gd name="T15" fmla="*/ 58 h 420"/>
                        <a:gd name="T16" fmla="*/ 10 w 347"/>
                        <a:gd name="T17" fmla="*/ 44 h 420"/>
                        <a:gd name="T18" fmla="*/ 17 w 347"/>
                        <a:gd name="T19" fmla="*/ 35 h 420"/>
                        <a:gd name="T20" fmla="*/ 26 w 347"/>
                        <a:gd name="T21" fmla="*/ 30 h 420"/>
                        <a:gd name="T22" fmla="*/ 38 w 347"/>
                        <a:gd name="T23" fmla="*/ 23 h 420"/>
                        <a:gd name="T24" fmla="*/ 54 w 347"/>
                        <a:gd name="T25" fmla="*/ 18 h 420"/>
                        <a:gd name="T26" fmla="*/ 68 w 347"/>
                        <a:gd name="T27" fmla="*/ 16 h 420"/>
                        <a:gd name="T28" fmla="*/ 82 w 347"/>
                        <a:gd name="T29" fmla="*/ 14 h 420"/>
                        <a:gd name="T30" fmla="*/ 95 w 347"/>
                        <a:gd name="T31" fmla="*/ 14 h 420"/>
                        <a:gd name="T32" fmla="*/ 103 w 347"/>
                        <a:gd name="T33" fmla="*/ 8 h 420"/>
                        <a:gd name="T34" fmla="*/ 111 w 347"/>
                        <a:gd name="T35" fmla="*/ 0 h 420"/>
                        <a:gd name="T36" fmla="*/ 108 w 347"/>
                        <a:gd name="T37" fmla="*/ 14 h 420"/>
                        <a:gd name="T38" fmla="*/ 107 w 347"/>
                        <a:gd name="T39" fmla="*/ 24 h 420"/>
                        <a:gd name="T40" fmla="*/ 109 w 347"/>
                        <a:gd name="T41" fmla="*/ 37 h 420"/>
                        <a:gd name="T42" fmla="*/ 110 w 347"/>
                        <a:gd name="T43" fmla="*/ 49 h 420"/>
                        <a:gd name="T44" fmla="*/ 112 w 347"/>
                        <a:gd name="T45" fmla="*/ 57 h 420"/>
                        <a:gd name="T46" fmla="*/ 114 w 347"/>
                        <a:gd name="T47" fmla="*/ 68 h 420"/>
                        <a:gd name="T48" fmla="*/ 115 w 347"/>
                        <a:gd name="T49" fmla="*/ 84 h 420"/>
                        <a:gd name="T50" fmla="*/ 113 w 347"/>
                        <a:gd name="T51" fmla="*/ 97 h 420"/>
                        <a:gd name="T52" fmla="*/ 108 w 347"/>
                        <a:gd name="T53" fmla="*/ 111 h 420"/>
                        <a:gd name="T54" fmla="*/ 100 w 347"/>
                        <a:gd name="T55" fmla="*/ 122 h 420"/>
                        <a:gd name="T56" fmla="*/ 90 w 347"/>
                        <a:gd name="T57" fmla="*/ 129 h 420"/>
                        <a:gd name="T58" fmla="*/ 80 w 347"/>
                        <a:gd name="T59" fmla="*/ 135 h 420"/>
                        <a:gd name="T60" fmla="*/ 69 w 347"/>
                        <a:gd name="T61" fmla="*/ 137 h 420"/>
                        <a:gd name="T62" fmla="*/ 51 w 347"/>
                        <a:gd name="T63" fmla="*/ 140 h 420"/>
                        <a:gd name="T64" fmla="*/ 38 w 347"/>
                        <a:gd name="T65" fmla="*/ 138 h 420"/>
                        <a:gd name="T66" fmla="*/ 26 w 347"/>
                        <a:gd name="T67" fmla="*/ 133 h 42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47"/>
                        <a:gd name="T103" fmla="*/ 0 h 420"/>
                        <a:gd name="T104" fmla="*/ 347 w 347"/>
                        <a:gd name="T105" fmla="*/ 420 h 42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47" h="420">
                          <a:moveTo>
                            <a:pt x="78" y="399"/>
                          </a:moveTo>
                          <a:lnTo>
                            <a:pt x="54" y="391"/>
                          </a:lnTo>
                          <a:lnTo>
                            <a:pt x="24" y="368"/>
                          </a:lnTo>
                          <a:lnTo>
                            <a:pt x="9" y="330"/>
                          </a:lnTo>
                          <a:lnTo>
                            <a:pt x="0" y="294"/>
                          </a:lnTo>
                          <a:lnTo>
                            <a:pt x="0" y="257"/>
                          </a:lnTo>
                          <a:lnTo>
                            <a:pt x="0" y="217"/>
                          </a:lnTo>
                          <a:lnTo>
                            <a:pt x="9" y="174"/>
                          </a:lnTo>
                          <a:lnTo>
                            <a:pt x="29" y="133"/>
                          </a:lnTo>
                          <a:lnTo>
                            <a:pt x="52" y="106"/>
                          </a:lnTo>
                          <a:lnTo>
                            <a:pt x="78" y="89"/>
                          </a:lnTo>
                          <a:lnTo>
                            <a:pt x="114" y="68"/>
                          </a:lnTo>
                          <a:lnTo>
                            <a:pt x="162" y="54"/>
                          </a:lnTo>
                          <a:lnTo>
                            <a:pt x="205" y="48"/>
                          </a:lnTo>
                          <a:lnTo>
                            <a:pt x="247" y="43"/>
                          </a:lnTo>
                          <a:lnTo>
                            <a:pt x="288" y="41"/>
                          </a:lnTo>
                          <a:lnTo>
                            <a:pt x="311" y="25"/>
                          </a:lnTo>
                          <a:lnTo>
                            <a:pt x="336" y="0"/>
                          </a:lnTo>
                          <a:lnTo>
                            <a:pt x="326" y="41"/>
                          </a:lnTo>
                          <a:lnTo>
                            <a:pt x="324" y="73"/>
                          </a:lnTo>
                          <a:lnTo>
                            <a:pt x="328" y="111"/>
                          </a:lnTo>
                          <a:lnTo>
                            <a:pt x="332" y="147"/>
                          </a:lnTo>
                          <a:lnTo>
                            <a:pt x="338" y="172"/>
                          </a:lnTo>
                          <a:lnTo>
                            <a:pt x="343" y="205"/>
                          </a:lnTo>
                          <a:lnTo>
                            <a:pt x="347" y="251"/>
                          </a:lnTo>
                          <a:lnTo>
                            <a:pt x="340" y="292"/>
                          </a:lnTo>
                          <a:lnTo>
                            <a:pt x="326" y="334"/>
                          </a:lnTo>
                          <a:lnTo>
                            <a:pt x="302" y="366"/>
                          </a:lnTo>
                          <a:lnTo>
                            <a:pt x="271" y="388"/>
                          </a:lnTo>
                          <a:lnTo>
                            <a:pt x="241" y="404"/>
                          </a:lnTo>
                          <a:lnTo>
                            <a:pt x="207" y="411"/>
                          </a:lnTo>
                          <a:lnTo>
                            <a:pt x="153" y="420"/>
                          </a:lnTo>
                          <a:lnTo>
                            <a:pt x="114" y="415"/>
                          </a:lnTo>
                          <a:lnTo>
                            <a:pt x="78" y="39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285" y="1299"/>
                      <a:ext cx="88" cy="105"/>
                    </a:xfrm>
                    <a:custGeom>
                      <a:avLst/>
                      <a:gdLst>
                        <a:gd name="T0" fmla="*/ 81 w 264"/>
                        <a:gd name="T1" fmla="*/ 0 h 313"/>
                        <a:gd name="T2" fmla="*/ 75 w 264"/>
                        <a:gd name="T3" fmla="*/ 15 h 313"/>
                        <a:gd name="T4" fmla="*/ 66 w 264"/>
                        <a:gd name="T5" fmla="*/ 30 h 313"/>
                        <a:gd name="T6" fmla="*/ 60 w 264"/>
                        <a:gd name="T7" fmla="*/ 39 h 313"/>
                        <a:gd name="T8" fmla="*/ 42 w 264"/>
                        <a:gd name="T9" fmla="*/ 54 h 313"/>
                        <a:gd name="T10" fmla="*/ 33 w 264"/>
                        <a:gd name="T11" fmla="*/ 56 h 313"/>
                        <a:gd name="T12" fmla="*/ 27 w 264"/>
                        <a:gd name="T13" fmla="*/ 52 h 313"/>
                        <a:gd name="T14" fmla="*/ 20 w 264"/>
                        <a:gd name="T15" fmla="*/ 46 h 313"/>
                        <a:gd name="T16" fmla="*/ 11 w 264"/>
                        <a:gd name="T17" fmla="*/ 37 h 313"/>
                        <a:gd name="T18" fmla="*/ 4 w 264"/>
                        <a:gd name="T19" fmla="*/ 27 h 313"/>
                        <a:gd name="T20" fmla="*/ 1 w 264"/>
                        <a:gd name="T21" fmla="*/ 43 h 313"/>
                        <a:gd name="T22" fmla="*/ 0 w 264"/>
                        <a:gd name="T23" fmla="*/ 57 h 313"/>
                        <a:gd name="T24" fmla="*/ 0 w 264"/>
                        <a:gd name="T25" fmla="*/ 67 h 313"/>
                        <a:gd name="T26" fmla="*/ 2 w 264"/>
                        <a:gd name="T27" fmla="*/ 80 h 313"/>
                        <a:gd name="T28" fmla="*/ 4 w 264"/>
                        <a:gd name="T29" fmla="*/ 95 h 313"/>
                        <a:gd name="T30" fmla="*/ 6 w 264"/>
                        <a:gd name="T31" fmla="*/ 100 h 313"/>
                        <a:gd name="T32" fmla="*/ 14 w 264"/>
                        <a:gd name="T33" fmla="*/ 105 h 313"/>
                        <a:gd name="T34" fmla="*/ 30 w 264"/>
                        <a:gd name="T35" fmla="*/ 105 h 313"/>
                        <a:gd name="T36" fmla="*/ 43 w 264"/>
                        <a:gd name="T37" fmla="*/ 105 h 313"/>
                        <a:gd name="T38" fmla="*/ 62 w 264"/>
                        <a:gd name="T39" fmla="*/ 99 h 313"/>
                        <a:gd name="T40" fmla="*/ 74 w 264"/>
                        <a:gd name="T41" fmla="*/ 90 h 313"/>
                        <a:gd name="T42" fmla="*/ 83 w 264"/>
                        <a:gd name="T43" fmla="*/ 80 h 313"/>
                        <a:gd name="T44" fmla="*/ 88 w 264"/>
                        <a:gd name="T45" fmla="*/ 66 h 313"/>
                        <a:gd name="T46" fmla="*/ 52 w 264"/>
                        <a:gd name="T47" fmla="*/ 62 h 313"/>
                        <a:gd name="T48" fmla="*/ 43 w 264"/>
                        <a:gd name="T49" fmla="*/ 57 h 313"/>
                        <a:gd name="T50" fmla="*/ 54 w 264"/>
                        <a:gd name="T51" fmla="*/ 49 h 313"/>
                        <a:gd name="T52" fmla="*/ 65 w 264"/>
                        <a:gd name="T53" fmla="*/ 36 h 313"/>
                        <a:gd name="T54" fmla="*/ 73 w 264"/>
                        <a:gd name="T55" fmla="*/ 21 h 313"/>
                        <a:gd name="T56" fmla="*/ 81 w 264"/>
                        <a:gd name="T57" fmla="*/ 0 h 3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64"/>
                        <a:gd name="T88" fmla="*/ 0 h 313"/>
                        <a:gd name="T89" fmla="*/ 264 w 264"/>
                        <a:gd name="T90" fmla="*/ 313 h 3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64" h="313">
                          <a:moveTo>
                            <a:pt x="244" y="0"/>
                          </a:moveTo>
                          <a:lnTo>
                            <a:pt x="224" y="45"/>
                          </a:lnTo>
                          <a:lnTo>
                            <a:pt x="199" y="88"/>
                          </a:lnTo>
                          <a:lnTo>
                            <a:pt x="179" y="115"/>
                          </a:lnTo>
                          <a:lnTo>
                            <a:pt x="126" y="160"/>
                          </a:lnTo>
                          <a:lnTo>
                            <a:pt x="100" y="167"/>
                          </a:lnTo>
                          <a:lnTo>
                            <a:pt x="80" y="154"/>
                          </a:lnTo>
                          <a:lnTo>
                            <a:pt x="61" y="138"/>
                          </a:lnTo>
                          <a:lnTo>
                            <a:pt x="34" y="110"/>
                          </a:lnTo>
                          <a:lnTo>
                            <a:pt x="12" y="79"/>
                          </a:lnTo>
                          <a:lnTo>
                            <a:pt x="3" y="127"/>
                          </a:lnTo>
                          <a:lnTo>
                            <a:pt x="0" y="171"/>
                          </a:lnTo>
                          <a:lnTo>
                            <a:pt x="0" y="201"/>
                          </a:lnTo>
                          <a:lnTo>
                            <a:pt x="5" y="239"/>
                          </a:lnTo>
                          <a:lnTo>
                            <a:pt x="12" y="282"/>
                          </a:lnTo>
                          <a:lnTo>
                            <a:pt x="19" y="298"/>
                          </a:lnTo>
                          <a:lnTo>
                            <a:pt x="41" y="313"/>
                          </a:lnTo>
                          <a:lnTo>
                            <a:pt x="91" y="313"/>
                          </a:lnTo>
                          <a:lnTo>
                            <a:pt x="129" y="313"/>
                          </a:lnTo>
                          <a:lnTo>
                            <a:pt x="185" y="296"/>
                          </a:lnTo>
                          <a:lnTo>
                            <a:pt x="222" y="269"/>
                          </a:lnTo>
                          <a:lnTo>
                            <a:pt x="249" y="239"/>
                          </a:lnTo>
                          <a:lnTo>
                            <a:pt x="264" y="197"/>
                          </a:lnTo>
                          <a:lnTo>
                            <a:pt x="156" y="185"/>
                          </a:lnTo>
                          <a:lnTo>
                            <a:pt x="129" y="171"/>
                          </a:lnTo>
                          <a:lnTo>
                            <a:pt x="163" y="147"/>
                          </a:lnTo>
                          <a:lnTo>
                            <a:pt x="194" y="108"/>
                          </a:lnTo>
                          <a:lnTo>
                            <a:pt x="220" y="64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37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238" y="1420"/>
                    <a:ext cx="115" cy="159"/>
                    <a:chOff x="1238" y="1420"/>
                    <a:chExt cx="115" cy="159"/>
                  </a:xfrm>
                </p:grpSpPr>
                <p:sp>
                  <p:nvSpPr>
                    <p:cNvPr id="2369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38" y="1420"/>
                      <a:ext cx="115" cy="159"/>
                    </a:xfrm>
                    <a:custGeom>
                      <a:avLst/>
                      <a:gdLst>
                        <a:gd name="T0" fmla="*/ 56 w 345"/>
                        <a:gd name="T1" fmla="*/ 0 h 479"/>
                        <a:gd name="T2" fmla="*/ 36 w 345"/>
                        <a:gd name="T3" fmla="*/ 6 h 479"/>
                        <a:gd name="T4" fmla="*/ 19 w 345"/>
                        <a:gd name="T5" fmla="*/ 22 h 479"/>
                        <a:gd name="T6" fmla="*/ 8 w 345"/>
                        <a:gd name="T7" fmla="*/ 41 h 479"/>
                        <a:gd name="T8" fmla="*/ 5 w 345"/>
                        <a:gd name="T9" fmla="*/ 53 h 479"/>
                        <a:gd name="T10" fmla="*/ 2 w 345"/>
                        <a:gd name="T11" fmla="*/ 65 h 479"/>
                        <a:gd name="T12" fmla="*/ 0 w 345"/>
                        <a:gd name="T13" fmla="*/ 79 h 479"/>
                        <a:gd name="T14" fmla="*/ 2 w 345"/>
                        <a:gd name="T15" fmla="*/ 93 h 479"/>
                        <a:gd name="T16" fmla="*/ 9 w 345"/>
                        <a:gd name="T17" fmla="*/ 108 h 479"/>
                        <a:gd name="T18" fmla="*/ 18 w 345"/>
                        <a:gd name="T19" fmla="*/ 119 h 479"/>
                        <a:gd name="T20" fmla="*/ 27 w 345"/>
                        <a:gd name="T21" fmla="*/ 127 h 479"/>
                        <a:gd name="T22" fmla="*/ 45 w 345"/>
                        <a:gd name="T23" fmla="*/ 140 h 479"/>
                        <a:gd name="T24" fmla="*/ 56 w 345"/>
                        <a:gd name="T25" fmla="*/ 150 h 479"/>
                        <a:gd name="T26" fmla="*/ 59 w 345"/>
                        <a:gd name="T27" fmla="*/ 159 h 479"/>
                        <a:gd name="T28" fmla="*/ 64 w 345"/>
                        <a:gd name="T29" fmla="*/ 149 h 479"/>
                        <a:gd name="T30" fmla="*/ 72 w 345"/>
                        <a:gd name="T31" fmla="*/ 140 h 479"/>
                        <a:gd name="T32" fmla="*/ 81 w 345"/>
                        <a:gd name="T33" fmla="*/ 131 h 479"/>
                        <a:gd name="T34" fmla="*/ 95 w 345"/>
                        <a:gd name="T35" fmla="*/ 120 h 479"/>
                        <a:gd name="T36" fmla="*/ 104 w 345"/>
                        <a:gd name="T37" fmla="*/ 108 h 479"/>
                        <a:gd name="T38" fmla="*/ 111 w 345"/>
                        <a:gd name="T39" fmla="*/ 96 h 479"/>
                        <a:gd name="T40" fmla="*/ 115 w 345"/>
                        <a:gd name="T41" fmla="*/ 79 h 479"/>
                        <a:gd name="T42" fmla="*/ 114 w 345"/>
                        <a:gd name="T43" fmla="*/ 64 h 479"/>
                        <a:gd name="T44" fmla="*/ 112 w 345"/>
                        <a:gd name="T45" fmla="*/ 50 h 479"/>
                        <a:gd name="T46" fmla="*/ 105 w 345"/>
                        <a:gd name="T47" fmla="*/ 36 h 479"/>
                        <a:gd name="T48" fmla="*/ 98 w 345"/>
                        <a:gd name="T49" fmla="*/ 23 h 479"/>
                        <a:gd name="T50" fmla="*/ 88 w 345"/>
                        <a:gd name="T51" fmla="*/ 11 h 479"/>
                        <a:gd name="T52" fmla="*/ 76 w 345"/>
                        <a:gd name="T53" fmla="*/ 3 h 479"/>
                        <a:gd name="T54" fmla="*/ 56 w 345"/>
                        <a:gd name="T55" fmla="*/ 0 h 47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345"/>
                        <a:gd name="T85" fmla="*/ 0 h 479"/>
                        <a:gd name="T86" fmla="*/ 345 w 345"/>
                        <a:gd name="T87" fmla="*/ 479 h 47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345" h="479">
                          <a:moveTo>
                            <a:pt x="169" y="0"/>
                          </a:moveTo>
                          <a:lnTo>
                            <a:pt x="108" y="18"/>
                          </a:lnTo>
                          <a:lnTo>
                            <a:pt x="58" y="66"/>
                          </a:lnTo>
                          <a:lnTo>
                            <a:pt x="23" y="124"/>
                          </a:lnTo>
                          <a:lnTo>
                            <a:pt x="14" y="160"/>
                          </a:lnTo>
                          <a:lnTo>
                            <a:pt x="5" y="197"/>
                          </a:lnTo>
                          <a:lnTo>
                            <a:pt x="0" y="239"/>
                          </a:lnTo>
                          <a:lnTo>
                            <a:pt x="7" y="280"/>
                          </a:lnTo>
                          <a:lnTo>
                            <a:pt x="27" y="325"/>
                          </a:lnTo>
                          <a:lnTo>
                            <a:pt x="54" y="357"/>
                          </a:lnTo>
                          <a:lnTo>
                            <a:pt x="81" y="383"/>
                          </a:lnTo>
                          <a:lnTo>
                            <a:pt x="135" y="422"/>
                          </a:lnTo>
                          <a:lnTo>
                            <a:pt x="169" y="451"/>
                          </a:lnTo>
                          <a:lnTo>
                            <a:pt x="176" y="479"/>
                          </a:lnTo>
                          <a:lnTo>
                            <a:pt x="191" y="449"/>
                          </a:lnTo>
                          <a:lnTo>
                            <a:pt x="215" y="422"/>
                          </a:lnTo>
                          <a:lnTo>
                            <a:pt x="244" y="395"/>
                          </a:lnTo>
                          <a:lnTo>
                            <a:pt x="285" y="361"/>
                          </a:lnTo>
                          <a:lnTo>
                            <a:pt x="311" y="325"/>
                          </a:lnTo>
                          <a:lnTo>
                            <a:pt x="334" y="289"/>
                          </a:lnTo>
                          <a:lnTo>
                            <a:pt x="345" y="237"/>
                          </a:lnTo>
                          <a:lnTo>
                            <a:pt x="342" y="192"/>
                          </a:lnTo>
                          <a:lnTo>
                            <a:pt x="336" y="151"/>
                          </a:lnTo>
                          <a:lnTo>
                            <a:pt x="316" y="108"/>
                          </a:lnTo>
                          <a:lnTo>
                            <a:pt x="294" y="68"/>
                          </a:lnTo>
                          <a:lnTo>
                            <a:pt x="264" y="34"/>
                          </a:lnTo>
                          <a:lnTo>
                            <a:pt x="228" y="9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41" y="1426"/>
                      <a:ext cx="94" cy="139"/>
                    </a:xfrm>
                    <a:custGeom>
                      <a:avLst/>
                      <a:gdLst>
                        <a:gd name="T0" fmla="*/ 0 w 284"/>
                        <a:gd name="T1" fmla="*/ 65 h 417"/>
                        <a:gd name="T2" fmla="*/ 21 w 284"/>
                        <a:gd name="T3" fmla="*/ 64 h 417"/>
                        <a:gd name="T4" fmla="*/ 28 w 284"/>
                        <a:gd name="T5" fmla="*/ 64 h 417"/>
                        <a:gd name="T6" fmla="*/ 43 w 284"/>
                        <a:gd name="T7" fmla="*/ 60 h 417"/>
                        <a:gd name="T8" fmla="*/ 50 w 284"/>
                        <a:gd name="T9" fmla="*/ 57 h 417"/>
                        <a:gd name="T10" fmla="*/ 53 w 284"/>
                        <a:gd name="T11" fmla="*/ 65 h 417"/>
                        <a:gd name="T12" fmla="*/ 53 w 284"/>
                        <a:gd name="T13" fmla="*/ 77 h 417"/>
                        <a:gd name="T14" fmla="*/ 54 w 284"/>
                        <a:gd name="T15" fmla="*/ 98 h 417"/>
                        <a:gd name="T16" fmla="*/ 54 w 284"/>
                        <a:gd name="T17" fmla="*/ 119 h 417"/>
                        <a:gd name="T18" fmla="*/ 56 w 284"/>
                        <a:gd name="T19" fmla="*/ 139 h 417"/>
                        <a:gd name="T20" fmla="*/ 57 w 284"/>
                        <a:gd name="T21" fmla="*/ 113 h 417"/>
                        <a:gd name="T22" fmla="*/ 56 w 284"/>
                        <a:gd name="T23" fmla="*/ 87 h 417"/>
                        <a:gd name="T24" fmla="*/ 56 w 284"/>
                        <a:gd name="T25" fmla="*/ 71 h 417"/>
                        <a:gd name="T26" fmla="*/ 57 w 284"/>
                        <a:gd name="T27" fmla="*/ 56 h 417"/>
                        <a:gd name="T28" fmla="*/ 58 w 284"/>
                        <a:gd name="T29" fmla="*/ 47 h 417"/>
                        <a:gd name="T30" fmla="*/ 62 w 284"/>
                        <a:gd name="T31" fmla="*/ 37 h 417"/>
                        <a:gd name="T32" fmla="*/ 70 w 284"/>
                        <a:gd name="T33" fmla="*/ 32 h 417"/>
                        <a:gd name="T34" fmla="*/ 77 w 284"/>
                        <a:gd name="T35" fmla="*/ 29 h 417"/>
                        <a:gd name="T36" fmla="*/ 86 w 284"/>
                        <a:gd name="T37" fmla="*/ 29 h 417"/>
                        <a:gd name="T38" fmla="*/ 94 w 284"/>
                        <a:gd name="T39" fmla="*/ 29 h 417"/>
                        <a:gd name="T40" fmla="*/ 87 w 284"/>
                        <a:gd name="T41" fmla="*/ 17 h 417"/>
                        <a:gd name="T42" fmla="*/ 77 w 284"/>
                        <a:gd name="T43" fmla="*/ 7 h 417"/>
                        <a:gd name="T44" fmla="*/ 62 w 284"/>
                        <a:gd name="T45" fmla="*/ 1 h 417"/>
                        <a:gd name="T46" fmla="*/ 50 w 284"/>
                        <a:gd name="T47" fmla="*/ 0 h 417"/>
                        <a:gd name="T48" fmla="*/ 38 w 284"/>
                        <a:gd name="T49" fmla="*/ 5 h 417"/>
                        <a:gd name="T50" fmla="*/ 27 w 284"/>
                        <a:gd name="T51" fmla="*/ 13 h 417"/>
                        <a:gd name="T52" fmla="*/ 23 w 284"/>
                        <a:gd name="T53" fmla="*/ 20 h 417"/>
                        <a:gd name="T54" fmla="*/ 0 w 284"/>
                        <a:gd name="T55" fmla="*/ 65 h 417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84"/>
                        <a:gd name="T85" fmla="*/ 0 h 417"/>
                        <a:gd name="T86" fmla="*/ 284 w 284"/>
                        <a:gd name="T87" fmla="*/ 417 h 417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84" h="417">
                          <a:moveTo>
                            <a:pt x="0" y="196"/>
                          </a:moveTo>
                          <a:lnTo>
                            <a:pt x="63" y="192"/>
                          </a:lnTo>
                          <a:lnTo>
                            <a:pt x="86" y="192"/>
                          </a:lnTo>
                          <a:lnTo>
                            <a:pt x="130" y="181"/>
                          </a:lnTo>
                          <a:lnTo>
                            <a:pt x="151" y="170"/>
                          </a:lnTo>
                          <a:lnTo>
                            <a:pt x="160" y="194"/>
                          </a:lnTo>
                          <a:lnTo>
                            <a:pt x="160" y="230"/>
                          </a:lnTo>
                          <a:lnTo>
                            <a:pt x="164" y="295"/>
                          </a:lnTo>
                          <a:lnTo>
                            <a:pt x="162" y="356"/>
                          </a:lnTo>
                          <a:lnTo>
                            <a:pt x="169" y="417"/>
                          </a:lnTo>
                          <a:lnTo>
                            <a:pt x="171" y="339"/>
                          </a:lnTo>
                          <a:lnTo>
                            <a:pt x="169" y="262"/>
                          </a:lnTo>
                          <a:lnTo>
                            <a:pt x="169" y="212"/>
                          </a:lnTo>
                          <a:lnTo>
                            <a:pt x="171" y="168"/>
                          </a:lnTo>
                          <a:lnTo>
                            <a:pt x="176" y="140"/>
                          </a:lnTo>
                          <a:lnTo>
                            <a:pt x="187" y="111"/>
                          </a:lnTo>
                          <a:lnTo>
                            <a:pt x="212" y="95"/>
                          </a:lnTo>
                          <a:lnTo>
                            <a:pt x="234" y="88"/>
                          </a:lnTo>
                          <a:lnTo>
                            <a:pt x="261" y="88"/>
                          </a:lnTo>
                          <a:lnTo>
                            <a:pt x="284" y="88"/>
                          </a:lnTo>
                          <a:lnTo>
                            <a:pt x="263" y="50"/>
                          </a:lnTo>
                          <a:lnTo>
                            <a:pt x="232" y="20"/>
                          </a:lnTo>
                          <a:lnTo>
                            <a:pt x="187" y="2"/>
                          </a:lnTo>
                          <a:lnTo>
                            <a:pt x="151" y="0"/>
                          </a:lnTo>
                          <a:lnTo>
                            <a:pt x="114" y="16"/>
                          </a:lnTo>
                          <a:lnTo>
                            <a:pt x="83" y="39"/>
                          </a:lnTo>
                          <a:lnTo>
                            <a:pt x="68" y="61"/>
                          </a:lnTo>
                          <a:lnTo>
                            <a:pt x="0" y="1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38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117" y="1402"/>
                    <a:ext cx="163" cy="104"/>
                    <a:chOff x="1117" y="1402"/>
                    <a:chExt cx="163" cy="104"/>
                  </a:xfrm>
                </p:grpSpPr>
                <p:sp>
                  <p:nvSpPr>
                    <p:cNvPr id="236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117" y="1402"/>
                      <a:ext cx="163" cy="104"/>
                    </a:xfrm>
                    <a:custGeom>
                      <a:avLst/>
                      <a:gdLst>
                        <a:gd name="T0" fmla="*/ 62 w 487"/>
                        <a:gd name="T1" fmla="*/ 13 h 312"/>
                        <a:gd name="T2" fmla="*/ 52 w 487"/>
                        <a:gd name="T3" fmla="*/ 20 h 312"/>
                        <a:gd name="T4" fmla="*/ 40 w 487"/>
                        <a:gd name="T5" fmla="*/ 28 h 312"/>
                        <a:gd name="T6" fmla="*/ 33 w 487"/>
                        <a:gd name="T7" fmla="*/ 37 h 312"/>
                        <a:gd name="T8" fmla="*/ 29 w 487"/>
                        <a:gd name="T9" fmla="*/ 44 h 312"/>
                        <a:gd name="T10" fmla="*/ 26 w 487"/>
                        <a:gd name="T11" fmla="*/ 56 h 312"/>
                        <a:gd name="T12" fmla="*/ 25 w 487"/>
                        <a:gd name="T13" fmla="*/ 65 h 312"/>
                        <a:gd name="T14" fmla="*/ 22 w 487"/>
                        <a:gd name="T15" fmla="*/ 75 h 312"/>
                        <a:gd name="T16" fmla="*/ 13 w 487"/>
                        <a:gd name="T17" fmla="*/ 86 h 312"/>
                        <a:gd name="T18" fmla="*/ 0 w 487"/>
                        <a:gd name="T19" fmla="*/ 95 h 312"/>
                        <a:gd name="T20" fmla="*/ 19 w 487"/>
                        <a:gd name="T21" fmla="*/ 99 h 312"/>
                        <a:gd name="T22" fmla="*/ 34 w 487"/>
                        <a:gd name="T23" fmla="*/ 102 h 312"/>
                        <a:gd name="T24" fmla="*/ 50 w 487"/>
                        <a:gd name="T25" fmla="*/ 104 h 312"/>
                        <a:gd name="T26" fmla="*/ 65 w 487"/>
                        <a:gd name="T27" fmla="*/ 104 h 312"/>
                        <a:gd name="T28" fmla="*/ 82 w 487"/>
                        <a:gd name="T29" fmla="*/ 102 h 312"/>
                        <a:gd name="T30" fmla="*/ 97 w 487"/>
                        <a:gd name="T31" fmla="*/ 99 h 312"/>
                        <a:gd name="T32" fmla="*/ 112 w 487"/>
                        <a:gd name="T33" fmla="*/ 95 h 312"/>
                        <a:gd name="T34" fmla="*/ 125 w 487"/>
                        <a:gd name="T35" fmla="*/ 88 h 312"/>
                        <a:gd name="T36" fmla="*/ 135 w 487"/>
                        <a:gd name="T37" fmla="*/ 81 h 312"/>
                        <a:gd name="T38" fmla="*/ 144 w 487"/>
                        <a:gd name="T39" fmla="*/ 73 h 312"/>
                        <a:gd name="T40" fmla="*/ 153 w 487"/>
                        <a:gd name="T41" fmla="*/ 65 h 312"/>
                        <a:gd name="T42" fmla="*/ 158 w 487"/>
                        <a:gd name="T43" fmla="*/ 52 h 312"/>
                        <a:gd name="T44" fmla="*/ 162 w 487"/>
                        <a:gd name="T45" fmla="*/ 41 h 312"/>
                        <a:gd name="T46" fmla="*/ 163 w 487"/>
                        <a:gd name="T47" fmla="*/ 29 h 312"/>
                        <a:gd name="T48" fmla="*/ 159 w 487"/>
                        <a:gd name="T49" fmla="*/ 19 h 312"/>
                        <a:gd name="T50" fmla="*/ 155 w 487"/>
                        <a:gd name="T51" fmla="*/ 12 h 312"/>
                        <a:gd name="T52" fmla="*/ 150 w 487"/>
                        <a:gd name="T53" fmla="*/ 6 h 312"/>
                        <a:gd name="T54" fmla="*/ 137 w 487"/>
                        <a:gd name="T55" fmla="*/ 1 h 312"/>
                        <a:gd name="T56" fmla="*/ 123 w 487"/>
                        <a:gd name="T57" fmla="*/ 0 h 312"/>
                        <a:gd name="T58" fmla="*/ 105 w 487"/>
                        <a:gd name="T59" fmla="*/ 1 h 312"/>
                        <a:gd name="T60" fmla="*/ 90 w 487"/>
                        <a:gd name="T61" fmla="*/ 3 h 312"/>
                        <a:gd name="T62" fmla="*/ 74 w 487"/>
                        <a:gd name="T63" fmla="*/ 7 h 312"/>
                        <a:gd name="T64" fmla="*/ 62 w 487"/>
                        <a:gd name="T65" fmla="*/ 13 h 31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87"/>
                        <a:gd name="T100" fmla="*/ 0 h 312"/>
                        <a:gd name="T101" fmla="*/ 487 w 487"/>
                        <a:gd name="T102" fmla="*/ 312 h 31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87" h="312">
                          <a:moveTo>
                            <a:pt x="185" y="39"/>
                          </a:moveTo>
                          <a:lnTo>
                            <a:pt x="154" y="61"/>
                          </a:lnTo>
                          <a:lnTo>
                            <a:pt x="121" y="83"/>
                          </a:lnTo>
                          <a:lnTo>
                            <a:pt x="99" y="111"/>
                          </a:lnTo>
                          <a:lnTo>
                            <a:pt x="88" y="133"/>
                          </a:lnTo>
                          <a:lnTo>
                            <a:pt x="79" y="168"/>
                          </a:lnTo>
                          <a:lnTo>
                            <a:pt x="75" y="196"/>
                          </a:lnTo>
                          <a:lnTo>
                            <a:pt x="67" y="225"/>
                          </a:lnTo>
                          <a:lnTo>
                            <a:pt x="38" y="258"/>
                          </a:lnTo>
                          <a:lnTo>
                            <a:pt x="0" y="284"/>
                          </a:lnTo>
                          <a:lnTo>
                            <a:pt x="58" y="298"/>
                          </a:lnTo>
                          <a:lnTo>
                            <a:pt x="101" y="307"/>
                          </a:lnTo>
                          <a:lnTo>
                            <a:pt x="149" y="312"/>
                          </a:lnTo>
                          <a:lnTo>
                            <a:pt x="194" y="312"/>
                          </a:lnTo>
                          <a:lnTo>
                            <a:pt x="244" y="307"/>
                          </a:lnTo>
                          <a:lnTo>
                            <a:pt x="291" y="298"/>
                          </a:lnTo>
                          <a:lnTo>
                            <a:pt x="336" y="284"/>
                          </a:lnTo>
                          <a:lnTo>
                            <a:pt x="372" y="264"/>
                          </a:lnTo>
                          <a:lnTo>
                            <a:pt x="403" y="244"/>
                          </a:lnTo>
                          <a:lnTo>
                            <a:pt x="430" y="219"/>
                          </a:lnTo>
                          <a:lnTo>
                            <a:pt x="456" y="194"/>
                          </a:lnTo>
                          <a:lnTo>
                            <a:pt x="473" y="155"/>
                          </a:lnTo>
                          <a:lnTo>
                            <a:pt x="484" y="124"/>
                          </a:lnTo>
                          <a:lnTo>
                            <a:pt x="487" y="86"/>
                          </a:lnTo>
                          <a:lnTo>
                            <a:pt x="476" y="57"/>
                          </a:lnTo>
                          <a:lnTo>
                            <a:pt x="464" y="37"/>
                          </a:lnTo>
                          <a:lnTo>
                            <a:pt x="447" y="18"/>
                          </a:lnTo>
                          <a:lnTo>
                            <a:pt x="410" y="4"/>
                          </a:lnTo>
                          <a:lnTo>
                            <a:pt x="368" y="0"/>
                          </a:lnTo>
                          <a:lnTo>
                            <a:pt x="313" y="2"/>
                          </a:lnTo>
                          <a:lnTo>
                            <a:pt x="268" y="9"/>
                          </a:lnTo>
                          <a:lnTo>
                            <a:pt x="221" y="20"/>
                          </a:lnTo>
                          <a:lnTo>
                            <a:pt x="185" y="3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8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1144" y="1405"/>
                      <a:ext cx="131" cy="88"/>
                    </a:xfrm>
                    <a:custGeom>
                      <a:avLst/>
                      <a:gdLst>
                        <a:gd name="T0" fmla="*/ 99 w 394"/>
                        <a:gd name="T1" fmla="*/ 11 h 264"/>
                        <a:gd name="T2" fmla="*/ 102 w 394"/>
                        <a:gd name="T3" fmla="*/ 20 h 264"/>
                        <a:gd name="T4" fmla="*/ 100 w 394"/>
                        <a:gd name="T5" fmla="*/ 31 h 264"/>
                        <a:gd name="T6" fmla="*/ 90 w 394"/>
                        <a:gd name="T7" fmla="*/ 46 h 264"/>
                        <a:gd name="T8" fmla="*/ 78 w 394"/>
                        <a:gd name="T9" fmla="*/ 57 h 264"/>
                        <a:gd name="T10" fmla="*/ 62 w 394"/>
                        <a:gd name="T11" fmla="*/ 68 h 264"/>
                        <a:gd name="T12" fmla="*/ 45 w 394"/>
                        <a:gd name="T13" fmla="*/ 75 h 264"/>
                        <a:gd name="T14" fmla="*/ 26 w 394"/>
                        <a:gd name="T15" fmla="*/ 81 h 264"/>
                        <a:gd name="T16" fmla="*/ 12 w 394"/>
                        <a:gd name="T17" fmla="*/ 85 h 264"/>
                        <a:gd name="T18" fmla="*/ 0 w 394"/>
                        <a:gd name="T19" fmla="*/ 88 h 264"/>
                        <a:gd name="T20" fmla="*/ 34 w 394"/>
                        <a:gd name="T21" fmla="*/ 81 h 264"/>
                        <a:gd name="T22" fmla="*/ 53 w 394"/>
                        <a:gd name="T23" fmla="*/ 75 h 264"/>
                        <a:gd name="T24" fmla="*/ 63 w 394"/>
                        <a:gd name="T25" fmla="*/ 71 h 264"/>
                        <a:gd name="T26" fmla="*/ 76 w 394"/>
                        <a:gd name="T27" fmla="*/ 65 h 264"/>
                        <a:gd name="T28" fmla="*/ 87 w 394"/>
                        <a:gd name="T29" fmla="*/ 58 h 264"/>
                        <a:gd name="T30" fmla="*/ 96 w 394"/>
                        <a:gd name="T31" fmla="*/ 52 h 264"/>
                        <a:gd name="T32" fmla="*/ 105 w 394"/>
                        <a:gd name="T33" fmla="*/ 47 h 264"/>
                        <a:gd name="T34" fmla="*/ 119 w 394"/>
                        <a:gd name="T35" fmla="*/ 46 h 264"/>
                        <a:gd name="T36" fmla="*/ 123 w 394"/>
                        <a:gd name="T37" fmla="*/ 49 h 264"/>
                        <a:gd name="T38" fmla="*/ 124 w 394"/>
                        <a:gd name="T39" fmla="*/ 54 h 264"/>
                        <a:gd name="T40" fmla="*/ 130 w 394"/>
                        <a:gd name="T41" fmla="*/ 41 h 264"/>
                        <a:gd name="T42" fmla="*/ 131 w 394"/>
                        <a:gd name="T43" fmla="*/ 26 h 264"/>
                        <a:gd name="T44" fmla="*/ 125 w 394"/>
                        <a:gd name="T45" fmla="*/ 14 h 264"/>
                        <a:gd name="T46" fmla="*/ 116 w 394"/>
                        <a:gd name="T47" fmla="*/ 6 h 264"/>
                        <a:gd name="T48" fmla="*/ 106 w 394"/>
                        <a:gd name="T49" fmla="*/ 2 h 264"/>
                        <a:gd name="T50" fmla="*/ 93 w 394"/>
                        <a:gd name="T51" fmla="*/ 0 h 264"/>
                        <a:gd name="T52" fmla="*/ 99 w 394"/>
                        <a:gd name="T53" fmla="*/ 11 h 26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94"/>
                        <a:gd name="T82" fmla="*/ 0 h 264"/>
                        <a:gd name="T83" fmla="*/ 394 w 394"/>
                        <a:gd name="T84" fmla="*/ 264 h 26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94" h="264">
                          <a:moveTo>
                            <a:pt x="298" y="34"/>
                          </a:moveTo>
                          <a:lnTo>
                            <a:pt x="307" y="61"/>
                          </a:lnTo>
                          <a:lnTo>
                            <a:pt x="300" y="93"/>
                          </a:lnTo>
                          <a:lnTo>
                            <a:pt x="270" y="137"/>
                          </a:lnTo>
                          <a:lnTo>
                            <a:pt x="234" y="172"/>
                          </a:lnTo>
                          <a:lnTo>
                            <a:pt x="185" y="205"/>
                          </a:lnTo>
                          <a:lnTo>
                            <a:pt x="135" y="225"/>
                          </a:lnTo>
                          <a:lnTo>
                            <a:pt x="79" y="244"/>
                          </a:lnTo>
                          <a:lnTo>
                            <a:pt x="36" y="255"/>
                          </a:lnTo>
                          <a:lnTo>
                            <a:pt x="0" y="264"/>
                          </a:lnTo>
                          <a:lnTo>
                            <a:pt x="101" y="244"/>
                          </a:lnTo>
                          <a:lnTo>
                            <a:pt x="158" y="225"/>
                          </a:lnTo>
                          <a:lnTo>
                            <a:pt x="189" y="212"/>
                          </a:lnTo>
                          <a:lnTo>
                            <a:pt x="228" y="196"/>
                          </a:lnTo>
                          <a:lnTo>
                            <a:pt x="263" y="174"/>
                          </a:lnTo>
                          <a:lnTo>
                            <a:pt x="289" y="155"/>
                          </a:lnTo>
                          <a:lnTo>
                            <a:pt x="316" y="142"/>
                          </a:lnTo>
                          <a:lnTo>
                            <a:pt x="357" y="137"/>
                          </a:lnTo>
                          <a:lnTo>
                            <a:pt x="370" y="146"/>
                          </a:lnTo>
                          <a:lnTo>
                            <a:pt x="372" y="163"/>
                          </a:lnTo>
                          <a:lnTo>
                            <a:pt x="392" y="122"/>
                          </a:lnTo>
                          <a:lnTo>
                            <a:pt x="394" y="79"/>
                          </a:lnTo>
                          <a:lnTo>
                            <a:pt x="377" y="41"/>
                          </a:lnTo>
                          <a:lnTo>
                            <a:pt x="349" y="18"/>
                          </a:lnTo>
                          <a:lnTo>
                            <a:pt x="318" y="6"/>
                          </a:lnTo>
                          <a:lnTo>
                            <a:pt x="279" y="0"/>
                          </a:lnTo>
                          <a:lnTo>
                            <a:pt x="298" y="3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39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292" y="1351"/>
                    <a:ext cx="150" cy="105"/>
                    <a:chOff x="1292" y="1351"/>
                    <a:chExt cx="150" cy="105"/>
                  </a:xfrm>
                </p:grpSpPr>
                <p:sp>
                  <p:nvSpPr>
                    <p:cNvPr id="2365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292" y="1351"/>
                      <a:ext cx="150" cy="105"/>
                    </a:xfrm>
                    <a:custGeom>
                      <a:avLst/>
                      <a:gdLst>
                        <a:gd name="T0" fmla="*/ 20 w 451"/>
                        <a:gd name="T1" fmla="*/ 92 h 313"/>
                        <a:gd name="T2" fmla="*/ 11 w 451"/>
                        <a:gd name="T3" fmla="*/ 86 h 313"/>
                        <a:gd name="T4" fmla="*/ 5 w 451"/>
                        <a:gd name="T5" fmla="*/ 77 h 313"/>
                        <a:gd name="T6" fmla="*/ 2 w 451"/>
                        <a:gd name="T7" fmla="*/ 68 h 313"/>
                        <a:gd name="T8" fmla="*/ 0 w 451"/>
                        <a:gd name="T9" fmla="*/ 57 h 313"/>
                        <a:gd name="T10" fmla="*/ 2 w 451"/>
                        <a:gd name="T11" fmla="*/ 45 h 313"/>
                        <a:gd name="T12" fmla="*/ 5 w 451"/>
                        <a:gd name="T13" fmla="*/ 31 h 313"/>
                        <a:gd name="T14" fmla="*/ 12 w 451"/>
                        <a:gd name="T15" fmla="*/ 20 h 313"/>
                        <a:gd name="T16" fmla="*/ 22 w 451"/>
                        <a:gd name="T17" fmla="*/ 10 h 313"/>
                        <a:gd name="T18" fmla="*/ 32 w 451"/>
                        <a:gd name="T19" fmla="*/ 5 h 313"/>
                        <a:gd name="T20" fmla="*/ 45 w 451"/>
                        <a:gd name="T21" fmla="*/ 1 h 313"/>
                        <a:gd name="T22" fmla="*/ 60 w 451"/>
                        <a:gd name="T23" fmla="*/ 0 h 313"/>
                        <a:gd name="T24" fmla="*/ 72 w 451"/>
                        <a:gd name="T25" fmla="*/ 1 h 313"/>
                        <a:gd name="T26" fmla="*/ 83 w 451"/>
                        <a:gd name="T27" fmla="*/ 4 h 313"/>
                        <a:gd name="T28" fmla="*/ 93 w 451"/>
                        <a:gd name="T29" fmla="*/ 7 h 313"/>
                        <a:gd name="T30" fmla="*/ 103 w 451"/>
                        <a:gd name="T31" fmla="*/ 15 h 313"/>
                        <a:gd name="T32" fmla="*/ 112 w 451"/>
                        <a:gd name="T33" fmla="*/ 23 h 313"/>
                        <a:gd name="T34" fmla="*/ 120 w 451"/>
                        <a:gd name="T35" fmla="*/ 32 h 313"/>
                        <a:gd name="T36" fmla="*/ 125 w 451"/>
                        <a:gd name="T37" fmla="*/ 42 h 313"/>
                        <a:gd name="T38" fmla="*/ 130 w 451"/>
                        <a:gd name="T39" fmla="*/ 52 h 313"/>
                        <a:gd name="T40" fmla="*/ 133 w 451"/>
                        <a:gd name="T41" fmla="*/ 62 h 313"/>
                        <a:gd name="T42" fmla="*/ 138 w 451"/>
                        <a:gd name="T43" fmla="*/ 70 h 313"/>
                        <a:gd name="T44" fmla="*/ 150 w 451"/>
                        <a:gd name="T45" fmla="*/ 75 h 313"/>
                        <a:gd name="T46" fmla="*/ 136 w 451"/>
                        <a:gd name="T47" fmla="*/ 82 h 313"/>
                        <a:gd name="T48" fmla="*/ 127 w 451"/>
                        <a:gd name="T49" fmla="*/ 85 h 313"/>
                        <a:gd name="T50" fmla="*/ 119 w 451"/>
                        <a:gd name="T51" fmla="*/ 90 h 313"/>
                        <a:gd name="T52" fmla="*/ 106 w 451"/>
                        <a:gd name="T53" fmla="*/ 96 h 313"/>
                        <a:gd name="T54" fmla="*/ 94 w 451"/>
                        <a:gd name="T55" fmla="*/ 100 h 313"/>
                        <a:gd name="T56" fmla="*/ 82 w 451"/>
                        <a:gd name="T57" fmla="*/ 103 h 313"/>
                        <a:gd name="T58" fmla="*/ 69 w 451"/>
                        <a:gd name="T59" fmla="*/ 105 h 313"/>
                        <a:gd name="T60" fmla="*/ 56 w 451"/>
                        <a:gd name="T61" fmla="*/ 105 h 313"/>
                        <a:gd name="T62" fmla="*/ 43 w 451"/>
                        <a:gd name="T63" fmla="*/ 102 h 313"/>
                        <a:gd name="T64" fmla="*/ 30 w 451"/>
                        <a:gd name="T65" fmla="*/ 98 h 313"/>
                        <a:gd name="T66" fmla="*/ 20 w 451"/>
                        <a:gd name="T67" fmla="*/ 92 h 31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51"/>
                        <a:gd name="T103" fmla="*/ 0 h 313"/>
                        <a:gd name="T104" fmla="*/ 451 w 451"/>
                        <a:gd name="T105" fmla="*/ 313 h 31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51" h="313">
                          <a:moveTo>
                            <a:pt x="59" y="275"/>
                          </a:moveTo>
                          <a:lnTo>
                            <a:pt x="33" y="257"/>
                          </a:lnTo>
                          <a:lnTo>
                            <a:pt x="14" y="230"/>
                          </a:lnTo>
                          <a:lnTo>
                            <a:pt x="7" y="204"/>
                          </a:lnTo>
                          <a:lnTo>
                            <a:pt x="0" y="171"/>
                          </a:lnTo>
                          <a:lnTo>
                            <a:pt x="5" y="135"/>
                          </a:lnTo>
                          <a:lnTo>
                            <a:pt x="16" y="92"/>
                          </a:lnTo>
                          <a:lnTo>
                            <a:pt x="36" y="59"/>
                          </a:lnTo>
                          <a:lnTo>
                            <a:pt x="66" y="31"/>
                          </a:lnTo>
                          <a:lnTo>
                            <a:pt x="97" y="15"/>
                          </a:lnTo>
                          <a:lnTo>
                            <a:pt x="136" y="4"/>
                          </a:lnTo>
                          <a:lnTo>
                            <a:pt x="180" y="0"/>
                          </a:lnTo>
                          <a:lnTo>
                            <a:pt x="215" y="4"/>
                          </a:lnTo>
                          <a:lnTo>
                            <a:pt x="250" y="11"/>
                          </a:lnTo>
                          <a:lnTo>
                            <a:pt x="280" y="22"/>
                          </a:lnTo>
                          <a:lnTo>
                            <a:pt x="311" y="45"/>
                          </a:lnTo>
                          <a:lnTo>
                            <a:pt x="336" y="70"/>
                          </a:lnTo>
                          <a:lnTo>
                            <a:pt x="361" y="96"/>
                          </a:lnTo>
                          <a:lnTo>
                            <a:pt x="377" y="126"/>
                          </a:lnTo>
                          <a:lnTo>
                            <a:pt x="390" y="155"/>
                          </a:lnTo>
                          <a:lnTo>
                            <a:pt x="399" y="185"/>
                          </a:lnTo>
                          <a:lnTo>
                            <a:pt x="416" y="210"/>
                          </a:lnTo>
                          <a:lnTo>
                            <a:pt x="451" y="225"/>
                          </a:lnTo>
                          <a:lnTo>
                            <a:pt x="408" y="243"/>
                          </a:lnTo>
                          <a:lnTo>
                            <a:pt x="383" y="253"/>
                          </a:lnTo>
                          <a:lnTo>
                            <a:pt x="357" y="268"/>
                          </a:lnTo>
                          <a:lnTo>
                            <a:pt x="320" y="286"/>
                          </a:lnTo>
                          <a:lnTo>
                            <a:pt x="282" y="297"/>
                          </a:lnTo>
                          <a:lnTo>
                            <a:pt x="246" y="306"/>
                          </a:lnTo>
                          <a:lnTo>
                            <a:pt x="208" y="313"/>
                          </a:lnTo>
                          <a:lnTo>
                            <a:pt x="169" y="313"/>
                          </a:lnTo>
                          <a:lnTo>
                            <a:pt x="129" y="304"/>
                          </a:lnTo>
                          <a:lnTo>
                            <a:pt x="90" y="293"/>
                          </a:lnTo>
                          <a:lnTo>
                            <a:pt x="59" y="27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6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294" y="1372"/>
                      <a:ext cx="132" cy="82"/>
                    </a:xfrm>
                    <a:custGeom>
                      <a:avLst/>
                      <a:gdLst>
                        <a:gd name="T0" fmla="*/ 11 w 396"/>
                        <a:gd name="T1" fmla="*/ 0 h 244"/>
                        <a:gd name="T2" fmla="*/ 10 w 396"/>
                        <a:gd name="T3" fmla="*/ 13 h 244"/>
                        <a:gd name="T4" fmla="*/ 11 w 396"/>
                        <a:gd name="T5" fmla="*/ 25 h 244"/>
                        <a:gd name="T6" fmla="*/ 13 w 396"/>
                        <a:gd name="T7" fmla="*/ 31 h 244"/>
                        <a:gd name="T8" fmla="*/ 20 w 396"/>
                        <a:gd name="T9" fmla="*/ 38 h 244"/>
                        <a:gd name="T10" fmla="*/ 28 w 396"/>
                        <a:gd name="T11" fmla="*/ 43 h 244"/>
                        <a:gd name="T12" fmla="*/ 35 w 396"/>
                        <a:gd name="T13" fmla="*/ 47 h 244"/>
                        <a:gd name="T14" fmla="*/ 49 w 396"/>
                        <a:gd name="T15" fmla="*/ 51 h 244"/>
                        <a:gd name="T16" fmla="*/ 61 w 396"/>
                        <a:gd name="T17" fmla="*/ 54 h 244"/>
                        <a:gd name="T18" fmla="*/ 79 w 396"/>
                        <a:gd name="T19" fmla="*/ 54 h 244"/>
                        <a:gd name="T20" fmla="*/ 90 w 396"/>
                        <a:gd name="T21" fmla="*/ 55 h 244"/>
                        <a:gd name="T22" fmla="*/ 106 w 396"/>
                        <a:gd name="T23" fmla="*/ 55 h 244"/>
                        <a:gd name="T24" fmla="*/ 117 w 396"/>
                        <a:gd name="T25" fmla="*/ 54 h 244"/>
                        <a:gd name="T26" fmla="*/ 132 w 396"/>
                        <a:gd name="T27" fmla="*/ 55 h 244"/>
                        <a:gd name="T28" fmla="*/ 114 w 396"/>
                        <a:gd name="T29" fmla="*/ 57 h 244"/>
                        <a:gd name="T30" fmla="*/ 93 w 396"/>
                        <a:gd name="T31" fmla="*/ 57 h 244"/>
                        <a:gd name="T32" fmla="*/ 73 w 396"/>
                        <a:gd name="T33" fmla="*/ 57 h 244"/>
                        <a:gd name="T34" fmla="*/ 53 w 396"/>
                        <a:gd name="T35" fmla="*/ 56 h 244"/>
                        <a:gd name="T36" fmla="*/ 44 w 396"/>
                        <a:gd name="T37" fmla="*/ 55 h 244"/>
                        <a:gd name="T38" fmla="*/ 36 w 396"/>
                        <a:gd name="T39" fmla="*/ 54 h 244"/>
                        <a:gd name="T40" fmla="*/ 25 w 396"/>
                        <a:gd name="T41" fmla="*/ 52 h 244"/>
                        <a:gd name="T42" fmla="*/ 22 w 396"/>
                        <a:gd name="T43" fmla="*/ 56 h 244"/>
                        <a:gd name="T44" fmla="*/ 23 w 396"/>
                        <a:gd name="T45" fmla="*/ 60 h 244"/>
                        <a:gd name="T46" fmla="*/ 26 w 396"/>
                        <a:gd name="T47" fmla="*/ 66 h 244"/>
                        <a:gd name="T48" fmla="*/ 29 w 396"/>
                        <a:gd name="T49" fmla="*/ 70 h 244"/>
                        <a:gd name="T50" fmla="*/ 35 w 396"/>
                        <a:gd name="T51" fmla="*/ 74 h 244"/>
                        <a:gd name="T52" fmla="*/ 42 w 396"/>
                        <a:gd name="T53" fmla="*/ 77 h 244"/>
                        <a:gd name="T54" fmla="*/ 48 w 396"/>
                        <a:gd name="T55" fmla="*/ 80 h 244"/>
                        <a:gd name="T56" fmla="*/ 53 w 396"/>
                        <a:gd name="T57" fmla="*/ 82 h 244"/>
                        <a:gd name="T58" fmla="*/ 45 w 396"/>
                        <a:gd name="T59" fmla="*/ 80 h 244"/>
                        <a:gd name="T60" fmla="*/ 34 w 396"/>
                        <a:gd name="T61" fmla="*/ 78 h 244"/>
                        <a:gd name="T62" fmla="*/ 27 w 396"/>
                        <a:gd name="T63" fmla="*/ 75 h 244"/>
                        <a:gd name="T64" fmla="*/ 19 w 396"/>
                        <a:gd name="T65" fmla="*/ 70 h 244"/>
                        <a:gd name="T66" fmla="*/ 13 w 396"/>
                        <a:gd name="T67" fmla="*/ 65 h 244"/>
                        <a:gd name="T68" fmla="*/ 8 w 396"/>
                        <a:gd name="T69" fmla="*/ 61 h 244"/>
                        <a:gd name="T70" fmla="*/ 4 w 396"/>
                        <a:gd name="T71" fmla="*/ 55 h 244"/>
                        <a:gd name="T72" fmla="*/ 2 w 396"/>
                        <a:gd name="T73" fmla="*/ 50 h 244"/>
                        <a:gd name="T74" fmla="*/ 1 w 396"/>
                        <a:gd name="T75" fmla="*/ 43 h 244"/>
                        <a:gd name="T76" fmla="*/ 0 w 396"/>
                        <a:gd name="T77" fmla="*/ 35 h 244"/>
                        <a:gd name="T78" fmla="*/ 1 w 396"/>
                        <a:gd name="T79" fmla="*/ 26 h 244"/>
                        <a:gd name="T80" fmla="*/ 3 w 396"/>
                        <a:gd name="T81" fmla="*/ 15 h 244"/>
                        <a:gd name="T82" fmla="*/ 6 w 396"/>
                        <a:gd name="T83" fmla="*/ 8 h 244"/>
                        <a:gd name="T84" fmla="*/ 11 w 396"/>
                        <a:gd name="T85" fmla="*/ 0 h 244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396"/>
                        <a:gd name="T130" fmla="*/ 0 h 244"/>
                        <a:gd name="T131" fmla="*/ 396 w 396"/>
                        <a:gd name="T132" fmla="*/ 244 h 244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396" h="244">
                          <a:moveTo>
                            <a:pt x="34" y="0"/>
                          </a:moveTo>
                          <a:lnTo>
                            <a:pt x="31" y="40"/>
                          </a:lnTo>
                          <a:lnTo>
                            <a:pt x="33" y="74"/>
                          </a:lnTo>
                          <a:lnTo>
                            <a:pt x="40" y="92"/>
                          </a:lnTo>
                          <a:lnTo>
                            <a:pt x="59" y="112"/>
                          </a:lnTo>
                          <a:lnTo>
                            <a:pt x="83" y="129"/>
                          </a:lnTo>
                          <a:lnTo>
                            <a:pt x="105" y="140"/>
                          </a:lnTo>
                          <a:lnTo>
                            <a:pt x="147" y="153"/>
                          </a:lnTo>
                          <a:lnTo>
                            <a:pt x="184" y="160"/>
                          </a:lnTo>
                          <a:lnTo>
                            <a:pt x="236" y="162"/>
                          </a:lnTo>
                          <a:lnTo>
                            <a:pt x="271" y="164"/>
                          </a:lnTo>
                          <a:lnTo>
                            <a:pt x="318" y="164"/>
                          </a:lnTo>
                          <a:lnTo>
                            <a:pt x="352" y="162"/>
                          </a:lnTo>
                          <a:lnTo>
                            <a:pt x="396" y="164"/>
                          </a:lnTo>
                          <a:lnTo>
                            <a:pt x="341" y="169"/>
                          </a:lnTo>
                          <a:lnTo>
                            <a:pt x="280" y="171"/>
                          </a:lnTo>
                          <a:lnTo>
                            <a:pt x="219" y="169"/>
                          </a:lnTo>
                          <a:lnTo>
                            <a:pt x="160" y="167"/>
                          </a:lnTo>
                          <a:lnTo>
                            <a:pt x="132" y="163"/>
                          </a:lnTo>
                          <a:lnTo>
                            <a:pt x="108" y="160"/>
                          </a:lnTo>
                          <a:lnTo>
                            <a:pt x="74" y="156"/>
                          </a:lnTo>
                          <a:lnTo>
                            <a:pt x="65" y="167"/>
                          </a:lnTo>
                          <a:lnTo>
                            <a:pt x="70" y="180"/>
                          </a:lnTo>
                          <a:lnTo>
                            <a:pt x="77" y="195"/>
                          </a:lnTo>
                          <a:lnTo>
                            <a:pt x="88" y="208"/>
                          </a:lnTo>
                          <a:lnTo>
                            <a:pt x="106" y="219"/>
                          </a:lnTo>
                          <a:lnTo>
                            <a:pt x="125" y="228"/>
                          </a:lnTo>
                          <a:lnTo>
                            <a:pt x="144" y="237"/>
                          </a:lnTo>
                          <a:lnTo>
                            <a:pt x="159" y="244"/>
                          </a:lnTo>
                          <a:lnTo>
                            <a:pt x="134" y="239"/>
                          </a:lnTo>
                          <a:lnTo>
                            <a:pt x="103" y="232"/>
                          </a:lnTo>
                          <a:lnTo>
                            <a:pt x="81" y="222"/>
                          </a:lnTo>
                          <a:lnTo>
                            <a:pt x="56" y="209"/>
                          </a:lnTo>
                          <a:lnTo>
                            <a:pt x="40" y="194"/>
                          </a:lnTo>
                          <a:lnTo>
                            <a:pt x="25" y="181"/>
                          </a:lnTo>
                          <a:lnTo>
                            <a:pt x="13" y="164"/>
                          </a:lnTo>
                          <a:lnTo>
                            <a:pt x="6" y="148"/>
                          </a:lnTo>
                          <a:lnTo>
                            <a:pt x="2" y="127"/>
                          </a:lnTo>
                          <a:lnTo>
                            <a:pt x="0" y="103"/>
                          </a:lnTo>
                          <a:lnTo>
                            <a:pt x="2" y="77"/>
                          </a:lnTo>
                          <a:lnTo>
                            <a:pt x="9" y="46"/>
                          </a:lnTo>
                          <a:lnTo>
                            <a:pt x="18" y="25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4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1185" y="1261"/>
                    <a:ext cx="122" cy="147"/>
                    <a:chOff x="1185" y="1261"/>
                    <a:chExt cx="122" cy="147"/>
                  </a:xfrm>
                </p:grpSpPr>
                <p:sp>
                  <p:nvSpPr>
                    <p:cNvPr id="236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85" y="1261"/>
                      <a:ext cx="122" cy="147"/>
                    </a:xfrm>
                    <a:custGeom>
                      <a:avLst/>
                      <a:gdLst>
                        <a:gd name="T0" fmla="*/ 92 w 366"/>
                        <a:gd name="T1" fmla="*/ 144 h 440"/>
                        <a:gd name="T2" fmla="*/ 78 w 366"/>
                        <a:gd name="T3" fmla="*/ 147 h 440"/>
                        <a:gd name="T4" fmla="*/ 63 w 366"/>
                        <a:gd name="T5" fmla="*/ 146 h 440"/>
                        <a:gd name="T6" fmla="*/ 50 w 366"/>
                        <a:gd name="T7" fmla="*/ 142 h 440"/>
                        <a:gd name="T8" fmla="*/ 38 w 366"/>
                        <a:gd name="T9" fmla="*/ 138 h 440"/>
                        <a:gd name="T10" fmla="*/ 26 w 366"/>
                        <a:gd name="T11" fmla="*/ 131 h 440"/>
                        <a:gd name="T12" fmla="*/ 14 w 366"/>
                        <a:gd name="T13" fmla="*/ 117 h 440"/>
                        <a:gd name="T14" fmla="*/ 7 w 366"/>
                        <a:gd name="T15" fmla="*/ 103 h 440"/>
                        <a:gd name="T16" fmla="*/ 2 w 366"/>
                        <a:gd name="T17" fmla="*/ 89 h 440"/>
                        <a:gd name="T18" fmla="*/ 0 w 366"/>
                        <a:gd name="T19" fmla="*/ 68 h 440"/>
                        <a:gd name="T20" fmla="*/ 2 w 366"/>
                        <a:gd name="T21" fmla="*/ 52 h 440"/>
                        <a:gd name="T22" fmla="*/ 6 w 366"/>
                        <a:gd name="T23" fmla="*/ 38 h 440"/>
                        <a:gd name="T24" fmla="*/ 14 w 366"/>
                        <a:gd name="T25" fmla="*/ 28 h 440"/>
                        <a:gd name="T26" fmla="*/ 20 w 366"/>
                        <a:gd name="T27" fmla="*/ 17 h 440"/>
                        <a:gd name="T28" fmla="*/ 24 w 366"/>
                        <a:gd name="T29" fmla="*/ 8 h 440"/>
                        <a:gd name="T30" fmla="*/ 24 w 366"/>
                        <a:gd name="T31" fmla="*/ 0 h 440"/>
                        <a:gd name="T32" fmla="*/ 35 w 366"/>
                        <a:gd name="T33" fmla="*/ 6 h 440"/>
                        <a:gd name="T34" fmla="*/ 45 w 366"/>
                        <a:gd name="T35" fmla="*/ 9 h 440"/>
                        <a:gd name="T36" fmla="*/ 54 w 366"/>
                        <a:gd name="T37" fmla="*/ 13 h 440"/>
                        <a:gd name="T38" fmla="*/ 67 w 366"/>
                        <a:gd name="T39" fmla="*/ 17 h 440"/>
                        <a:gd name="T40" fmla="*/ 77 w 366"/>
                        <a:gd name="T41" fmla="*/ 18 h 440"/>
                        <a:gd name="T42" fmla="*/ 87 w 366"/>
                        <a:gd name="T43" fmla="*/ 23 h 440"/>
                        <a:gd name="T44" fmla="*/ 99 w 366"/>
                        <a:gd name="T45" fmla="*/ 31 h 440"/>
                        <a:gd name="T46" fmla="*/ 105 w 366"/>
                        <a:gd name="T47" fmla="*/ 39 h 440"/>
                        <a:gd name="T48" fmla="*/ 113 w 366"/>
                        <a:gd name="T49" fmla="*/ 50 h 440"/>
                        <a:gd name="T50" fmla="*/ 117 w 366"/>
                        <a:gd name="T51" fmla="*/ 61 h 440"/>
                        <a:gd name="T52" fmla="*/ 121 w 366"/>
                        <a:gd name="T53" fmla="*/ 71 h 440"/>
                        <a:gd name="T54" fmla="*/ 122 w 366"/>
                        <a:gd name="T55" fmla="*/ 86 h 440"/>
                        <a:gd name="T56" fmla="*/ 121 w 366"/>
                        <a:gd name="T57" fmla="*/ 96 h 440"/>
                        <a:gd name="T58" fmla="*/ 120 w 366"/>
                        <a:gd name="T59" fmla="*/ 107 h 440"/>
                        <a:gd name="T60" fmla="*/ 115 w 366"/>
                        <a:gd name="T61" fmla="*/ 119 h 440"/>
                        <a:gd name="T62" fmla="*/ 109 w 366"/>
                        <a:gd name="T63" fmla="*/ 133 h 440"/>
                        <a:gd name="T64" fmla="*/ 101 w 366"/>
                        <a:gd name="T65" fmla="*/ 139 h 440"/>
                        <a:gd name="T66" fmla="*/ 92 w 366"/>
                        <a:gd name="T67" fmla="*/ 144 h 44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66"/>
                        <a:gd name="T103" fmla="*/ 0 h 440"/>
                        <a:gd name="T104" fmla="*/ 366 w 366"/>
                        <a:gd name="T105" fmla="*/ 440 h 44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66" h="440">
                          <a:moveTo>
                            <a:pt x="276" y="431"/>
                          </a:moveTo>
                          <a:lnTo>
                            <a:pt x="233" y="440"/>
                          </a:lnTo>
                          <a:lnTo>
                            <a:pt x="190" y="437"/>
                          </a:lnTo>
                          <a:lnTo>
                            <a:pt x="151" y="426"/>
                          </a:lnTo>
                          <a:lnTo>
                            <a:pt x="114" y="413"/>
                          </a:lnTo>
                          <a:lnTo>
                            <a:pt x="77" y="393"/>
                          </a:lnTo>
                          <a:lnTo>
                            <a:pt x="41" y="350"/>
                          </a:lnTo>
                          <a:lnTo>
                            <a:pt x="21" y="309"/>
                          </a:lnTo>
                          <a:lnTo>
                            <a:pt x="7" y="266"/>
                          </a:lnTo>
                          <a:lnTo>
                            <a:pt x="0" y="205"/>
                          </a:lnTo>
                          <a:lnTo>
                            <a:pt x="5" y="155"/>
                          </a:lnTo>
                          <a:lnTo>
                            <a:pt x="19" y="115"/>
                          </a:lnTo>
                          <a:lnTo>
                            <a:pt x="41" y="83"/>
                          </a:lnTo>
                          <a:lnTo>
                            <a:pt x="59" y="52"/>
                          </a:lnTo>
                          <a:lnTo>
                            <a:pt x="73" y="24"/>
                          </a:lnTo>
                          <a:lnTo>
                            <a:pt x="73" y="0"/>
                          </a:lnTo>
                          <a:lnTo>
                            <a:pt x="105" y="18"/>
                          </a:lnTo>
                          <a:lnTo>
                            <a:pt x="134" y="27"/>
                          </a:lnTo>
                          <a:lnTo>
                            <a:pt x="163" y="39"/>
                          </a:lnTo>
                          <a:lnTo>
                            <a:pt x="201" y="50"/>
                          </a:lnTo>
                          <a:lnTo>
                            <a:pt x="231" y="54"/>
                          </a:lnTo>
                          <a:lnTo>
                            <a:pt x="262" y="68"/>
                          </a:lnTo>
                          <a:lnTo>
                            <a:pt x="296" y="94"/>
                          </a:lnTo>
                          <a:lnTo>
                            <a:pt x="314" y="118"/>
                          </a:lnTo>
                          <a:lnTo>
                            <a:pt x="339" y="151"/>
                          </a:lnTo>
                          <a:lnTo>
                            <a:pt x="352" y="183"/>
                          </a:lnTo>
                          <a:lnTo>
                            <a:pt x="363" y="214"/>
                          </a:lnTo>
                          <a:lnTo>
                            <a:pt x="366" y="257"/>
                          </a:lnTo>
                          <a:lnTo>
                            <a:pt x="363" y="286"/>
                          </a:lnTo>
                          <a:lnTo>
                            <a:pt x="359" y="319"/>
                          </a:lnTo>
                          <a:lnTo>
                            <a:pt x="346" y="356"/>
                          </a:lnTo>
                          <a:lnTo>
                            <a:pt x="326" y="397"/>
                          </a:lnTo>
                          <a:lnTo>
                            <a:pt x="303" y="417"/>
                          </a:lnTo>
                          <a:lnTo>
                            <a:pt x="276" y="43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222" y="1293"/>
                      <a:ext cx="79" cy="112"/>
                    </a:xfrm>
                    <a:custGeom>
                      <a:avLst/>
                      <a:gdLst>
                        <a:gd name="T0" fmla="*/ 0 w 239"/>
                        <a:gd name="T1" fmla="*/ 0 h 334"/>
                        <a:gd name="T2" fmla="*/ 8 w 239"/>
                        <a:gd name="T3" fmla="*/ 11 h 334"/>
                        <a:gd name="T4" fmla="*/ 17 w 239"/>
                        <a:gd name="T5" fmla="*/ 26 h 334"/>
                        <a:gd name="T6" fmla="*/ 24 w 239"/>
                        <a:gd name="T7" fmla="*/ 42 h 334"/>
                        <a:gd name="T8" fmla="*/ 30 w 239"/>
                        <a:gd name="T9" fmla="*/ 62 h 334"/>
                        <a:gd name="T10" fmla="*/ 35 w 239"/>
                        <a:gd name="T11" fmla="*/ 82 h 334"/>
                        <a:gd name="T12" fmla="*/ 34 w 239"/>
                        <a:gd name="T13" fmla="*/ 95 h 334"/>
                        <a:gd name="T14" fmla="*/ 33 w 239"/>
                        <a:gd name="T15" fmla="*/ 104 h 334"/>
                        <a:gd name="T16" fmla="*/ 26 w 239"/>
                        <a:gd name="T17" fmla="*/ 108 h 334"/>
                        <a:gd name="T18" fmla="*/ 17 w 239"/>
                        <a:gd name="T19" fmla="*/ 108 h 334"/>
                        <a:gd name="T20" fmla="*/ 28 w 239"/>
                        <a:gd name="T21" fmla="*/ 112 h 334"/>
                        <a:gd name="T22" fmla="*/ 41 w 239"/>
                        <a:gd name="T23" fmla="*/ 112 h 334"/>
                        <a:gd name="T24" fmla="*/ 58 w 239"/>
                        <a:gd name="T25" fmla="*/ 108 h 334"/>
                        <a:gd name="T26" fmla="*/ 65 w 239"/>
                        <a:gd name="T27" fmla="*/ 103 h 334"/>
                        <a:gd name="T28" fmla="*/ 70 w 239"/>
                        <a:gd name="T29" fmla="*/ 98 h 334"/>
                        <a:gd name="T30" fmla="*/ 74 w 239"/>
                        <a:gd name="T31" fmla="*/ 88 h 334"/>
                        <a:gd name="T32" fmla="*/ 77 w 239"/>
                        <a:gd name="T33" fmla="*/ 79 h 334"/>
                        <a:gd name="T34" fmla="*/ 79 w 239"/>
                        <a:gd name="T35" fmla="*/ 69 h 334"/>
                        <a:gd name="T36" fmla="*/ 72 w 239"/>
                        <a:gd name="T37" fmla="*/ 78 h 334"/>
                        <a:gd name="T38" fmla="*/ 64 w 239"/>
                        <a:gd name="T39" fmla="*/ 83 h 334"/>
                        <a:gd name="T40" fmla="*/ 52 w 239"/>
                        <a:gd name="T41" fmla="*/ 86 h 334"/>
                        <a:gd name="T42" fmla="*/ 43 w 239"/>
                        <a:gd name="T43" fmla="*/ 85 h 334"/>
                        <a:gd name="T44" fmla="*/ 38 w 239"/>
                        <a:gd name="T45" fmla="*/ 82 h 334"/>
                        <a:gd name="T46" fmla="*/ 37 w 239"/>
                        <a:gd name="T47" fmla="*/ 73 h 334"/>
                        <a:gd name="T48" fmla="*/ 34 w 239"/>
                        <a:gd name="T49" fmla="*/ 57 h 334"/>
                        <a:gd name="T50" fmla="*/ 28 w 239"/>
                        <a:gd name="T51" fmla="*/ 40 h 334"/>
                        <a:gd name="T52" fmla="*/ 22 w 239"/>
                        <a:gd name="T53" fmla="*/ 30 h 334"/>
                        <a:gd name="T54" fmla="*/ 13 w 239"/>
                        <a:gd name="T55" fmla="*/ 14 h 334"/>
                        <a:gd name="T56" fmla="*/ 0 w 239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39"/>
                        <a:gd name="T88" fmla="*/ 0 h 334"/>
                        <a:gd name="T89" fmla="*/ 239 w 239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39" h="334">
                          <a:moveTo>
                            <a:pt x="0" y="0"/>
                          </a:moveTo>
                          <a:lnTo>
                            <a:pt x="25" y="32"/>
                          </a:lnTo>
                          <a:lnTo>
                            <a:pt x="50" y="77"/>
                          </a:lnTo>
                          <a:lnTo>
                            <a:pt x="72" y="124"/>
                          </a:lnTo>
                          <a:lnTo>
                            <a:pt x="92" y="185"/>
                          </a:lnTo>
                          <a:lnTo>
                            <a:pt x="106" y="244"/>
                          </a:lnTo>
                          <a:lnTo>
                            <a:pt x="103" y="283"/>
                          </a:lnTo>
                          <a:lnTo>
                            <a:pt x="99" y="309"/>
                          </a:lnTo>
                          <a:lnTo>
                            <a:pt x="79" y="323"/>
                          </a:lnTo>
                          <a:lnTo>
                            <a:pt x="50" y="323"/>
                          </a:lnTo>
                          <a:lnTo>
                            <a:pt x="86" y="334"/>
                          </a:lnTo>
                          <a:lnTo>
                            <a:pt x="124" y="334"/>
                          </a:lnTo>
                          <a:lnTo>
                            <a:pt x="176" y="323"/>
                          </a:lnTo>
                          <a:lnTo>
                            <a:pt x="197" y="307"/>
                          </a:lnTo>
                          <a:lnTo>
                            <a:pt x="212" y="291"/>
                          </a:lnTo>
                          <a:lnTo>
                            <a:pt x="225" y="262"/>
                          </a:lnTo>
                          <a:lnTo>
                            <a:pt x="234" y="237"/>
                          </a:lnTo>
                          <a:lnTo>
                            <a:pt x="239" y="205"/>
                          </a:lnTo>
                          <a:lnTo>
                            <a:pt x="219" y="233"/>
                          </a:lnTo>
                          <a:lnTo>
                            <a:pt x="194" y="248"/>
                          </a:lnTo>
                          <a:lnTo>
                            <a:pt x="156" y="255"/>
                          </a:lnTo>
                          <a:lnTo>
                            <a:pt x="131" y="253"/>
                          </a:lnTo>
                          <a:lnTo>
                            <a:pt x="115" y="244"/>
                          </a:lnTo>
                          <a:lnTo>
                            <a:pt x="112" y="217"/>
                          </a:lnTo>
                          <a:lnTo>
                            <a:pt x="103" y="169"/>
                          </a:lnTo>
                          <a:lnTo>
                            <a:pt x="86" y="119"/>
                          </a:lnTo>
                          <a:lnTo>
                            <a:pt x="68" y="88"/>
                          </a:lnTo>
                          <a:lnTo>
                            <a:pt x="40" y="4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41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54" cy="134"/>
                    <a:chOff x="1160" y="1358"/>
                    <a:chExt cx="154" cy="134"/>
                  </a:xfrm>
                </p:grpSpPr>
                <p:sp>
                  <p:nvSpPr>
                    <p:cNvPr id="2342" name="Arc 226"/>
                    <p:cNvSpPr>
                      <a:spLocks/>
                    </p:cNvSpPr>
                    <p:nvPr/>
                  </p:nvSpPr>
                  <p:spPr bwMode="auto">
                    <a:xfrm>
                      <a:off x="1221" y="1378"/>
                      <a:ext cx="93" cy="72"/>
                    </a:xfrm>
                    <a:custGeom>
                      <a:avLst/>
                      <a:gdLst>
                        <a:gd name="T0" fmla="*/ 0 w 42514"/>
                        <a:gd name="T1" fmla="*/ 0 h 43200"/>
                        <a:gd name="T2" fmla="*/ 0 w 42514"/>
                        <a:gd name="T3" fmla="*/ 0 h 43200"/>
                        <a:gd name="T4" fmla="*/ 0 w 4251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2514"/>
                        <a:gd name="T10" fmla="*/ 0 h 43200"/>
                        <a:gd name="T11" fmla="*/ 42514 w 42514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4" h="43200" fill="none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</a:path>
                        <a:path w="42514" h="43200" stroke="0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  <a:lnTo>
                            <a:pt x="20914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43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0" y="1358"/>
                      <a:ext cx="124" cy="134"/>
                      <a:chOff x="1160" y="1358"/>
                      <a:chExt cx="124" cy="134"/>
                    </a:xfrm>
                  </p:grpSpPr>
                  <p:sp>
                    <p:nvSpPr>
                      <p:cNvPr id="2344" name="Freeform 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60" y="1358"/>
                        <a:ext cx="124" cy="134"/>
                      </a:xfrm>
                      <a:custGeom>
                        <a:avLst/>
                        <a:gdLst>
                          <a:gd name="T0" fmla="*/ 52 w 374"/>
                          <a:gd name="T1" fmla="*/ 5 h 402"/>
                          <a:gd name="T2" fmla="*/ 39 w 374"/>
                          <a:gd name="T3" fmla="*/ 11 h 402"/>
                          <a:gd name="T4" fmla="*/ 28 w 374"/>
                          <a:gd name="T5" fmla="*/ 18 h 402"/>
                          <a:gd name="T6" fmla="*/ 19 w 374"/>
                          <a:gd name="T7" fmla="*/ 21 h 402"/>
                          <a:gd name="T8" fmla="*/ 14 w 374"/>
                          <a:gd name="T9" fmla="*/ 28 h 402"/>
                          <a:gd name="T10" fmla="*/ 17 w 374"/>
                          <a:gd name="T11" fmla="*/ 35 h 402"/>
                          <a:gd name="T12" fmla="*/ 9 w 374"/>
                          <a:gd name="T13" fmla="*/ 42 h 402"/>
                          <a:gd name="T14" fmla="*/ 3 w 374"/>
                          <a:gd name="T15" fmla="*/ 48 h 402"/>
                          <a:gd name="T16" fmla="*/ 4 w 374"/>
                          <a:gd name="T17" fmla="*/ 59 h 402"/>
                          <a:gd name="T18" fmla="*/ 4 w 374"/>
                          <a:gd name="T19" fmla="*/ 69 h 402"/>
                          <a:gd name="T20" fmla="*/ 0 w 374"/>
                          <a:gd name="T21" fmla="*/ 86 h 402"/>
                          <a:gd name="T22" fmla="*/ 4 w 374"/>
                          <a:gd name="T23" fmla="*/ 96 h 402"/>
                          <a:gd name="T24" fmla="*/ 16 w 374"/>
                          <a:gd name="T25" fmla="*/ 99 h 402"/>
                          <a:gd name="T26" fmla="*/ 20 w 374"/>
                          <a:gd name="T27" fmla="*/ 112 h 402"/>
                          <a:gd name="T28" fmla="*/ 36 w 374"/>
                          <a:gd name="T29" fmla="*/ 117 h 402"/>
                          <a:gd name="T30" fmla="*/ 41 w 374"/>
                          <a:gd name="T31" fmla="*/ 132 h 402"/>
                          <a:gd name="T32" fmla="*/ 52 w 374"/>
                          <a:gd name="T33" fmla="*/ 134 h 402"/>
                          <a:gd name="T34" fmla="*/ 62 w 374"/>
                          <a:gd name="T35" fmla="*/ 132 h 402"/>
                          <a:gd name="T36" fmla="*/ 70 w 374"/>
                          <a:gd name="T37" fmla="*/ 130 h 402"/>
                          <a:gd name="T38" fmla="*/ 86 w 374"/>
                          <a:gd name="T39" fmla="*/ 130 h 402"/>
                          <a:gd name="T40" fmla="*/ 93 w 374"/>
                          <a:gd name="T41" fmla="*/ 120 h 402"/>
                          <a:gd name="T42" fmla="*/ 98 w 374"/>
                          <a:gd name="T43" fmla="*/ 118 h 402"/>
                          <a:gd name="T44" fmla="*/ 107 w 374"/>
                          <a:gd name="T45" fmla="*/ 114 h 402"/>
                          <a:gd name="T46" fmla="*/ 114 w 374"/>
                          <a:gd name="T47" fmla="*/ 95 h 402"/>
                          <a:gd name="T48" fmla="*/ 122 w 374"/>
                          <a:gd name="T49" fmla="*/ 93 h 402"/>
                          <a:gd name="T50" fmla="*/ 124 w 374"/>
                          <a:gd name="T51" fmla="*/ 81 h 402"/>
                          <a:gd name="T52" fmla="*/ 120 w 374"/>
                          <a:gd name="T53" fmla="*/ 70 h 402"/>
                          <a:gd name="T54" fmla="*/ 124 w 374"/>
                          <a:gd name="T55" fmla="*/ 59 h 402"/>
                          <a:gd name="T56" fmla="*/ 118 w 374"/>
                          <a:gd name="T57" fmla="*/ 49 h 402"/>
                          <a:gd name="T58" fmla="*/ 117 w 374"/>
                          <a:gd name="T59" fmla="*/ 35 h 402"/>
                          <a:gd name="T60" fmla="*/ 113 w 374"/>
                          <a:gd name="T61" fmla="*/ 24 h 402"/>
                          <a:gd name="T62" fmla="*/ 105 w 374"/>
                          <a:gd name="T63" fmla="*/ 21 h 402"/>
                          <a:gd name="T64" fmla="*/ 99 w 374"/>
                          <a:gd name="T65" fmla="*/ 15 h 402"/>
                          <a:gd name="T66" fmla="*/ 91 w 374"/>
                          <a:gd name="T67" fmla="*/ 8 h 402"/>
                          <a:gd name="T68" fmla="*/ 83 w 374"/>
                          <a:gd name="T69" fmla="*/ 9 h 402"/>
                          <a:gd name="T70" fmla="*/ 76 w 374"/>
                          <a:gd name="T71" fmla="*/ 2 h 402"/>
                          <a:gd name="T72" fmla="*/ 67 w 374"/>
                          <a:gd name="T73" fmla="*/ 0 h 402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374"/>
                          <a:gd name="T112" fmla="*/ 0 h 402"/>
                          <a:gd name="T113" fmla="*/ 374 w 374"/>
                          <a:gd name="T114" fmla="*/ 402 h 402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374" h="402">
                            <a:moveTo>
                              <a:pt x="187" y="13"/>
                            </a:moveTo>
                            <a:lnTo>
                              <a:pt x="156" y="14"/>
                            </a:lnTo>
                            <a:lnTo>
                              <a:pt x="133" y="20"/>
                            </a:lnTo>
                            <a:lnTo>
                              <a:pt x="119" y="34"/>
                            </a:lnTo>
                            <a:lnTo>
                              <a:pt x="114" y="51"/>
                            </a:lnTo>
                            <a:lnTo>
                              <a:pt x="85" y="53"/>
                            </a:lnTo>
                            <a:lnTo>
                              <a:pt x="70" y="57"/>
                            </a:lnTo>
                            <a:lnTo>
                              <a:pt x="58" y="63"/>
                            </a:lnTo>
                            <a:lnTo>
                              <a:pt x="46" y="74"/>
                            </a:lnTo>
                            <a:lnTo>
                              <a:pt x="42" y="83"/>
                            </a:lnTo>
                            <a:lnTo>
                              <a:pt x="44" y="98"/>
                            </a:lnTo>
                            <a:lnTo>
                              <a:pt x="50" y="106"/>
                            </a:lnTo>
                            <a:lnTo>
                              <a:pt x="44" y="120"/>
                            </a:lnTo>
                            <a:lnTo>
                              <a:pt x="28" y="125"/>
                            </a:lnTo>
                            <a:lnTo>
                              <a:pt x="14" y="132"/>
                            </a:lnTo>
                            <a:lnTo>
                              <a:pt x="8" y="145"/>
                            </a:lnTo>
                            <a:lnTo>
                              <a:pt x="6" y="163"/>
                            </a:lnTo>
                            <a:lnTo>
                              <a:pt x="13" y="176"/>
                            </a:lnTo>
                            <a:lnTo>
                              <a:pt x="22" y="187"/>
                            </a:lnTo>
                            <a:lnTo>
                              <a:pt x="12" y="207"/>
                            </a:lnTo>
                            <a:lnTo>
                              <a:pt x="2" y="236"/>
                            </a:lnTo>
                            <a:lnTo>
                              <a:pt x="0" y="257"/>
                            </a:lnTo>
                            <a:lnTo>
                              <a:pt x="3" y="276"/>
                            </a:lnTo>
                            <a:lnTo>
                              <a:pt x="12" y="287"/>
                            </a:lnTo>
                            <a:lnTo>
                              <a:pt x="35" y="292"/>
                            </a:lnTo>
                            <a:lnTo>
                              <a:pt x="48" y="296"/>
                            </a:lnTo>
                            <a:lnTo>
                              <a:pt x="50" y="318"/>
                            </a:lnTo>
                            <a:lnTo>
                              <a:pt x="61" y="337"/>
                            </a:lnTo>
                            <a:lnTo>
                              <a:pt x="87" y="348"/>
                            </a:lnTo>
                            <a:lnTo>
                              <a:pt x="110" y="351"/>
                            </a:lnTo>
                            <a:lnTo>
                              <a:pt x="117" y="382"/>
                            </a:lnTo>
                            <a:lnTo>
                              <a:pt x="125" y="395"/>
                            </a:lnTo>
                            <a:lnTo>
                              <a:pt x="137" y="401"/>
                            </a:lnTo>
                            <a:lnTo>
                              <a:pt x="158" y="402"/>
                            </a:lnTo>
                            <a:lnTo>
                              <a:pt x="175" y="401"/>
                            </a:lnTo>
                            <a:lnTo>
                              <a:pt x="188" y="395"/>
                            </a:lnTo>
                            <a:lnTo>
                              <a:pt x="200" y="386"/>
                            </a:lnTo>
                            <a:lnTo>
                              <a:pt x="211" y="391"/>
                            </a:lnTo>
                            <a:lnTo>
                              <a:pt x="240" y="394"/>
                            </a:lnTo>
                            <a:lnTo>
                              <a:pt x="260" y="389"/>
                            </a:lnTo>
                            <a:lnTo>
                              <a:pt x="272" y="377"/>
                            </a:lnTo>
                            <a:lnTo>
                              <a:pt x="280" y="361"/>
                            </a:lnTo>
                            <a:lnTo>
                              <a:pt x="285" y="350"/>
                            </a:lnTo>
                            <a:lnTo>
                              <a:pt x="296" y="355"/>
                            </a:lnTo>
                            <a:lnTo>
                              <a:pt x="309" y="353"/>
                            </a:lnTo>
                            <a:lnTo>
                              <a:pt x="324" y="341"/>
                            </a:lnTo>
                            <a:lnTo>
                              <a:pt x="337" y="316"/>
                            </a:lnTo>
                            <a:lnTo>
                              <a:pt x="343" y="284"/>
                            </a:lnTo>
                            <a:lnTo>
                              <a:pt x="353" y="287"/>
                            </a:lnTo>
                            <a:lnTo>
                              <a:pt x="367" y="280"/>
                            </a:lnTo>
                            <a:lnTo>
                              <a:pt x="371" y="261"/>
                            </a:lnTo>
                            <a:lnTo>
                              <a:pt x="373" y="243"/>
                            </a:lnTo>
                            <a:lnTo>
                              <a:pt x="365" y="222"/>
                            </a:lnTo>
                            <a:lnTo>
                              <a:pt x="362" y="211"/>
                            </a:lnTo>
                            <a:lnTo>
                              <a:pt x="373" y="196"/>
                            </a:lnTo>
                            <a:lnTo>
                              <a:pt x="374" y="178"/>
                            </a:lnTo>
                            <a:lnTo>
                              <a:pt x="367" y="160"/>
                            </a:lnTo>
                            <a:lnTo>
                              <a:pt x="356" y="146"/>
                            </a:lnTo>
                            <a:lnTo>
                              <a:pt x="353" y="127"/>
                            </a:lnTo>
                            <a:lnTo>
                              <a:pt x="353" y="106"/>
                            </a:lnTo>
                            <a:lnTo>
                              <a:pt x="351" y="89"/>
                            </a:lnTo>
                            <a:lnTo>
                              <a:pt x="341" y="73"/>
                            </a:lnTo>
                            <a:lnTo>
                              <a:pt x="327" y="65"/>
                            </a:lnTo>
                            <a:lnTo>
                              <a:pt x="316" y="64"/>
                            </a:lnTo>
                            <a:lnTo>
                              <a:pt x="308" y="64"/>
                            </a:lnTo>
                            <a:lnTo>
                              <a:pt x="299" y="44"/>
                            </a:lnTo>
                            <a:lnTo>
                              <a:pt x="289" y="30"/>
                            </a:lnTo>
                            <a:lnTo>
                              <a:pt x="274" y="25"/>
                            </a:lnTo>
                            <a:lnTo>
                              <a:pt x="262" y="25"/>
                            </a:lnTo>
                            <a:lnTo>
                              <a:pt x="250" y="27"/>
                            </a:lnTo>
                            <a:lnTo>
                              <a:pt x="239" y="14"/>
                            </a:lnTo>
                            <a:lnTo>
                              <a:pt x="228" y="6"/>
                            </a:lnTo>
                            <a:lnTo>
                              <a:pt x="214" y="2"/>
                            </a:lnTo>
                            <a:lnTo>
                              <a:pt x="201" y="0"/>
                            </a:lnTo>
                            <a:lnTo>
                              <a:pt x="187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588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45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0" y="1407"/>
                        <a:ext cx="35" cy="13"/>
                      </a:xfrm>
                      <a:custGeom>
                        <a:avLst/>
                        <a:gdLst>
                          <a:gd name="T0" fmla="*/ 0 w 107"/>
                          <a:gd name="T1" fmla="*/ 13 h 39"/>
                          <a:gd name="T2" fmla="*/ 5 w 107"/>
                          <a:gd name="T3" fmla="*/ 9 h 39"/>
                          <a:gd name="T4" fmla="*/ 11 w 107"/>
                          <a:gd name="T5" fmla="*/ 6 h 39"/>
                          <a:gd name="T6" fmla="*/ 19 w 107"/>
                          <a:gd name="T7" fmla="*/ 5 h 39"/>
                          <a:gd name="T8" fmla="*/ 26 w 107"/>
                          <a:gd name="T9" fmla="*/ 4 h 39"/>
                          <a:gd name="T10" fmla="*/ 35 w 107"/>
                          <a:gd name="T11" fmla="*/ 4 h 39"/>
                          <a:gd name="T12" fmla="*/ 26 w 107"/>
                          <a:gd name="T13" fmla="*/ 1 h 39"/>
                          <a:gd name="T14" fmla="*/ 18 w 107"/>
                          <a:gd name="T15" fmla="*/ 0 h 39"/>
                          <a:gd name="T16" fmla="*/ 9 w 107"/>
                          <a:gd name="T17" fmla="*/ 1 h 39"/>
                          <a:gd name="T18" fmla="*/ 5 w 107"/>
                          <a:gd name="T19" fmla="*/ 3 h 39"/>
                          <a:gd name="T20" fmla="*/ 2 w 107"/>
                          <a:gd name="T21" fmla="*/ 7 h 39"/>
                          <a:gd name="T22" fmla="*/ 0 w 107"/>
                          <a:gd name="T23" fmla="*/ 13 h 3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7"/>
                          <a:gd name="T37" fmla="*/ 0 h 39"/>
                          <a:gd name="T38" fmla="*/ 107 w 107"/>
                          <a:gd name="T39" fmla="*/ 39 h 3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7" h="39">
                            <a:moveTo>
                              <a:pt x="0" y="39"/>
                            </a:moveTo>
                            <a:lnTo>
                              <a:pt x="16" y="28"/>
                            </a:lnTo>
                            <a:lnTo>
                              <a:pt x="33" y="19"/>
                            </a:lnTo>
                            <a:lnTo>
                              <a:pt x="57" y="14"/>
                            </a:lnTo>
                            <a:lnTo>
                              <a:pt x="81" y="11"/>
                            </a:lnTo>
                            <a:lnTo>
                              <a:pt x="107" y="11"/>
                            </a:lnTo>
                            <a:lnTo>
                              <a:pt x="78" y="4"/>
                            </a:lnTo>
                            <a:lnTo>
                              <a:pt x="54" y="0"/>
                            </a:lnTo>
                            <a:lnTo>
                              <a:pt x="28" y="2"/>
                            </a:lnTo>
                            <a:lnTo>
                              <a:pt x="16" y="9"/>
                            </a:lnTo>
                            <a:lnTo>
                              <a:pt x="6" y="20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46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7" y="1433"/>
                        <a:ext cx="31" cy="22"/>
                      </a:xfrm>
                      <a:custGeom>
                        <a:avLst/>
                        <a:gdLst>
                          <a:gd name="T0" fmla="*/ 0 w 94"/>
                          <a:gd name="T1" fmla="*/ 22 h 66"/>
                          <a:gd name="T2" fmla="*/ 5 w 94"/>
                          <a:gd name="T3" fmla="*/ 13 h 66"/>
                          <a:gd name="T4" fmla="*/ 11 w 94"/>
                          <a:gd name="T5" fmla="*/ 8 h 66"/>
                          <a:gd name="T6" fmla="*/ 19 w 94"/>
                          <a:gd name="T7" fmla="*/ 3 h 66"/>
                          <a:gd name="T8" fmla="*/ 26 w 94"/>
                          <a:gd name="T9" fmla="*/ 2 h 66"/>
                          <a:gd name="T10" fmla="*/ 31 w 94"/>
                          <a:gd name="T11" fmla="*/ 1 h 66"/>
                          <a:gd name="T12" fmla="*/ 19 w 94"/>
                          <a:gd name="T13" fmla="*/ 0 h 66"/>
                          <a:gd name="T14" fmla="*/ 12 w 94"/>
                          <a:gd name="T15" fmla="*/ 3 h 66"/>
                          <a:gd name="T16" fmla="*/ 8 w 94"/>
                          <a:gd name="T17" fmla="*/ 5 h 66"/>
                          <a:gd name="T18" fmla="*/ 5 w 94"/>
                          <a:gd name="T19" fmla="*/ 9 h 66"/>
                          <a:gd name="T20" fmla="*/ 3 w 94"/>
                          <a:gd name="T21" fmla="*/ 15 h 66"/>
                          <a:gd name="T22" fmla="*/ 0 w 94"/>
                          <a:gd name="T23" fmla="*/ 22 h 6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"/>
                          <a:gd name="T37" fmla="*/ 0 h 66"/>
                          <a:gd name="T38" fmla="*/ 94 w 94"/>
                          <a:gd name="T39" fmla="*/ 66 h 6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" h="66">
                            <a:moveTo>
                              <a:pt x="0" y="66"/>
                            </a:moveTo>
                            <a:lnTo>
                              <a:pt x="15" y="40"/>
                            </a:lnTo>
                            <a:lnTo>
                              <a:pt x="33" y="24"/>
                            </a:lnTo>
                            <a:lnTo>
                              <a:pt x="59" y="9"/>
                            </a:lnTo>
                            <a:lnTo>
                              <a:pt x="80" y="7"/>
                            </a:lnTo>
                            <a:lnTo>
                              <a:pt x="94" y="4"/>
                            </a:lnTo>
                            <a:lnTo>
                              <a:pt x="57" y="0"/>
                            </a:lnTo>
                            <a:lnTo>
                              <a:pt x="37" y="8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44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47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9" y="1439"/>
                        <a:ext cx="18" cy="32"/>
                      </a:xfrm>
                      <a:custGeom>
                        <a:avLst/>
                        <a:gdLst>
                          <a:gd name="T0" fmla="*/ 1 w 52"/>
                          <a:gd name="T1" fmla="*/ 32 h 96"/>
                          <a:gd name="T2" fmla="*/ 4 w 52"/>
                          <a:gd name="T3" fmla="*/ 21 h 96"/>
                          <a:gd name="T4" fmla="*/ 7 w 52"/>
                          <a:gd name="T5" fmla="*/ 14 h 96"/>
                          <a:gd name="T6" fmla="*/ 11 w 52"/>
                          <a:gd name="T7" fmla="*/ 8 h 96"/>
                          <a:gd name="T8" fmla="*/ 14 w 52"/>
                          <a:gd name="T9" fmla="*/ 4 h 96"/>
                          <a:gd name="T10" fmla="*/ 18 w 52"/>
                          <a:gd name="T11" fmla="*/ 0 h 96"/>
                          <a:gd name="T12" fmla="*/ 10 w 52"/>
                          <a:gd name="T13" fmla="*/ 5 h 96"/>
                          <a:gd name="T14" fmla="*/ 3 w 52"/>
                          <a:gd name="T15" fmla="*/ 13 h 96"/>
                          <a:gd name="T16" fmla="*/ 1 w 52"/>
                          <a:gd name="T17" fmla="*/ 18 h 96"/>
                          <a:gd name="T18" fmla="*/ 0 w 52"/>
                          <a:gd name="T19" fmla="*/ 23 h 96"/>
                          <a:gd name="T20" fmla="*/ 1 w 52"/>
                          <a:gd name="T21" fmla="*/ 32 h 9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52"/>
                          <a:gd name="T34" fmla="*/ 0 h 96"/>
                          <a:gd name="T35" fmla="*/ 52 w 52"/>
                          <a:gd name="T36" fmla="*/ 96 h 9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52" h="96">
                            <a:moveTo>
                              <a:pt x="3" y="96"/>
                            </a:moveTo>
                            <a:lnTo>
                              <a:pt x="12" y="63"/>
                            </a:lnTo>
                            <a:lnTo>
                              <a:pt x="20" y="42"/>
                            </a:lnTo>
                            <a:lnTo>
                              <a:pt x="32" y="24"/>
                            </a:lnTo>
                            <a:lnTo>
                              <a:pt x="39" y="11"/>
                            </a:lnTo>
                            <a:lnTo>
                              <a:pt x="52" y="0"/>
                            </a:lnTo>
                            <a:lnTo>
                              <a:pt x="29" y="15"/>
                            </a:lnTo>
                            <a:lnTo>
                              <a:pt x="10" y="39"/>
                            </a:lnTo>
                            <a:lnTo>
                              <a:pt x="3" y="55"/>
                            </a:lnTo>
                            <a:lnTo>
                              <a:pt x="0" y="68"/>
                            </a:lnTo>
                            <a:lnTo>
                              <a:pt x="3" y="9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48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1397"/>
                        <a:ext cx="31" cy="14"/>
                      </a:xfrm>
                      <a:custGeom>
                        <a:avLst/>
                        <a:gdLst>
                          <a:gd name="T0" fmla="*/ 7 w 92"/>
                          <a:gd name="T1" fmla="*/ 0 h 42"/>
                          <a:gd name="T2" fmla="*/ 13 w 92"/>
                          <a:gd name="T3" fmla="*/ 1 h 42"/>
                          <a:gd name="T4" fmla="*/ 21 w 92"/>
                          <a:gd name="T5" fmla="*/ 3 h 42"/>
                          <a:gd name="T6" fmla="*/ 28 w 92"/>
                          <a:gd name="T7" fmla="*/ 9 h 42"/>
                          <a:gd name="T8" fmla="*/ 31 w 92"/>
                          <a:gd name="T9" fmla="*/ 14 h 42"/>
                          <a:gd name="T10" fmla="*/ 22 w 92"/>
                          <a:gd name="T11" fmla="*/ 7 h 42"/>
                          <a:gd name="T12" fmla="*/ 12 w 92"/>
                          <a:gd name="T13" fmla="*/ 3 h 42"/>
                          <a:gd name="T14" fmla="*/ 6 w 92"/>
                          <a:gd name="T15" fmla="*/ 3 h 42"/>
                          <a:gd name="T16" fmla="*/ 0 w 92"/>
                          <a:gd name="T17" fmla="*/ 2 h 42"/>
                          <a:gd name="T18" fmla="*/ 7 w 92"/>
                          <a:gd name="T19" fmla="*/ 0 h 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"/>
                          <a:gd name="T31" fmla="*/ 0 h 42"/>
                          <a:gd name="T32" fmla="*/ 92 w 92"/>
                          <a:gd name="T33" fmla="*/ 42 h 4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" h="42">
                            <a:moveTo>
                              <a:pt x="21" y="0"/>
                            </a:moveTo>
                            <a:lnTo>
                              <a:pt x="39" y="3"/>
                            </a:lnTo>
                            <a:lnTo>
                              <a:pt x="61" y="8"/>
                            </a:lnTo>
                            <a:lnTo>
                              <a:pt x="83" y="27"/>
                            </a:lnTo>
                            <a:lnTo>
                              <a:pt x="92" y="42"/>
                            </a:lnTo>
                            <a:lnTo>
                              <a:pt x="65" y="21"/>
                            </a:lnTo>
                            <a:lnTo>
                              <a:pt x="37" y="10"/>
                            </a:lnTo>
                            <a:lnTo>
                              <a:pt x="17" y="8"/>
                            </a:lnTo>
                            <a:lnTo>
                              <a:pt x="0" y="5"/>
                            </a:lnTo>
                            <a:lnTo>
                              <a:pt x="21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49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0" y="1379"/>
                        <a:ext cx="12" cy="21"/>
                      </a:xfrm>
                      <a:custGeom>
                        <a:avLst/>
                        <a:gdLst>
                          <a:gd name="T0" fmla="*/ 0 w 35"/>
                          <a:gd name="T1" fmla="*/ 0 h 63"/>
                          <a:gd name="T2" fmla="*/ 7 w 35"/>
                          <a:gd name="T3" fmla="*/ 7 h 63"/>
                          <a:gd name="T4" fmla="*/ 10 w 35"/>
                          <a:gd name="T5" fmla="*/ 13 h 63"/>
                          <a:gd name="T6" fmla="*/ 12 w 35"/>
                          <a:gd name="T7" fmla="*/ 21 h 63"/>
                          <a:gd name="T8" fmla="*/ 12 w 35"/>
                          <a:gd name="T9" fmla="*/ 11 h 63"/>
                          <a:gd name="T10" fmla="*/ 9 w 35"/>
                          <a:gd name="T11" fmla="*/ 3 h 63"/>
                          <a:gd name="T12" fmla="*/ 0 w 35"/>
                          <a:gd name="T13" fmla="*/ 0 h 6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5"/>
                          <a:gd name="T22" fmla="*/ 0 h 63"/>
                          <a:gd name="T23" fmla="*/ 35 w 35"/>
                          <a:gd name="T24" fmla="*/ 63 h 6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5" h="63">
                            <a:moveTo>
                              <a:pt x="0" y="0"/>
                            </a:moveTo>
                            <a:lnTo>
                              <a:pt x="21" y="21"/>
                            </a:lnTo>
                            <a:lnTo>
                              <a:pt x="29" y="40"/>
                            </a:lnTo>
                            <a:lnTo>
                              <a:pt x="35" y="63"/>
                            </a:lnTo>
                            <a:lnTo>
                              <a:pt x="35" y="32"/>
                            </a:lnTo>
                            <a:lnTo>
                              <a:pt x="26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0" name="Freeform 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9" y="1442"/>
                        <a:ext cx="6" cy="40"/>
                      </a:xfrm>
                      <a:custGeom>
                        <a:avLst/>
                        <a:gdLst>
                          <a:gd name="T0" fmla="*/ 4 w 18"/>
                          <a:gd name="T1" fmla="*/ 0 h 120"/>
                          <a:gd name="T2" fmla="*/ 1 w 18"/>
                          <a:gd name="T3" fmla="*/ 9 h 120"/>
                          <a:gd name="T4" fmla="*/ 0 w 18"/>
                          <a:gd name="T5" fmla="*/ 20 h 120"/>
                          <a:gd name="T6" fmla="*/ 1 w 18"/>
                          <a:gd name="T7" fmla="*/ 27 h 120"/>
                          <a:gd name="T8" fmla="*/ 3 w 18"/>
                          <a:gd name="T9" fmla="*/ 35 h 120"/>
                          <a:gd name="T10" fmla="*/ 6 w 18"/>
                          <a:gd name="T11" fmla="*/ 40 h 120"/>
                          <a:gd name="T12" fmla="*/ 4 w 18"/>
                          <a:gd name="T13" fmla="*/ 26 h 120"/>
                          <a:gd name="T14" fmla="*/ 3 w 18"/>
                          <a:gd name="T15" fmla="*/ 11 h 120"/>
                          <a:gd name="T16" fmla="*/ 4 w 18"/>
                          <a:gd name="T17" fmla="*/ 0 h 1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"/>
                          <a:gd name="T28" fmla="*/ 0 h 120"/>
                          <a:gd name="T29" fmla="*/ 18 w 18"/>
                          <a:gd name="T30" fmla="*/ 120 h 1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" h="120">
                            <a:moveTo>
                              <a:pt x="13" y="0"/>
                            </a:moveTo>
                            <a:lnTo>
                              <a:pt x="3" y="28"/>
                            </a:lnTo>
                            <a:lnTo>
                              <a:pt x="0" y="60"/>
                            </a:lnTo>
                            <a:lnTo>
                              <a:pt x="4" y="80"/>
                            </a:lnTo>
                            <a:lnTo>
                              <a:pt x="8" y="104"/>
                            </a:lnTo>
                            <a:lnTo>
                              <a:pt x="18" y="120"/>
                            </a:lnTo>
                            <a:lnTo>
                              <a:pt x="13" y="79"/>
                            </a:lnTo>
                            <a:lnTo>
                              <a:pt x="10" y="3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1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8" y="1438"/>
                        <a:ext cx="12" cy="31"/>
                      </a:xfrm>
                      <a:custGeom>
                        <a:avLst/>
                        <a:gdLst>
                          <a:gd name="T0" fmla="*/ 12 w 36"/>
                          <a:gd name="T1" fmla="*/ 31 h 92"/>
                          <a:gd name="T2" fmla="*/ 4 w 36"/>
                          <a:gd name="T3" fmla="*/ 18 h 92"/>
                          <a:gd name="T4" fmla="*/ 2 w 36"/>
                          <a:gd name="T5" fmla="*/ 8 h 92"/>
                          <a:gd name="T6" fmla="*/ 0 w 36"/>
                          <a:gd name="T7" fmla="*/ 0 h 92"/>
                          <a:gd name="T8" fmla="*/ 6 w 36"/>
                          <a:gd name="T9" fmla="*/ 9 h 92"/>
                          <a:gd name="T10" fmla="*/ 10 w 36"/>
                          <a:gd name="T11" fmla="*/ 18 h 92"/>
                          <a:gd name="T12" fmla="*/ 12 w 36"/>
                          <a:gd name="T13" fmla="*/ 31 h 9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"/>
                          <a:gd name="T22" fmla="*/ 0 h 92"/>
                          <a:gd name="T23" fmla="*/ 36 w 36"/>
                          <a:gd name="T24" fmla="*/ 92 h 9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" h="92">
                            <a:moveTo>
                              <a:pt x="36" y="92"/>
                            </a:moveTo>
                            <a:lnTo>
                              <a:pt x="12" y="54"/>
                            </a:lnTo>
                            <a:lnTo>
                              <a:pt x="6" y="25"/>
                            </a:lnTo>
                            <a:lnTo>
                              <a:pt x="0" y="0"/>
                            </a:lnTo>
                            <a:lnTo>
                              <a:pt x="19" y="27"/>
                            </a:lnTo>
                            <a:lnTo>
                              <a:pt x="29" y="52"/>
                            </a:lnTo>
                            <a:lnTo>
                              <a:pt x="36" y="92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2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2" y="1434"/>
                        <a:ext cx="29" cy="16"/>
                      </a:xfrm>
                      <a:custGeom>
                        <a:avLst/>
                        <a:gdLst>
                          <a:gd name="T0" fmla="*/ 0 w 85"/>
                          <a:gd name="T1" fmla="*/ 0 h 49"/>
                          <a:gd name="T2" fmla="*/ 13 w 85"/>
                          <a:gd name="T3" fmla="*/ 2 h 49"/>
                          <a:gd name="T4" fmla="*/ 18 w 85"/>
                          <a:gd name="T5" fmla="*/ 7 h 49"/>
                          <a:gd name="T6" fmla="*/ 26 w 85"/>
                          <a:gd name="T7" fmla="*/ 12 h 49"/>
                          <a:gd name="T8" fmla="*/ 29 w 85"/>
                          <a:gd name="T9" fmla="*/ 16 h 49"/>
                          <a:gd name="T10" fmla="*/ 25 w 85"/>
                          <a:gd name="T11" fmla="*/ 8 h 49"/>
                          <a:gd name="T12" fmla="*/ 19 w 85"/>
                          <a:gd name="T13" fmla="*/ 2 h 49"/>
                          <a:gd name="T14" fmla="*/ 11 w 85"/>
                          <a:gd name="T15" fmla="*/ 0 h 49"/>
                          <a:gd name="T16" fmla="*/ 0 w 85"/>
                          <a:gd name="T17" fmla="*/ 0 h 4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"/>
                          <a:gd name="T28" fmla="*/ 0 h 49"/>
                          <a:gd name="T29" fmla="*/ 85 w 85"/>
                          <a:gd name="T30" fmla="*/ 49 h 4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" h="49">
                            <a:moveTo>
                              <a:pt x="0" y="0"/>
                            </a:moveTo>
                            <a:lnTo>
                              <a:pt x="37" y="7"/>
                            </a:lnTo>
                            <a:lnTo>
                              <a:pt x="54" y="20"/>
                            </a:lnTo>
                            <a:lnTo>
                              <a:pt x="75" y="37"/>
                            </a:lnTo>
                            <a:lnTo>
                              <a:pt x="85" y="49"/>
                            </a:lnTo>
                            <a:lnTo>
                              <a:pt x="74" y="24"/>
                            </a:lnTo>
                            <a:lnTo>
                              <a:pt x="55" y="7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3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5" y="1390"/>
                        <a:ext cx="7" cy="16"/>
                      </a:xfrm>
                      <a:custGeom>
                        <a:avLst/>
                        <a:gdLst>
                          <a:gd name="T0" fmla="*/ 7 w 22"/>
                          <a:gd name="T1" fmla="*/ 0 h 48"/>
                          <a:gd name="T2" fmla="*/ 2 w 22"/>
                          <a:gd name="T3" fmla="*/ 7 h 48"/>
                          <a:gd name="T4" fmla="*/ 0 w 22"/>
                          <a:gd name="T5" fmla="*/ 16 h 48"/>
                          <a:gd name="T6" fmla="*/ 5 w 22"/>
                          <a:gd name="T7" fmla="*/ 9 h 48"/>
                          <a:gd name="T8" fmla="*/ 7 w 22"/>
                          <a:gd name="T9" fmla="*/ 0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22" y="0"/>
                            </a:moveTo>
                            <a:lnTo>
                              <a:pt x="7" y="21"/>
                            </a:lnTo>
                            <a:lnTo>
                              <a:pt x="0" y="48"/>
                            </a:lnTo>
                            <a:lnTo>
                              <a:pt x="16" y="27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4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2" y="1381"/>
                        <a:ext cx="3" cy="21"/>
                      </a:xfrm>
                      <a:custGeom>
                        <a:avLst/>
                        <a:gdLst>
                          <a:gd name="T0" fmla="*/ 3 w 9"/>
                          <a:gd name="T1" fmla="*/ 0 h 64"/>
                          <a:gd name="T2" fmla="*/ 0 w 9"/>
                          <a:gd name="T3" fmla="*/ 7 h 64"/>
                          <a:gd name="T4" fmla="*/ 0 w 9"/>
                          <a:gd name="T5" fmla="*/ 13 h 64"/>
                          <a:gd name="T6" fmla="*/ 1 w 9"/>
                          <a:gd name="T7" fmla="*/ 21 h 64"/>
                          <a:gd name="T8" fmla="*/ 3 w 9"/>
                          <a:gd name="T9" fmla="*/ 11 h 64"/>
                          <a:gd name="T10" fmla="*/ 3 w 9"/>
                          <a:gd name="T11" fmla="*/ 0 h 6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9"/>
                          <a:gd name="T19" fmla="*/ 0 h 64"/>
                          <a:gd name="T20" fmla="*/ 9 w 9"/>
                          <a:gd name="T21" fmla="*/ 64 h 6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9" h="64">
                            <a:moveTo>
                              <a:pt x="8" y="0"/>
                            </a:moveTo>
                            <a:lnTo>
                              <a:pt x="0" y="20"/>
                            </a:lnTo>
                            <a:lnTo>
                              <a:pt x="0" y="41"/>
                            </a:lnTo>
                            <a:lnTo>
                              <a:pt x="4" y="64"/>
                            </a:lnTo>
                            <a:lnTo>
                              <a:pt x="9" y="3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5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1" y="1409"/>
                        <a:ext cx="20" cy="5"/>
                      </a:xfrm>
                      <a:custGeom>
                        <a:avLst/>
                        <a:gdLst>
                          <a:gd name="T0" fmla="*/ 0 w 58"/>
                          <a:gd name="T1" fmla="*/ 5 h 16"/>
                          <a:gd name="T2" fmla="*/ 7 w 58"/>
                          <a:gd name="T3" fmla="*/ 3 h 16"/>
                          <a:gd name="T4" fmla="*/ 13 w 58"/>
                          <a:gd name="T5" fmla="*/ 0 h 16"/>
                          <a:gd name="T6" fmla="*/ 20 w 58"/>
                          <a:gd name="T7" fmla="*/ 1 h 16"/>
                          <a:gd name="T8" fmla="*/ 12 w 58"/>
                          <a:gd name="T9" fmla="*/ 3 h 16"/>
                          <a:gd name="T10" fmla="*/ 0 w 58"/>
                          <a:gd name="T11" fmla="*/ 5 h 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8"/>
                          <a:gd name="T19" fmla="*/ 0 h 16"/>
                          <a:gd name="T20" fmla="*/ 58 w 58"/>
                          <a:gd name="T21" fmla="*/ 16 h 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8" h="16">
                            <a:moveTo>
                              <a:pt x="0" y="16"/>
                            </a:moveTo>
                            <a:lnTo>
                              <a:pt x="19" y="8"/>
                            </a:lnTo>
                            <a:lnTo>
                              <a:pt x="39" y="0"/>
                            </a:lnTo>
                            <a:lnTo>
                              <a:pt x="58" y="3"/>
                            </a:lnTo>
                            <a:lnTo>
                              <a:pt x="34" y="9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6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1" y="1405"/>
                        <a:ext cx="46" cy="35"/>
                      </a:xfrm>
                      <a:custGeom>
                        <a:avLst/>
                        <a:gdLst>
                          <a:gd name="T0" fmla="*/ 2 w 137"/>
                          <a:gd name="T1" fmla="*/ 24 h 107"/>
                          <a:gd name="T2" fmla="*/ 7 w 137"/>
                          <a:gd name="T3" fmla="*/ 29 h 107"/>
                          <a:gd name="T4" fmla="*/ 7 w 137"/>
                          <a:gd name="T5" fmla="*/ 24 h 107"/>
                          <a:gd name="T6" fmla="*/ 8 w 137"/>
                          <a:gd name="T7" fmla="*/ 19 h 107"/>
                          <a:gd name="T8" fmla="*/ 10 w 137"/>
                          <a:gd name="T9" fmla="*/ 16 h 107"/>
                          <a:gd name="T10" fmla="*/ 17 w 137"/>
                          <a:gd name="T11" fmla="*/ 13 h 107"/>
                          <a:gd name="T12" fmla="*/ 22 w 137"/>
                          <a:gd name="T13" fmla="*/ 12 h 107"/>
                          <a:gd name="T14" fmla="*/ 28 w 137"/>
                          <a:gd name="T15" fmla="*/ 12 h 107"/>
                          <a:gd name="T16" fmla="*/ 33 w 137"/>
                          <a:gd name="T17" fmla="*/ 13 h 107"/>
                          <a:gd name="T18" fmla="*/ 35 w 137"/>
                          <a:gd name="T19" fmla="*/ 16 h 107"/>
                          <a:gd name="T20" fmla="*/ 37 w 137"/>
                          <a:gd name="T21" fmla="*/ 21 h 107"/>
                          <a:gd name="T22" fmla="*/ 37 w 137"/>
                          <a:gd name="T23" fmla="*/ 26 h 107"/>
                          <a:gd name="T24" fmla="*/ 35 w 137"/>
                          <a:gd name="T25" fmla="*/ 30 h 107"/>
                          <a:gd name="T26" fmla="*/ 31 w 137"/>
                          <a:gd name="T27" fmla="*/ 33 h 107"/>
                          <a:gd name="T28" fmla="*/ 20 w 137"/>
                          <a:gd name="T29" fmla="*/ 34 h 107"/>
                          <a:gd name="T30" fmla="*/ 29 w 137"/>
                          <a:gd name="T31" fmla="*/ 35 h 107"/>
                          <a:gd name="T32" fmla="*/ 34 w 137"/>
                          <a:gd name="T33" fmla="*/ 34 h 107"/>
                          <a:gd name="T34" fmla="*/ 39 w 137"/>
                          <a:gd name="T35" fmla="*/ 32 h 107"/>
                          <a:gd name="T36" fmla="*/ 44 w 137"/>
                          <a:gd name="T37" fmla="*/ 27 h 107"/>
                          <a:gd name="T38" fmla="*/ 45 w 137"/>
                          <a:gd name="T39" fmla="*/ 23 h 107"/>
                          <a:gd name="T40" fmla="*/ 46 w 137"/>
                          <a:gd name="T41" fmla="*/ 19 h 107"/>
                          <a:gd name="T42" fmla="*/ 46 w 137"/>
                          <a:gd name="T43" fmla="*/ 14 h 107"/>
                          <a:gd name="T44" fmla="*/ 44 w 137"/>
                          <a:gd name="T45" fmla="*/ 10 h 107"/>
                          <a:gd name="T46" fmla="*/ 42 w 137"/>
                          <a:gd name="T47" fmla="*/ 7 h 107"/>
                          <a:gd name="T48" fmla="*/ 37 w 137"/>
                          <a:gd name="T49" fmla="*/ 3 h 107"/>
                          <a:gd name="T50" fmla="*/ 33 w 137"/>
                          <a:gd name="T51" fmla="*/ 1 h 107"/>
                          <a:gd name="T52" fmla="*/ 29 w 137"/>
                          <a:gd name="T53" fmla="*/ 0 h 107"/>
                          <a:gd name="T54" fmla="*/ 24 w 137"/>
                          <a:gd name="T55" fmla="*/ 0 h 107"/>
                          <a:gd name="T56" fmla="*/ 17 w 137"/>
                          <a:gd name="T57" fmla="*/ 1 h 107"/>
                          <a:gd name="T58" fmla="*/ 11 w 137"/>
                          <a:gd name="T59" fmla="*/ 2 h 107"/>
                          <a:gd name="T60" fmla="*/ 6 w 137"/>
                          <a:gd name="T61" fmla="*/ 6 h 107"/>
                          <a:gd name="T62" fmla="*/ 3 w 137"/>
                          <a:gd name="T63" fmla="*/ 9 h 107"/>
                          <a:gd name="T64" fmla="*/ 0 w 137"/>
                          <a:gd name="T65" fmla="*/ 14 h 107"/>
                          <a:gd name="T66" fmla="*/ 0 w 137"/>
                          <a:gd name="T67" fmla="*/ 20 h 107"/>
                          <a:gd name="T68" fmla="*/ 2 w 137"/>
                          <a:gd name="T69" fmla="*/ 24 h 107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137"/>
                          <a:gd name="T106" fmla="*/ 0 h 107"/>
                          <a:gd name="T107" fmla="*/ 137 w 137"/>
                          <a:gd name="T108" fmla="*/ 107 h 107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137" h="107">
                            <a:moveTo>
                              <a:pt x="6" y="74"/>
                            </a:moveTo>
                            <a:lnTo>
                              <a:pt x="21" y="89"/>
                            </a:lnTo>
                            <a:lnTo>
                              <a:pt x="22" y="73"/>
                            </a:lnTo>
                            <a:lnTo>
                              <a:pt x="25" y="59"/>
                            </a:lnTo>
                            <a:lnTo>
                              <a:pt x="31" y="49"/>
                            </a:lnTo>
                            <a:lnTo>
                              <a:pt x="50" y="40"/>
                            </a:lnTo>
                            <a:lnTo>
                              <a:pt x="66" y="36"/>
                            </a:lnTo>
                            <a:lnTo>
                              <a:pt x="82" y="37"/>
                            </a:lnTo>
                            <a:lnTo>
                              <a:pt x="97" y="41"/>
                            </a:lnTo>
                            <a:lnTo>
                              <a:pt x="105" y="50"/>
                            </a:lnTo>
                            <a:lnTo>
                              <a:pt x="110" y="63"/>
                            </a:lnTo>
                            <a:lnTo>
                              <a:pt x="109" y="81"/>
                            </a:lnTo>
                            <a:lnTo>
                              <a:pt x="104" y="92"/>
                            </a:lnTo>
                            <a:lnTo>
                              <a:pt x="93" y="101"/>
                            </a:lnTo>
                            <a:lnTo>
                              <a:pt x="60" y="104"/>
                            </a:lnTo>
                            <a:lnTo>
                              <a:pt x="85" y="107"/>
                            </a:lnTo>
                            <a:lnTo>
                              <a:pt x="101" y="104"/>
                            </a:lnTo>
                            <a:lnTo>
                              <a:pt x="115" y="98"/>
                            </a:lnTo>
                            <a:lnTo>
                              <a:pt x="131" y="83"/>
                            </a:lnTo>
                            <a:lnTo>
                              <a:pt x="135" y="69"/>
                            </a:lnTo>
                            <a:lnTo>
                              <a:pt x="137" y="57"/>
                            </a:lnTo>
                            <a:lnTo>
                              <a:pt x="137" y="43"/>
                            </a:lnTo>
                            <a:lnTo>
                              <a:pt x="131" y="31"/>
                            </a:lnTo>
                            <a:lnTo>
                              <a:pt x="125" y="22"/>
                            </a:lnTo>
                            <a:lnTo>
                              <a:pt x="111" y="10"/>
                            </a:lnTo>
                            <a:lnTo>
                              <a:pt x="99" y="3"/>
                            </a:lnTo>
                            <a:lnTo>
                              <a:pt x="86" y="0"/>
                            </a:lnTo>
                            <a:lnTo>
                              <a:pt x="70" y="0"/>
                            </a:lnTo>
                            <a:lnTo>
                              <a:pt x="52" y="2"/>
                            </a:lnTo>
                            <a:lnTo>
                              <a:pt x="33" y="7"/>
                            </a:lnTo>
                            <a:lnTo>
                              <a:pt x="17" y="18"/>
                            </a:lnTo>
                            <a:lnTo>
                              <a:pt x="8" y="28"/>
                            </a:lnTo>
                            <a:lnTo>
                              <a:pt x="0" y="44"/>
                            </a:lnTo>
                            <a:lnTo>
                              <a:pt x="0" y="61"/>
                            </a:lnTo>
                            <a:lnTo>
                              <a:pt x="6" y="74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4" y="1428"/>
                        <a:ext cx="21" cy="20"/>
                      </a:xfrm>
                      <a:custGeom>
                        <a:avLst/>
                        <a:gdLst>
                          <a:gd name="T0" fmla="*/ 21 w 62"/>
                          <a:gd name="T1" fmla="*/ 0 h 60"/>
                          <a:gd name="T2" fmla="*/ 12 w 62"/>
                          <a:gd name="T3" fmla="*/ 4 h 60"/>
                          <a:gd name="T4" fmla="*/ 5 w 62"/>
                          <a:gd name="T5" fmla="*/ 9 h 60"/>
                          <a:gd name="T6" fmla="*/ 1 w 62"/>
                          <a:gd name="T7" fmla="*/ 15 h 60"/>
                          <a:gd name="T8" fmla="*/ 0 w 62"/>
                          <a:gd name="T9" fmla="*/ 20 h 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"/>
                          <a:gd name="T16" fmla="*/ 0 h 60"/>
                          <a:gd name="T17" fmla="*/ 62 w 62"/>
                          <a:gd name="T18" fmla="*/ 60 h 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" h="60">
                            <a:moveTo>
                              <a:pt x="62" y="0"/>
                            </a:moveTo>
                            <a:lnTo>
                              <a:pt x="34" y="12"/>
                            </a:lnTo>
                            <a:lnTo>
                              <a:pt x="14" y="28"/>
                            </a:lnTo>
                            <a:lnTo>
                              <a:pt x="4" y="45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" name="Freeform 2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8" y="1428"/>
                        <a:ext cx="12" cy="30"/>
                      </a:xfrm>
                      <a:custGeom>
                        <a:avLst/>
                        <a:gdLst>
                          <a:gd name="T0" fmla="*/ 12 w 37"/>
                          <a:gd name="T1" fmla="*/ 0 h 90"/>
                          <a:gd name="T2" fmla="*/ 4 w 37"/>
                          <a:gd name="T3" fmla="*/ 7 h 90"/>
                          <a:gd name="T4" fmla="*/ 1 w 37"/>
                          <a:gd name="T5" fmla="*/ 12 h 90"/>
                          <a:gd name="T6" fmla="*/ 0 w 37"/>
                          <a:gd name="T7" fmla="*/ 17 h 90"/>
                          <a:gd name="T8" fmla="*/ 0 w 37"/>
                          <a:gd name="T9" fmla="*/ 23 h 90"/>
                          <a:gd name="T10" fmla="*/ 1 w 37"/>
                          <a:gd name="T11" fmla="*/ 30 h 9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"/>
                          <a:gd name="T19" fmla="*/ 0 h 90"/>
                          <a:gd name="T20" fmla="*/ 37 w 37"/>
                          <a:gd name="T21" fmla="*/ 90 h 9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" h="90">
                            <a:moveTo>
                              <a:pt x="37" y="0"/>
                            </a:moveTo>
                            <a:lnTo>
                              <a:pt x="12" y="22"/>
                            </a:lnTo>
                            <a:lnTo>
                              <a:pt x="2" y="37"/>
                            </a:lnTo>
                            <a:lnTo>
                              <a:pt x="0" y="51"/>
                            </a:lnTo>
                            <a:lnTo>
                              <a:pt x="0" y="70"/>
                            </a:lnTo>
                            <a:lnTo>
                              <a:pt x="4" y="9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9" name="Freeform 2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7" y="1429"/>
                        <a:ext cx="7" cy="23"/>
                      </a:xfrm>
                      <a:custGeom>
                        <a:avLst/>
                        <a:gdLst>
                          <a:gd name="T0" fmla="*/ 7 w 21"/>
                          <a:gd name="T1" fmla="*/ 0 h 69"/>
                          <a:gd name="T2" fmla="*/ 2 w 21"/>
                          <a:gd name="T3" fmla="*/ 6 h 69"/>
                          <a:gd name="T4" fmla="*/ 1 w 21"/>
                          <a:gd name="T5" fmla="*/ 11 h 69"/>
                          <a:gd name="T6" fmla="*/ 0 w 21"/>
                          <a:gd name="T7" fmla="*/ 15 h 69"/>
                          <a:gd name="T8" fmla="*/ 0 w 21"/>
                          <a:gd name="T9" fmla="*/ 21 h 69"/>
                          <a:gd name="T10" fmla="*/ 0 w 21"/>
                          <a:gd name="T11" fmla="*/ 23 h 6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"/>
                          <a:gd name="T19" fmla="*/ 0 h 69"/>
                          <a:gd name="T20" fmla="*/ 21 w 21"/>
                          <a:gd name="T21" fmla="*/ 69 h 6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" h="69">
                            <a:moveTo>
                              <a:pt x="21" y="0"/>
                            </a:moveTo>
                            <a:lnTo>
                              <a:pt x="6" y="17"/>
                            </a:lnTo>
                            <a:lnTo>
                              <a:pt x="3" y="32"/>
                            </a:lnTo>
                            <a:lnTo>
                              <a:pt x="0" y="45"/>
                            </a:lnTo>
                            <a:lnTo>
                              <a:pt x="0" y="63"/>
                            </a:lnTo>
                            <a:lnTo>
                              <a:pt x="0" y="69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0" y="1445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" name="Oval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5" y="1456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2" name="Oval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45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311" name="Group 247"/>
              <p:cNvGrpSpPr>
                <a:grpSpLocks/>
              </p:cNvGrpSpPr>
              <p:nvPr/>
            </p:nvGrpSpPr>
            <p:grpSpPr bwMode="auto">
              <a:xfrm>
                <a:off x="1476" y="2656"/>
                <a:ext cx="326" cy="266"/>
                <a:chOff x="2733" y="2881"/>
                <a:chExt cx="326" cy="266"/>
              </a:xfrm>
            </p:grpSpPr>
            <p:sp>
              <p:nvSpPr>
                <p:cNvPr id="2312" name="Freeform 248"/>
                <p:cNvSpPr>
                  <a:spLocks/>
                </p:cNvSpPr>
                <p:nvPr/>
              </p:nvSpPr>
              <p:spPr bwMode="auto">
                <a:xfrm>
                  <a:off x="2735" y="2883"/>
                  <a:ext cx="321" cy="262"/>
                </a:xfrm>
                <a:custGeom>
                  <a:avLst/>
                  <a:gdLst>
                    <a:gd name="T0" fmla="*/ 293 w 642"/>
                    <a:gd name="T1" fmla="*/ 262 h 524"/>
                    <a:gd name="T2" fmla="*/ 320 w 642"/>
                    <a:gd name="T3" fmla="*/ 235 h 524"/>
                    <a:gd name="T4" fmla="*/ 319 w 642"/>
                    <a:gd name="T5" fmla="*/ 232 h 524"/>
                    <a:gd name="T6" fmla="*/ 319 w 642"/>
                    <a:gd name="T7" fmla="*/ 224 h 524"/>
                    <a:gd name="T8" fmla="*/ 319 w 642"/>
                    <a:gd name="T9" fmla="*/ 217 h 524"/>
                    <a:gd name="T10" fmla="*/ 320 w 642"/>
                    <a:gd name="T11" fmla="*/ 214 h 524"/>
                    <a:gd name="T12" fmla="*/ 320 w 642"/>
                    <a:gd name="T13" fmla="*/ 214 h 524"/>
                    <a:gd name="T14" fmla="*/ 317 w 642"/>
                    <a:gd name="T15" fmla="*/ 214 h 524"/>
                    <a:gd name="T16" fmla="*/ 314 w 642"/>
                    <a:gd name="T17" fmla="*/ 214 h 524"/>
                    <a:gd name="T18" fmla="*/ 310 w 642"/>
                    <a:gd name="T19" fmla="*/ 214 h 524"/>
                    <a:gd name="T20" fmla="*/ 306 w 642"/>
                    <a:gd name="T21" fmla="*/ 214 h 524"/>
                    <a:gd name="T22" fmla="*/ 302 w 642"/>
                    <a:gd name="T23" fmla="*/ 214 h 524"/>
                    <a:gd name="T24" fmla="*/ 300 w 642"/>
                    <a:gd name="T25" fmla="*/ 214 h 524"/>
                    <a:gd name="T26" fmla="*/ 298 w 642"/>
                    <a:gd name="T27" fmla="*/ 214 h 524"/>
                    <a:gd name="T28" fmla="*/ 298 w 642"/>
                    <a:gd name="T29" fmla="*/ 196 h 524"/>
                    <a:gd name="T30" fmla="*/ 321 w 642"/>
                    <a:gd name="T31" fmla="*/ 196 h 524"/>
                    <a:gd name="T32" fmla="*/ 321 w 642"/>
                    <a:gd name="T33" fmla="*/ 0 h 524"/>
                    <a:gd name="T34" fmla="*/ 0 w 642"/>
                    <a:gd name="T35" fmla="*/ 0 h 524"/>
                    <a:gd name="T36" fmla="*/ 0 w 642"/>
                    <a:gd name="T37" fmla="*/ 196 h 524"/>
                    <a:gd name="T38" fmla="*/ 22 w 642"/>
                    <a:gd name="T39" fmla="*/ 196 h 524"/>
                    <a:gd name="T40" fmla="*/ 22 w 642"/>
                    <a:gd name="T41" fmla="*/ 214 h 524"/>
                    <a:gd name="T42" fmla="*/ 21 w 642"/>
                    <a:gd name="T43" fmla="*/ 214 h 524"/>
                    <a:gd name="T44" fmla="*/ 19 w 642"/>
                    <a:gd name="T45" fmla="*/ 214 h 524"/>
                    <a:gd name="T46" fmla="*/ 15 w 642"/>
                    <a:gd name="T47" fmla="*/ 214 h 524"/>
                    <a:gd name="T48" fmla="*/ 11 w 642"/>
                    <a:gd name="T49" fmla="*/ 214 h 524"/>
                    <a:gd name="T50" fmla="*/ 7 w 642"/>
                    <a:gd name="T51" fmla="*/ 214 h 524"/>
                    <a:gd name="T52" fmla="*/ 3 w 642"/>
                    <a:gd name="T53" fmla="*/ 214 h 524"/>
                    <a:gd name="T54" fmla="*/ 1 w 642"/>
                    <a:gd name="T55" fmla="*/ 214 h 524"/>
                    <a:gd name="T56" fmla="*/ 1 w 642"/>
                    <a:gd name="T57" fmla="*/ 214 h 524"/>
                    <a:gd name="T58" fmla="*/ 3 w 642"/>
                    <a:gd name="T59" fmla="*/ 217 h 524"/>
                    <a:gd name="T60" fmla="*/ 3 w 642"/>
                    <a:gd name="T61" fmla="*/ 224 h 524"/>
                    <a:gd name="T62" fmla="*/ 2 w 642"/>
                    <a:gd name="T63" fmla="*/ 232 h 524"/>
                    <a:gd name="T64" fmla="*/ 1 w 642"/>
                    <a:gd name="T65" fmla="*/ 235 h 524"/>
                    <a:gd name="T66" fmla="*/ 28 w 642"/>
                    <a:gd name="T67" fmla="*/ 262 h 524"/>
                    <a:gd name="T68" fmla="*/ 293 w 642"/>
                    <a:gd name="T69" fmla="*/ 262 h 5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42"/>
                    <a:gd name="T106" fmla="*/ 0 h 524"/>
                    <a:gd name="T107" fmla="*/ 642 w 642"/>
                    <a:gd name="T108" fmla="*/ 524 h 5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42" h="524">
                      <a:moveTo>
                        <a:pt x="586" y="524"/>
                      </a:moveTo>
                      <a:lnTo>
                        <a:pt x="639" y="471"/>
                      </a:lnTo>
                      <a:lnTo>
                        <a:pt x="638" y="464"/>
                      </a:lnTo>
                      <a:lnTo>
                        <a:pt x="637" y="449"/>
                      </a:lnTo>
                      <a:lnTo>
                        <a:pt x="637" y="435"/>
                      </a:lnTo>
                      <a:lnTo>
                        <a:pt x="639" y="428"/>
                      </a:lnTo>
                      <a:lnTo>
                        <a:pt x="634" y="428"/>
                      </a:lnTo>
                      <a:lnTo>
                        <a:pt x="627" y="428"/>
                      </a:lnTo>
                      <a:lnTo>
                        <a:pt x="619" y="428"/>
                      </a:lnTo>
                      <a:lnTo>
                        <a:pt x="611" y="428"/>
                      </a:lnTo>
                      <a:lnTo>
                        <a:pt x="603" y="428"/>
                      </a:lnTo>
                      <a:lnTo>
                        <a:pt x="599" y="428"/>
                      </a:lnTo>
                      <a:lnTo>
                        <a:pt x="596" y="428"/>
                      </a:lnTo>
                      <a:lnTo>
                        <a:pt x="596" y="393"/>
                      </a:lnTo>
                      <a:lnTo>
                        <a:pt x="642" y="393"/>
                      </a:ln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5" y="393"/>
                      </a:lnTo>
                      <a:lnTo>
                        <a:pt x="45" y="428"/>
                      </a:lnTo>
                      <a:lnTo>
                        <a:pt x="43" y="428"/>
                      </a:lnTo>
                      <a:lnTo>
                        <a:pt x="38" y="428"/>
                      </a:lnTo>
                      <a:lnTo>
                        <a:pt x="30" y="428"/>
                      </a:lnTo>
                      <a:lnTo>
                        <a:pt x="22" y="428"/>
                      </a:lnTo>
                      <a:lnTo>
                        <a:pt x="14" y="428"/>
                      </a:lnTo>
                      <a:lnTo>
                        <a:pt x="7" y="428"/>
                      </a:lnTo>
                      <a:lnTo>
                        <a:pt x="3" y="428"/>
                      </a:lnTo>
                      <a:lnTo>
                        <a:pt x="5" y="435"/>
                      </a:lnTo>
                      <a:lnTo>
                        <a:pt x="5" y="449"/>
                      </a:lnTo>
                      <a:lnTo>
                        <a:pt x="4" y="464"/>
                      </a:lnTo>
                      <a:lnTo>
                        <a:pt x="3" y="471"/>
                      </a:lnTo>
                      <a:lnTo>
                        <a:pt x="57" y="524"/>
                      </a:lnTo>
                      <a:lnTo>
                        <a:pt x="586" y="524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Freeform 249"/>
                <p:cNvSpPr>
                  <a:spLocks/>
                </p:cNvSpPr>
                <p:nvPr/>
              </p:nvSpPr>
              <p:spPr bwMode="auto">
                <a:xfrm>
                  <a:off x="3027" y="3117"/>
                  <a:ext cx="30" cy="29"/>
                </a:xfrm>
                <a:custGeom>
                  <a:avLst/>
                  <a:gdLst>
                    <a:gd name="T0" fmla="*/ 26 w 60"/>
                    <a:gd name="T1" fmla="*/ 1 h 57"/>
                    <a:gd name="T2" fmla="*/ 27 w 60"/>
                    <a:gd name="T3" fmla="*/ 0 h 57"/>
                    <a:gd name="T4" fmla="*/ 0 w 60"/>
                    <a:gd name="T5" fmla="*/ 27 h 57"/>
                    <a:gd name="T6" fmla="*/ 2 w 60"/>
                    <a:gd name="T7" fmla="*/ 29 h 57"/>
                    <a:gd name="T8" fmla="*/ 29 w 60"/>
                    <a:gd name="T9" fmla="*/ 2 h 57"/>
                    <a:gd name="T10" fmla="*/ 29 w 60"/>
                    <a:gd name="T11" fmla="*/ 1 h 57"/>
                    <a:gd name="T12" fmla="*/ 29 w 60"/>
                    <a:gd name="T13" fmla="*/ 2 h 57"/>
                    <a:gd name="T14" fmla="*/ 30 w 60"/>
                    <a:gd name="T15" fmla="*/ 2 h 57"/>
                    <a:gd name="T16" fmla="*/ 29 w 60"/>
                    <a:gd name="T17" fmla="*/ 1 h 57"/>
                    <a:gd name="T18" fmla="*/ 26 w 60"/>
                    <a:gd name="T19" fmla="*/ 1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57"/>
                    <a:gd name="T32" fmla="*/ 60 w 6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57">
                      <a:moveTo>
                        <a:pt x="52" y="2"/>
                      </a:moveTo>
                      <a:lnTo>
                        <a:pt x="53" y="0"/>
                      </a:lnTo>
                      <a:lnTo>
                        <a:pt x="0" y="53"/>
                      </a:lnTo>
                      <a:lnTo>
                        <a:pt x="4" y="57"/>
                      </a:lnTo>
                      <a:lnTo>
                        <a:pt x="57" y="4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4" name="Freeform 250"/>
                <p:cNvSpPr>
                  <a:spLocks/>
                </p:cNvSpPr>
                <p:nvPr/>
              </p:nvSpPr>
              <p:spPr bwMode="auto">
                <a:xfrm>
                  <a:off x="3051" y="3095"/>
                  <a:ext cx="5" cy="24"/>
                </a:xfrm>
                <a:custGeom>
                  <a:avLst/>
                  <a:gdLst>
                    <a:gd name="T0" fmla="*/ 3 w 10"/>
                    <a:gd name="T1" fmla="*/ 0 h 47"/>
                    <a:gd name="T2" fmla="*/ 3 w 10"/>
                    <a:gd name="T3" fmla="*/ 0 h 47"/>
                    <a:gd name="T4" fmla="*/ 1 w 10"/>
                    <a:gd name="T5" fmla="*/ 6 h 47"/>
                    <a:gd name="T6" fmla="*/ 0 w 10"/>
                    <a:gd name="T7" fmla="*/ 13 h 47"/>
                    <a:gd name="T8" fmla="*/ 1 w 10"/>
                    <a:gd name="T9" fmla="*/ 20 h 47"/>
                    <a:gd name="T10" fmla="*/ 2 w 10"/>
                    <a:gd name="T11" fmla="*/ 24 h 47"/>
                    <a:gd name="T12" fmla="*/ 5 w 10"/>
                    <a:gd name="T13" fmla="*/ 24 h 47"/>
                    <a:gd name="T14" fmla="*/ 5 w 10"/>
                    <a:gd name="T15" fmla="*/ 20 h 47"/>
                    <a:gd name="T16" fmla="*/ 5 w 10"/>
                    <a:gd name="T17" fmla="*/ 13 h 47"/>
                    <a:gd name="T18" fmla="*/ 4 w 10"/>
                    <a:gd name="T19" fmla="*/ 6 h 47"/>
                    <a:gd name="T20" fmla="*/ 3 w 10"/>
                    <a:gd name="T21" fmla="*/ 5 h 47"/>
                    <a:gd name="T22" fmla="*/ 3 w 10"/>
                    <a:gd name="T23" fmla="*/ 5 h 47"/>
                    <a:gd name="T24" fmla="*/ 3 w 10"/>
                    <a:gd name="T25" fmla="*/ 0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47"/>
                    <a:gd name="T41" fmla="*/ 10 w 10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4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" y="11"/>
                      </a:lnTo>
                      <a:lnTo>
                        <a:pt x="0" y="25"/>
                      </a:lnTo>
                      <a:lnTo>
                        <a:pt x="2" y="40"/>
                      </a:lnTo>
                      <a:lnTo>
                        <a:pt x="4" y="47"/>
                      </a:lnTo>
                      <a:lnTo>
                        <a:pt x="10" y="47"/>
                      </a:lnTo>
                      <a:lnTo>
                        <a:pt x="9" y="40"/>
                      </a:lnTo>
                      <a:lnTo>
                        <a:pt x="9" y="25"/>
                      </a:lnTo>
                      <a:lnTo>
                        <a:pt x="8" y="11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Freeform 251"/>
                <p:cNvSpPr>
                  <a:spLocks/>
                </p:cNvSpPr>
                <p:nvPr/>
              </p:nvSpPr>
              <p:spPr bwMode="auto">
                <a:xfrm>
                  <a:off x="3031" y="3095"/>
                  <a:ext cx="23" cy="5"/>
                </a:xfrm>
                <a:custGeom>
                  <a:avLst/>
                  <a:gdLst>
                    <a:gd name="T0" fmla="*/ 0 w 47"/>
                    <a:gd name="T1" fmla="*/ 2 h 9"/>
                    <a:gd name="T2" fmla="*/ 2 w 47"/>
                    <a:gd name="T3" fmla="*/ 5 h 9"/>
                    <a:gd name="T4" fmla="*/ 3 w 47"/>
                    <a:gd name="T5" fmla="*/ 5 h 9"/>
                    <a:gd name="T6" fmla="*/ 5 w 47"/>
                    <a:gd name="T7" fmla="*/ 5 h 9"/>
                    <a:gd name="T8" fmla="*/ 9 w 47"/>
                    <a:gd name="T9" fmla="*/ 5 h 9"/>
                    <a:gd name="T10" fmla="*/ 13 w 47"/>
                    <a:gd name="T11" fmla="*/ 5 h 9"/>
                    <a:gd name="T12" fmla="*/ 17 w 47"/>
                    <a:gd name="T13" fmla="*/ 5 h 9"/>
                    <a:gd name="T14" fmla="*/ 21 w 47"/>
                    <a:gd name="T15" fmla="*/ 5 h 9"/>
                    <a:gd name="T16" fmla="*/ 23 w 47"/>
                    <a:gd name="T17" fmla="*/ 5 h 9"/>
                    <a:gd name="T18" fmla="*/ 23 w 47"/>
                    <a:gd name="T19" fmla="*/ 0 h 9"/>
                    <a:gd name="T20" fmla="*/ 23 w 47"/>
                    <a:gd name="T21" fmla="*/ 5 h 9"/>
                    <a:gd name="T22" fmla="*/ 23 w 47"/>
                    <a:gd name="T23" fmla="*/ 0 h 9"/>
                    <a:gd name="T24" fmla="*/ 21 w 47"/>
                    <a:gd name="T25" fmla="*/ 0 h 9"/>
                    <a:gd name="T26" fmla="*/ 17 w 47"/>
                    <a:gd name="T27" fmla="*/ 0 h 9"/>
                    <a:gd name="T28" fmla="*/ 13 w 47"/>
                    <a:gd name="T29" fmla="*/ 0 h 9"/>
                    <a:gd name="T30" fmla="*/ 9 w 47"/>
                    <a:gd name="T31" fmla="*/ 0 h 9"/>
                    <a:gd name="T32" fmla="*/ 5 w 47"/>
                    <a:gd name="T33" fmla="*/ 0 h 9"/>
                    <a:gd name="T34" fmla="*/ 3 w 47"/>
                    <a:gd name="T35" fmla="*/ 0 h 9"/>
                    <a:gd name="T36" fmla="*/ 2 w 47"/>
                    <a:gd name="T37" fmla="*/ 0 h 9"/>
                    <a:gd name="T38" fmla="*/ 4 w 47"/>
                    <a:gd name="T39" fmla="*/ 2 h 9"/>
                    <a:gd name="T40" fmla="*/ 0 w 47"/>
                    <a:gd name="T41" fmla="*/ 2 h 9"/>
                    <a:gd name="T42" fmla="*/ 0 w 47"/>
                    <a:gd name="T43" fmla="*/ 5 h 9"/>
                    <a:gd name="T44" fmla="*/ 2 w 47"/>
                    <a:gd name="T45" fmla="*/ 5 h 9"/>
                    <a:gd name="T46" fmla="*/ 0 w 47"/>
                    <a:gd name="T47" fmla="*/ 2 h 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9"/>
                    <a:gd name="T74" fmla="*/ 47 w 47"/>
                    <a:gd name="T75" fmla="*/ 9 h 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9">
                      <a:moveTo>
                        <a:pt x="0" y="4"/>
                      </a:move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2" y="9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" name="Freeform 252"/>
                <p:cNvSpPr>
                  <a:spLocks/>
                </p:cNvSpPr>
                <p:nvPr/>
              </p:nvSpPr>
              <p:spPr bwMode="auto">
                <a:xfrm>
                  <a:off x="3031" y="3077"/>
                  <a:ext cx="4" cy="20"/>
                </a:xfrm>
                <a:custGeom>
                  <a:avLst/>
                  <a:gdLst>
                    <a:gd name="T0" fmla="*/ 2 w 9"/>
                    <a:gd name="T1" fmla="*/ 0 h 40"/>
                    <a:gd name="T2" fmla="*/ 0 w 9"/>
                    <a:gd name="T3" fmla="*/ 3 h 40"/>
                    <a:gd name="T4" fmla="*/ 0 w 9"/>
                    <a:gd name="T5" fmla="*/ 20 h 40"/>
                    <a:gd name="T6" fmla="*/ 4 w 9"/>
                    <a:gd name="T7" fmla="*/ 20 h 40"/>
                    <a:gd name="T8" fmla="*/ 4 w 9"/>
                    <a:gd name="T9" fmla="*/ 3 h 40"/>
                    <a:gd name="T10" fmla="*/ 2 w 9"/>
                    <a:gd name="T11" fmla="*/ 5 h 40"/>
                    <a:gd name="T12" fmla="*/ 2 w 9"/>
                    <a:gd name="T13" fmla="*/ 0 h 40"/>
                    <a:gd name="T14" fmla="*/ 0 w 9"/>
                    <a:gd name="T15" fmla="*/ 0 h 40"/>
                    <a:gd name="T16" fmla="*/ 0 w 9"/>
                    <a:gd name="T17" fmla="*/ 3 h 40"/>
                    <a:gd name="T18" fmla="*/ 2 w 9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9" y="40"/>
                      </a:lnTo>
                      <a:lnTo>
                        <a:pt x="9" y="5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Freeform 253"/>
                <p:cNvSpPr>
                  <a:spLocks/>
                </p:cNvSpPr>
                <p:nvPr/>
              </p:nvSpPr>
              <p:spPr bwMode="auto">
                <a:xfrm>
                  <a:off x="3033" y="3077"/>
                  <a:ext cx="26" cy="5"/>
                </a:xfrm>
                <a:custGeom>
                  <a:avLst/>
                  <a:gdLst>
                    <a:gd name="T0" fmla="*/ 21 w 51"/>
                    <a:gd name="T1" fmla="*/ 3 h 9"/>
                    <a:gd name="T2" fmla="*/ 23 w 51"/>
                    <a:gd name="T3" fmla="*/ 0 h 9"/>
                    <a:gd name="T4" fmla="*/ 0 w 51"/>
                    <a:gd name="T5" fmla="*/ 0 h 9"/>
                    <a:gd name="T6" fmla="*/ 0 w 51"/>
                    <a:gd name="T7" fmla="*/ 5 h 9"/>
                    <a:gd name="T8" fmla="*/ 23 w 51"/>
                    <a:gd name="T9" fmla="*/ 5 h 9"/>
                    <a:gd name="T10" fmla="*/ 26 w 51"/>
                    <a:gd name="T11" fmla="*/ 3 h 9"/>
                    <a:gd name="T12" fmla="*/ 23 w 51"/>
                    <a:gd name="T13" fmla="*/ 5 h 9"/>
                    <a:gd name="T14" fmla="*/ 26 w 51"/>
                    <a:gd name="T15" fmla="*/ 5 h 9"/>
                    <a:gd name="T16" fmla="*/ 26 w 51"/>
                    <a:gd name="T17" fmla="*/ 3 h 9"/>
                    <a:gd name="T18" fmla="*/ 21 w 51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"/>
                    <a:gd name="T32" fmla="*/ 51 w 5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">
                      <a:moveTo>
                        <a:pt x="42" y="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6" y="9"/>
                      </a:lnTo>
                      <a:lnTo>
                        <a:pt x="51" y="5"/>
                      </a:lnTo>
                      <a:lnTo>
                        <a:pt x="46" y="9"/>
                      </a:lnTo>
                      <a:lnTo>
                        <a:pt x="51" y="9"/>
                      </a:lnTo>
                      <a:lnTo>
                        <a:pt x="51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8" name="Freeform 254"/>
                <p:cNvSpPr>
                  <a:spLocks/>
                </p:cNvSpPr>
                <p:nvPr/>
              </p:nvSpPr>
              <p:spPr bwMode="auto">
                <a:xfrm>
                  <a:off x="3054" y="2881"/>
                  <a:ext cx="5" cy="198"/>
                </a:xfrm>
                <a:custGeom>
                  <a:avLst/>
                  <a:gdLst>
                    <a:gd name="T0" fmla="*/ 2 w 9"/>
                    <a:gd name="T1" fmla="*/ 4 h 397"/>
                    <a:gd name="T2" fmla="*/ 0 w 9"/>
                    <a:gd name="T3" fmla="*/ 2 h 397"/>
                    <a:gd name="T4" fmla="*/ 0 w 9"/>
                    <a:gd name="T5" fmla="*/ 198 h 397"/>
                    <a:gd name="T6" fmla="*/ 5 w 9"/>
                    <a:gd name="T7" fmla="*/ 198 h 397"/>
                    <a:gd name="T8" fmla="*/ 5 w 9"/>
                    <a:gd name="T9" fmla="*/ 2 h 397"/>
                    <a:gd name="T10" fmla="*/ 2 w 9"/>
                    <a:gd name="T11" fmla="*/ 0 h 397"/>
                    <a:gd name="T12" fmla="*/ 5 w 9"/>
                    <a:gd name="T13" fmla="*/ 2 h 397"/>
                    <a:gd name="T14" fmla="*/ 5 w 9"/>
                    <a:gd name="T15" fmla="*/ 0 h 397"/>
                    <a:gd name="T16" fmla="*/ 2 w 9"/>
                    <a:gd name="T17" fmla="*/ 0 h 397"/>
                    <a:gd name="T18" fmla="*/ 2 w 9"/>
                    <a:gd name="T19" fmla="*/ 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9"/>
                      </a:moveTo>
                      <a:lnTo>
                        <a:pt x="0" y="4"/>
                      </a:lnTo>
                      <a:lnTo>
                        <a:pt x="0" y="397"/>
                      </a:lnTo>
                      <a:lnTo>
                        <a:pt x="9" y="397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Freeform 255"/>
                <p:cNvSpPr>
                  <a:spLocks/>
                </p:cNvSpPr>
                <p:nvPr/>
              </p:nvSpPr>
              <p:spPr bwMode="auto">
                <a:xfrm>
                  <a:off x="2733" y="2881"/>
                  <a:ext cx="323" cy="4"/>
                </a:xfrm>
                <a:custGeom>
                  <a:avLst/>
                  <a:gdLst>
                    <a:gd name="T0" fmla="*/ 5 w 646"/>
                    <a:gd name="T1" fmla="*/ 2 h 9"/>
                    <a:gd name="T2" fmla="*/ 2 w 646"/>
                    <a:gd name="T3" fmla="*/ 4 h 9"/>
                    <a:gd name="T4" fmla="*/ 323 w 646"/>
                    <a:gd name="T5" fmla="*/ 4 h 9"/>
                    <a:gd name="T6" fmla="*/ 323 w 646"/>
                    <a:gd name="T7" fmla="*/ 0 h 9"/>
                    <a:gd name="T8" fmla="*/ 2 w 646"/>
                    <a:gd name="T9" fmla="*/ 0 h 9"/>
                    <a:gd name="T10" fmla="*/ 0 w 646"/>
                    <a:gd name="T11" fmla="*/ 2 h 9"/>
                    <a:gd name="T12" fmla="*/ 2 w 646"/>
                    <a:gd name="T13" fmla="*/ 0 h 9"/>
                    <a:gd name="T14" fmla="*/ 0 w 646"/>
                    <a:gd name="T15" fmla="*/ 0 h 9"/>
                    <a:gd name="T16" fmla="*/ 0 w 646"/>
                    <a:gd name="T17" fmla="*/ 2 h 9"/>
                    <a:gd name="T18" fmla="*/ 5 w 646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9"/>
                    <a:gd name="T32" fmla="*/ 646 w 64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9">
                      <a:moveTo>
                        <a:pt x="9" y="4"/>
                      </a:moveTo>
                      <a:lnTo>
                        <a:pt x="4" y="9"/>
                      </a:lnTo>
                      <a:lnTo>
                        <a:pt x="646" y="9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Freeform 256"/>
                <p:cNvSpPr>
                  <a:spLocks/>
                </p:cNvSpPr>
                <p:nvPr/>
              </p:nvSpPr>
              <p:spPr bwMode="auto">
                <a:xfrm>
                  <a:off x="2733" y="2883"/>
                  <a:ext cx="4" cy="199"/>
                </a:xfrm>
                <a:custGeom>
                  <a:avLst/>
                  <a:gdLst>
                    <a:gd name="T0" fmla="*/ 2 w 9"/>
                    <a:gd name="T1" fmla="*/ 194 h 397"/>
                    <a:gd name="T2" fmla="*/ 4 w 9"/>
                    <a:gd name="T3" fmla="*/ 197 h 397"/>
                    <a:gd name="T4" fmla="*/ 4 w 9"/>
                    <a:gd name="T5" fmla="*/ 0 h 397"/>
                    <a:gd name="T6" fmla="*/ 0 w 9"/>
                    <a:gd name="T7" fmla="*/ 0 h 397"/>
                    <a:gd name="T8" fmla="*/ 0 w 9"/>
                    <a:gd name="T9" fmla="*/ 197 h 397"/>
                    <a:gd name="T10" fmla="*/ 2 w 9"/>
                    <a:gd name="T11" fmla="*/ 199 h 397"/>
                    <a:gd name="T12" fmla="*/ 0 w 9"/>
                    <a:gd name="T13" fmla="*/ 197 h 397"/>
                    <a:gd name="T14" fmla="*/ 0 w 9"/>
                    <a:gd name="T15" fmla="*/ 199 h 397"/>
                    <a:gd name="T16" fmla="*/ 2 w 9"/>
                    <a:gd name="T17" fmla="*/ 199 h 397"/>
                    <a:gd name="T18" fmla="*/ 2 w 9"/>
                    <a:gd name="T19" fmla="*/ 19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388"/>
                      </a:moveTo>
                      <a:lnTo>
                        <a:pt x="9" y="39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" y="397"/>
                      </a:lnTo>
                      <a:lnTo>
                        <a:pt x="0" y="393"/>
                      </a:lnTo>
                      <a:lnTo>
                        <a:pt x="0" y="397"/>
                      </a:lnTo>
                      <a:lnTo>
                        <a:pt x="4" y="397"/>
                      </a:lnTo>
                      <a:lnTo>
                        <a:pt x="4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Freeform 257"/>
                <p:cNvSpPr>
                  <a:spLocks/>
                </p:cNvSpPr>
                <p:nvPr/>
              </p:nvSpPr>
              <p:spPr bwMode="auto">
                <a:xfrm>
                  <a:off x="2735" y="3077"/>
                  <a:ext cx="25" cy="5"/>
                </a:xfrm>
                <a:custGeom>
                  <a:avLst/>
                  <a:gdLst>
                    <a:gd name="T0" fmla="*/ 25 w 50"/>
                    <a:gd name="T1" fmla="*/ 3 h 9"/>
                    <a:gd name="T2" fmla="*/ 23 w 50"/>
                    <a:gd name="T3" fmla="*/ 0 h 9"/>
                    <a:gd name="T4" fmla="*/ 0 w 50"/>
                    <a:gd name="T5" fmla="*/ 0 h 9"/>
                    <a:gd name="T6" fmla="*/ 0 w 50"/>
                    <a:gd name="T7" fmla="*/ 5 h 9"/>
                    <a:gd name="T8" fmla="*/ 23 w 50"/>
                    <a:gd name="T9" fmla="*/ 5 h 9"/>
                    <a:gd name="T10" fmla="*/ 21 w 50"/>
                    <a:gd name="T11" fmla="*/ 3 h 9"/>
                    <a:gd name="T12" fmla="*/ 25 w 50"/>
                    <a:gd name="T13" fmla="*/ 3 h 9"/>
                    <a:gd name="T14" fmla="*/ 25 w 50"/>
                    <a:gd name="T15" fmla="*/ 0 h 9"/>
                    <a:gd name="T16" fmla="*/ 23 w 50"/>
                    <a:gd name="T17" fmla="*/ 0 h 9"/>
                    <a:gd name="T18" fmla="*/ 25 w 5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9"/>
                    <a:gd name="T32" fmla="*/ 50 w 5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9">
                      <a:moveTo>
                        <a:pt x="50" y="5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5" y="9"/>
                      </a:lnTo>
                      <a:lnTo>
                        <a:pt x="41" y="5"/>
                      </a:lnTo>
                      <a:lnTo>
                        <a:pt x="50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Freeform 258"/>
                <p:cNvSpPr>
                  <a:spLocks/>
                </p:cNvSpPr>
                <p:nvPr/>
              </p:nvSpPr>
              <p:spPr bwMode="auto">
                <a:xfrm>
                  <a:off x="2755" y="3079"/>
                  <a:ext cx="5" cy="21"/>
                </a:xfrm>
                <a:custGeom>
                  <a:avLst/>
                  <a:gdLst>
                    <a:gd name="T0" fmla="*/ 2 w 9"/>
                    <a:gd name="T1" fmla="*/ 21 h 40"/>
                    <a:gd name="T2" fmla="*/ 5 w 9"/>
                    <a:gd name="T3" fmla="*/ 18 h 40"/>
                    <a:gd name="T4" fmla="*/ 5 w 9"/>
                    <a:gd name="T5" fmla="*/ 0 h 40"/>
                    <a:gd name="T6" fmla="*/ 0 w 9"/>
                    <a:gd name="T7" fmla="*/ 0 h 40"/>
                    <a:gd name="T8" fmla="*/ 0 w 9"/>
                    <a:gd name="T9" fmla="*/ 18 h 40"/>
                    <a:gd name="T10" fmla="*/ 2 w 9"/>
                    <a:gd name="T11" fmla="*/ 16 h 40"/>
                    <a:gd name="T12" fmla="*/ 2 w 9"/>
                    <a:gd name="T13" fmla="*/ 21 h 40"/>
                    <a:gd name="T14" fmla="*/ 5 w 9"/>
                    <a:gd name="T15" fmla="*/ 21 h 40"/>
                    <a:gd name="T16" fmla="*/ 5 w 9"/>
                    <a:gd name="T17" fmla="*/ 18 h 40"/>
                    <a:gd name="T18" fmla="*/ 2 w 9"/>
                    <a:gd name="T19" fmla="*/ 2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40"/>
                      </a:moveTo>
                      <a:lnTo>
                        <a:pt x="9" y="3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Freeform 259"/>
                <p:cNvSpPr>
                  <a:spLocks/>
                </p:cNvSpPr>
                <p:nvPr/>
              </p:nvSpPr>
              <p:spPr bwMode="auto">
                <a:xfrm>
                  <a:off x="2736" y="3095"/>
                  <a:ext cx="22" cy="5"/>
                </a:xfrm>
                <a:custGeom>
                  <a:avLst/>
                  <a:gdLst>
                    <a:gd name="T0" fmla="*/ 0 w 42"/>
                    <a:gd name="T1" fmla="*/ 0 h 9"/>
                    <a:gd name="T2" fmla="*/ 0 w 42"/>
                    <a:gd name="T3" fmla="*/ 0 h 9"/>
                    <a:gd name="T4" fmla="*/ 0 w 42"/>
                    <a:gd name="T5" fmla="*/ 5 h 9"/>
                    <a:gd name="T6" fmla="*/ 2 w 42"/>
                    <a:gd name="T7" fmla="*/ 5 h 9"/>
                    <a:gd name="T8" fmla="*/ 6 w 42"/>
                    <a:gd name="T9" fmla="*/ 5 h 9"/>
                    <a:gd name="T10" fmla="*/ 10 w 42"/>
                    <a:gd name="T11" fmla="*/ 5 h 9"/>
                    <a:gd name="T12" fmla="*/ 14 w 42"/>
                    <a:gd name="T13" fmla="*/ 5 h 9"/>
                    <a:gd name="T14" fmla="*/ 18 w 42"/>
                    <a:gd name="T15" fmla="*/ 5 h 9"/>
                    <a:gd name="T16" fmla="*/ 21 w 42"/>
                    <a:gd name="T17" fmla="*/ 5 h 9"/>
                    <a:gd name="T18" fmla="*/ 22 w 42"/>
                    <a:gd name="T19" fmla="*/ 5 h 9"/>
                    <a:gd name="T20" fmla="*/ 22 w 42"/>
                    <a:gd name="T21" fmla="*/ 0 h 9"/>
                    <a:gd name="T22" fmla="*/ 21 w 42"/>
                    <a:gd name="T23" fmla="*/ 0 h 9"/>
                    <a:gd name="T24" fmla="*/ 18 w 42"/>
                    <a:gd name="T25" fmla="*/ 0 h 9"/>
                    <a:gd name="T26" fmla="*/ 14 w 42"/>
                    <a:gd name="T27" fmla="*/ 0 h 9"/>
                    <a:gd name="T28" fmla="*/ 10 w 42"/>
                    <a:gd name="T29" fmla="*/ 0 h 9"/>
                    <a:gd name="T30" fmla="*/ 6 w 42"/>
                    <a:gd name="T31" fmla="*/ 0 h 9"/>
                    <a:gd name="T32" fmla="*/ 2 w 42"/>
                    <a:gd name="T33" fmla="*/ 0 h 9"/>
                    <a:gd name="T34" fmla="*/ 0 w 42"/>
                    <a:gd name="T35" fmla="*/ 0 h 9"/>
                    <a:gd name="T36" fmla="*/ 0 w 42"/>
                    <a:gd name="T37" fmla="*/ 5 h 9"/>
                    <a:gd name="T38" fmla="*/ 0 w 42"/>
                    <a:gd name="T39" fmla="*/ 5 h 9"/>
                    <a:gd name="T40" fmla="*/ 0 w 42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9"/>
                    <a:gd name="T65" fmla="*/ 42 w 4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0" y="9"/>
                      </a:lnTo>
                      <a:lnTo>
                        <a:pt x="4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Freeform 260"/>
                <p:cNvSpPr>
                  <a:spLocks/>
                </p:cNvSpPr>
                <p:nvPr/>
              </p:nvSpPr>
              <p:spPr bwMode="auto">
                <a:xfrm>
                  <a:off x="2734" y="3095"/>
                  <a:ext cx="6" cy="25"/>
                </a:xfrm>
                <a:custGeom>
                  <a:avLst/>
                  <a:gdLst>
                    <a:gd name="T0" fmla="*/ 3 w 12"/>
                    <a:gd name="T1" fmla="*/ 23 h 49"/>
                    <a:gd name="T2" fmla="*/ 4 w 12"/>
                    <a:gd name="T3" fmla="*/ 24 h 49"/>
                    <a:gd name="T4" fmla="*/ 5 w 12"/>
                    <a:gd name="T5" fmla="*/ 20 h 49"/>
                    <a:gd name="T6" fmla="*/ 6 w 12"/>
                    <a:gd name="T7" fmla="*/ 13 h 49"/>
                    <a:gd name="T8" fmla="*/ 5 w 12"/>
                    <a:gd name="T9" fmla="*/ 6 h 49"/>
                    <a:gd name="T10" fmla="*/ 3 w 12"/>
                    <a:gd name="T11" fmla="*/ 0 h 49"/>
                    <a:gd name="T12" fmla="*/ 3 w 12"/>
                    <a:gd name="T13" fmla="*/ 5 h 49"/>
                    <a:gd name="T14" fmla="*/ 2 w 12"/>
                    <a:gd name="T15" fmla="*/ 6 h 49"/>
                    <a:gd name="T16" fmla="*/ 1 w 12"/>
                    <a:gd name="T17" fmla="*/ 13 h 49"/>
                    <a:gd name="T18" fmla="*/ 1 w 12"/>
                    <a:gd name="T19" fmla="*/ 20 h 49"/>
                    <a:gd name="T20" fmla="*/ 1 w 12"/>
                    <a:gd name="T21" fmla="*/ 24 h 49"/>
                    <a:gd name="T22" fmla="*/ 1 w 12"/>
                    <a:gd name="T23" fmla="*/ 25 h 49"/>
                    <a:gd name="T24" fmla="*/ 1 w 12"/>
                    <a:gd name="T25" fmla="*/ 24 h 49"/>
                    <a:gd name="T26" fmla="*/ 0 w 12"/>
                    <a:gd name="T27" fmla="*/ 24 h 49"/>
                    <a:gd name="T28" fmla="*/ 1 w 12"/>
                    <a:gd name="T29" fmla="*/ 25 h 49"/>
                    <a:gd name="T30" fmla="*/ 3 w 12"/>
                    <a:gd name="T31" fmla="*/ 23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"/>
                    <a:gd name="T49" fmla="*/ 0 h 49"/>
                    <a:gd name="T50" fmla="*/ 12 w 12"/>
                    <a:gd name="T51" fmla="*/ 49 h 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" h="49">
                      <a:moveTo>
                        <a:pt x="7" y="45"/>
                      </a:moveTo>
                      <a:lnTo>
                        <a:pt x="8" y="47"/>
                      </a:lnTo>
                      <a:lnTo>
                        <a:pt x="9" y="40"/>
                      </a:lnTo>
                      <a:lnTo>
                        <a:pt x="12" y="25"/>
                      </a:lnTo>
                      <a:lnTo>
                        <a:pt x="10" y="11"/>
                      </a:lnTo>
                      <a:lnTo>
                        <a:pt x="5" y="0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25"/>
                      </a:lnTo>
                      <a:lnTo>
                        <a:pt x="2" y="40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Freeform 261"/>
                <p:cNvSpPr>
                  <a:spLocks/>
                </p:cNvSpPr>
                <p:nvPr/>
              </p:nvSpPr>
              <p:spPr bwMode="auto">
                <a:xfrm>
                  <a:off x="2735" y="3117"/>
                  <a:ext cx="29" cy="30"/>
                </a:xfrm>
                <a:custGeom>
                  <a:avLst/>
                  <a:gdLst>
                    <a:gd name="T0" fmla="*/ 28 w 59"/>
                    <a:gd name="T1" fmla="*/ 25 h 60"/>
                    <a:gd name="T2" fmla="*/ 29 w 59"/>
                    <a:gd name="T3" fmla="*/ 27 h 60"/>
                    <a:gd name="T4" fmla="*/ 2 w 59"/>
                    <a:gd name="T5" fmla="*/ 0 h 60"/>
                    <a:gd name="T6" fmla="*/ 0 w 59"/>
                    <a:gd name="T7" fmla="*/ 2 h 60"/>
                    <a:gd name="T8" fmla="*/ 27 w 59"/>
                    <a:gd name="T9" fmla="*/ 29 h 60"/>
                    <a:gd name="T10" fmla="*/ 28 w 59"/>
                    <a:gd name="T11" fmla="*/ 30 h 60"/>
                    <a:gd name="T12" fmla="*/ 27 w 59"/>
                    <a:gd name="T13" fmla="*/ 29 h 60"/>
                    <a:gd name="T14" fmla="*/ 28 w 59"/>
                    <a:gd name="T15" fmla="*/ 29 h 60"/>
                    <a:gd name="T16" fmla="*/ 28 w 59"/>
                    <a:gd name="T17" fmla="*/ 30 h 60"/>
                    <a:gd name="T18" fmla="*/ 28 w 59"/>
                    <a:gd name="T19" fmla="*/ 25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0"/>
                    <a:gd name="T32" fmla="*/ 59 w 5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0">
                      <a:moveTo>
                        <a:pt x="57" y="50"/>
                      </a:moveTo>
                      <a:lnTo>
                        <a:pt x="59" y="53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4" y="57"/>
                      </a:lnTo>
                      <a:lnTo>
                        <a:pt x="57" y="60"/>
                      </a:lnTo>
                      <a:lnTo>
                        <a:pt x="54" y="57"/>
                      </a:lnTo>
                      <a:lnTo>
                        <a:pt x="56" y="58"/>
                      </a:lnTo>
                      <a:lnTo>
                        <a:pt x="57" y="6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Freeform 262"/>
                <p:cNvSpPr>
                  <a:spLocks/>
                </p:cNvSpPr>
                <p:nvPr/>
              </p:nvSpPr>
              <p:spPr bwMode="auto">
                <a:xfrm>
                  <a:off x="2763" y="3143"/>
                  <a:ext cx="266" cy="4"/>
                </a:xfrm>
                <a:custGeom>
                  <a:avLst/>
                  <a:gdLst>
                    <a:gd name="T0" fmla="*/ 264 w 531"/>
                    <a:gd name="T1" fmla="*/ 1 h 10"/>
                    <a:gd name="T2" fmla="*/ 265 w 531"/>
                    <a:gd name="T3" fmla="*/ 0 h 10"/>
                    <a:gd name="T4" fmla="*/ 0 w 531"/>
                    <a:gd name="T5" fmla="*/ 0 h 10"/>
                    <a:gd name="T6" fmla="*/ 0 w 531"/>
                    <a:gd name="T7" fmla="*/ 4 h 10"/>
                    <a:gd name="T8" fmla="*/ 265 w 531"/>
                    <a:gd name="T9" fmla="*/ 4 h 10"/>
                    <a:gd name="T10" fmla="*/ 266 w 531"/>
                    <a:gd name="T11" fmla="*/ 3 h 10"/>
                    <a:gd name="T12" fmla="*/ 265 w 531"/>
                    <a:gd name="T13" fmla="*/ 4 h 10"/>
                    <a:gd name="T14" fmla="*/ 265 w 531"/>
                    <a:gd name="T15" fmla="*/ 3 h 10"/>
                    <a:gd name="T16" fmla="*/ 266 w 531"/>
                    <a:gd name="T17" fmla="*/ 3 h 10"/>
                    <a:gd name="T18" fmla="*/ 264 w 53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1"/>
                    <a:gd name="T31" fmla="*/ 0 h 10"/>
                    <a:gd name="T32" fmla="*/ 531 w 531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1" h="10">
                      <a:moveTo>
                        <a:pt x="527" y="3"/>
                      </a:moveTo>
                      <a:lnTo>
                        <a:pt x="52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29" y="10"/>
                      </a:lnTo>
                      <a:lnTo>
                        <a:pt x="531" y="7"/>
                      </a:lnTo>
                      <a:lnTo>
                        <a:pt x="529" y="10"/>
                      </a:lnTo>
                      <a:lnTo>
                        <a:pt x="530" y="8"/>
                      </a:lnTo>
                      <a:lnTo>
                        <a:pt x="531" y="7"/>
                      </a:lnTo>
                      <a:lnTo>
                        <a:pt x="52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2735" y="2910"/>
                  <a:ext cx="321" cy="41"/>
                </a:xfrm>
                <a:prstGeom prst="rect">
                  <a:avLst/>
                </a:prstGeom>
                <a:solidFill>
                  <a:srgbClr val="D8A5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Freeform 264"/>
                <p:cNvSpPr>
                  <a:spLocks/>
                </p:cNvSpPr>
                <p:nvPr/>
              </p:nvSpPr>
              <p:spPr bwMode="auto">
                <a:xfrm>
                  <a:off x="2733" y="2949"/>
                  <a:ext cx="323" cy="4"/>
                </a:xfrm>
                <a:custGeom>
                  <a:avLst/>
                  <a:gdLst>
                    <a:gd name="T0" fmla="*/ 0 w 646"/>
                    <a:gd name="T1" fmla="*/ 2 h 10"/>
                    <a:gd name="T2" fmla="*/ 2 w 646"/>
                    <a:gd name="T3" fmla="*/ 4 h 10"/>
                    <a:gd name="T4" fmla="*/ 323 w 646"/>
                    <a:gd name="T5" fmla="*/ 4 h 10"/>
                    <a:gd name="T6" fmla="*/ 323 w 646"/>
                    <a:gd name="T7" fmla="*/ 0 h 10"/>
                    <a:gd name="T8" fmla="*/ 2 w 646"/>
                    <a:gd name="T9" fmla="*/ 0 h 10"/>
                    <a:gd name="T10" fmla="*/ 5 w 646"/>
                    <a:gd name="T11" fmla="*/ 2 h 10"/>
                    <a:gd name="T12" fmla="*/ 0 w 646"/>
                    <a:gd name="T13" fmla="*/ 2 h 10"/>
                    <a:gd name="T14" fmla="*/ 0 w 646"/>
                    <a:gd name="T15" fmla="*/ 4 h 10"/>
                    <a:gd name="T16" fmla="*/ 2 w 646"/>
                    <a:gd name="T17" fmla="*/ 4 h 10"/>
                    <a:gd name="T18" fmla="*/ 0 w 646"/>
                    <a:gd name="T19" fmla="*/ 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10"/>
                    <a:gd name="T32" fmla="*/ 646 w 64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646" y="10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Freeform 265"/>
                <p:cNvSpPr>
                  <a:spLocks/>
                </p:cNvSpPr>
                <p:nvPr/>
              </p:nvSpPr>
              <p:spPr bwMode="auto">
                <a:xfrm>
                  <a:off x="2733" y="2908"/>
                  <a:ext cx="4" cy="43"/>
                </a:xfrm>
                <a:custGeom>
                  <a:avLst/>
                  <a:gdLst>
                    <a:gd name="T0" fmla="*/ 2 w 9"/>
                    <a:gd name="T1" fmla="*/ 0 h 86"/>
                    <a:gd name="T2" fmla="*/ 0 w 9"/>
                    <a:gd name="T3" fmla="*/ 2 h 86"/>
                    <a:gd name="T4" fmla="*/ 0 w 9"/>
                    <a:gd name="T5" fmla="*/ 43 h 86"/>
                    <a:gd name="T6" fmla="*/ 4 w 9"/>
                    <a:gd name="T7" fmla="*/ 43 h 86"/>
                    <a:gd name="T8" fmla="*/ 4 w 9"/>
                    <a:gd name="T9" fmla="*/ 2 h 86"/>
                    <a:gd name="T10" fmla="*/ 2 w 9"/>
                    <a:gd name="T11" fmla="*/ 5 h 86"/>
                    <a:gd name="T12" fmla="*/ 2 w 9"/>
                    <a:gd name="T13" fmla="*/ 0 h 86"/>
                    <a:gd name="T14" fmla="*/ 0 w 9"/>
                    <a:gd name="T15" fmla="*/ 0 h 86"/>
                    <a:gd name="T16" fmla="*/ 0 w 9"/>
                    <a:gd name="T17" fmla="*/ 2 h 86"/>
                    <a:gd name="T18" fmla="*/ 2 w 9"/>
                    <a:gd name="T19" fmla="*/ 0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6"/>
                    <a:gd name="T32" fmla="*/ 9 w 9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Freeform 266"/>
                <p:cNvSpPr>
                  <a:spLocks/>
                </p:cNvSpPr>
                <p:nvPr/>
              </p:nvSpPr>
              <p:spPr bwMode="auto">
                <a:xfrm>
                  <a:off x="2735" y="2908"/>
                  <a:ext cx="324" cy="4"/>
                </a:xfrm>
                <a:custGeom>
                  <a:avLst/>
                  <a:gdLst>
                    <a:gd name="T0" fmla="*/ 324 w 647"/>
                    <a:gd name="T1" fmla="*/ 2 h 9"/>
                    <a:gd name="T2" fmla="*/ 321 w 647"/>
                    <a:gd name="T3" fmla="*/ 0 h 9"/>
                    <a:gd name="T4" fmla="*/ 0 w 647"/>
                    <a:gd name="T5" fmla="*/ 0 h 9"/>
                    <a:gd name="T6" fmla="*/ 0 w 647"/>
                    <a:gd name="T7" fmla="*/ 4 h 9"/>
                    <a:gd name="T8" fmla="*/ 321 w 647"/>
                    <a:gd name="T9" fmla="*/ 4 h 9"/>
                    <a:gd name="T10" fmla="*/ 319 w 647"/>
                    <a:gd name="T11" fmla="*/ 2 h 9"/>
                    <a:gd name="T12" fmla="*/ 324 w 647"/>
                    <a:gd name="T13" fmla="*/ 2 h 9"/>
                    <a:gd name="T14" fmla="*/ 324 w 647"/>
                    <a:gd name="T15" fmla="*/ 0 h 9"/>
                    <a:gd name="T16" fmla="*/ 321 w 647"/>
                    <a:gd name="T17" fmla="*/ 0 h 9"/>
                    <a:gd name="T18" fmla="*/ 324 w 64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7"/>
                    <a:gd name="T31" fmla="*/ 0 h 9"/>
                    <a:gd name="T32" fmla="*/ 647 w 64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7" h="9">
                      <a:moveTo>
                        <a:pt x="647" y="4"/>
                      </a:move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42" y="9"/>
                      </a:lnTo>
                      <a:lnTo>
                        <a:pt x="638" y="4"/>
                      </a:lnTo>
                      <a:lnTo>
                        <a:pt x="647" y="4"/>
                      </a:lnTo>
                      <a:lnTo>
                        <a:pt x="647" y="0"/>
                      </a:lnTo>
                      <a:lnTo>
                        <a:pt x="642" y="0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Freeform 267"/>
                <p:cNvSpPr>
                  <a:spLocks/>
                </p:cNvSpPr>
                <p:nvPr/>
              </p:nvSpPr>
              <p:spPr bwMode="auto">
                <a:xfrm>
                  <a:off x="3054" y="2910"/>
                  <a:ext cx="5" cy="43"/>
                </a:xfrm>
                <a:custGeom>
                  <a:avLst/>
                  <a:gdLst>
                    <a:gd name="T0" fmla="*/ 2 w 9"/>
                    <a:gd name="T1" fmla="*/ 43 h 87"/>
                    <a:gd name="T2" fmla="*/ 5 w 9"/>
                    <a:gd name="T3" fmla="*/ 41 h 87"/>
                    <a:gd name="T4" fmla="*/ 5 w 9"/>
                    <a:gd name="T5" fmla="*/ 0 h 87"/>
                    <a:gd name="T6" fmla="*/ 0 w 9"/>
                    <a:gd name="T7" fmla="*/ 0 h 87"/>
                    <a:gd name="T8" fmla="*/ 0 w 9"/>
                    <a:gd name="T9" fmla="*/ 41 h 87"/>
                    <a:gd name="T10" fmla="*/ 2 w 9"/>
                    <a:gd name="T11" fmla="*/ 38 h 87"/>
                    <a:gd name="T12" fmla="*/ 2 w 9"/>
                    <a:gd name="T13" fmla="*/ 43 h 87"/>
                    <a:gd name="T14" fmla="*/ 5 w 9"/>
                    <a:gd name="T15" fmla="*/ 43 h 87"/>
                    <a:gd name="T16" fmla="*/ 5 w 9"/>
                    <a:gd name="T17" fmla="*/ 41 h 87"/>
                    <a:gd name="T18" fmla="*/ 2 w 9"/>
                    <a:gd name="T19" fmla="*/ 4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7"/>
                    <a:gd name="T32" fmla="*/ 9 w 9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7">
                      <a:moveTo>
                        <a:pt x="4" y="87"/>
                      </a:moveTo>
                      <a:lnTo>
                        <a:pt x="9" y="8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" y="77"/>
                      </a:lnTo>
                      <a:lnTo>
                        <a:pt x="4" y="87"/>
                      </a:lnTo>
                      <a:lnTo>
                        <a:pt x="9" y="87"/>
                      </a:lnTo>
                      <a:lnTo>
                        <a:pt x="9" y="82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Freeform 268"/>
                <p:cNvSpPr>
                  <a:spLocks/>
                </p:cNvSpPr>
                <p:nvPr/>
              </p:nvSpPr>
              <p:spPr bwMode="auto">
                <a:xfrm>
                  <a:off x="2865" y="2881"/>
                  <a:ext cx="44" cy="4"/>
                </a:xfrm>
                <a:custGeom>
                  <a:avLst/>
                  <a:gdLst>
                    <a:gd name="T0" fmla="*/ 40 w 89"/>
                    <a:gd name="T1" fmla="*/ 2 h 9"/>
                    <a:gd name="T2" fmla="*/ 42 w 89"/>
                    <a:gd name="T3" fmla="*/ 0 h 9"/>
                    <a:gd name="T4" fmla="*/ 0 w 89"/>
                    <a:gd name="T5" fmla="*/ 0 h 9"/>
                    <a:gd name="T6" fmla="*/ 0 w 89"/>
                    <a:gd name="T7" fmla="*/ 4 h 9"/>
                    <a:gd name="T8" fmla="*/ 42 w 89"/>
                    <a:gd name="T9" fmla="*/ 4 h 9"/>
                    <a:gd name="T10" fmla="*/ 44 w 89"/>
                    <a:gd name="T11" fmla="*/ 2 h 9"/>
                    <a:gd name="T12" fmla="*/ 42 w 89"/>
                    <a:gd name="T13" fmla="*/ 4 h 9"/>
                    <a:gd name="T14" fmla="*/ 44 w 89"/>
                    <a:gd name="T15" fmla="*/ 4 h 9"/>
                    <a:gd name="T16" fmla="*/ 44 w 89"/>
                    <a:gd name="T17" fmla="*/ 2 h 9"/>
                    <a:gd name="T18" fmla="*/ 40 w 8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9"/>
                    <a:gd name="T32" fmla="*/ 89 w 8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9">
                      <a:moveTo>
                        <a:pt x="81" y="4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4" y="9"/>
                      </a:lnTo>
                      <a:lnTo>
                        <a:pt x="88" y="4"/>
                      </a:lnTo>
                      <a:lnTo>
                        <a:pt x="84" y="9"/>
                      </a:lnTo>
                      <a:lnTo>
                        <a:pt x="89" y="8"/>
                      </a:lnTo>
                      <a:lnTo>
                        <a:pt x="88" y="4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269"/>
            <p:cNvGrpSpPr>
              <a:grpSpLocks/>
            </p:cNvGrpSpPr>
            <p:nvPr/>
          </p:nvGrpSpPr>
          <p:grpSpPr bwMode="auto">
            <a:xfrm>
              <a:off x="1600" y="2537"/>
              <a:ext cx="883" cy="2132"/>
              <a:chOff x="1476" y="2019"/>
              <a:chExt cx="393" cy="903"/>
            </a:xfrm>
          </p:grpSpPr>
          <p:grpSp>
            <p:nvGrpSpPr>
              <p:cNvPr id="2242" name="Group 270"/>
              <p:cNvGrpSpPr>
                <a:grpSpLocks/>
              </p:cNvGrpSpPr>
              <p:nvPr/>
            </p:nvGrpSpPr>
            <p:grpSpPr bwMode="auto">
              <a:xfrm>
                <a:off x="1477" y="2019"/>
                <a:ext cx="392" cy="769"/>
                <a:chOff x="1103" y="1261"/>
                <a:chExt cx="550" cy="899"/>
              </a:xfrm>
            </p:grpSpPr>
            <p:grpSp>
              <p:nvGrpSpPr>
                <p:cNvPr id="2265" name="Group 271"/>
                <p:cNvGrpSpPr>
                  <a:grpSpLocks/>
                </p:cNvGrpSpPr>
                <p:nvPr/>
              </p:nvGrpSpPr>
              <p:grpSpPr bwMode="auto">
                <a:xfrm>
                  <a:off x="1120" y="1429"/>
                  <a:ext cx="533" cy="731"/>
                  <a:chOff x="1120" y="1429"/>
                  <a:chExt cx="533" cy="731"/>
                </a:xfrm>
              </p:grpSpPr>
              <p:sp>
                <p:nvSpPr>
                  <p:cNvPr id="2307" name="Freeform 272"/>
                  <p:cNvSpPr>
                    <a:spLocks/>
                  </p:cNvSpPr>
                  <p:nvPr/>
                </p:nvSpPr>
                <p:spPr bwMode="auto">
                  <a:xfrm>
                    <a:off x="1120" y="1643"/>
                    <a:ext cx="218" cy="517"/>
                  </a:xfrm>
                  <a:custGeom>
                    <a:avLst/>
                    <a:gdLst>
                      <a:gd name="T0" fmla="*/ 180 w 656"/>
                      <a:gd name="T1" fmla="*/ 517 h 1552"/>
                      <a:gd name="T2" fmla="*/ 193 w 656"/>
                      <a:gd name="T3" fmla="*/ 484 h 1552"/>
                      <a:gd name="T4" fmla="*/ 204 w 656"/>
                      <a:gd name="T5" fmla="*/ 445 h 1552"/>
                      <a:gd name="T6" fmla="*/ 210 w 656"/>
                      <a:gd name="T7" fmla="*/ 404 h 1552"/>
                      <a:gd name="T8" fmla="*/ 214 w 656"/>
                      <a:gd name="T9" fmla="*/ 373 h 1552"/>
                      <a:gd name="T10" fmla="*/ 214 w 656"/>
                      <a:gd name="T11" fmla="*/ 339 h 1552"/>
                      <a:gd name="T12" fmla="*/ 218 w 656"/>
                      <a:gd name="T13" fmla="*/ 294 h 1552"/>
                      <a:gd name="T14" fmla="*/ 215 w 656"/>
                      <a:gd name="T15" fmla="*/ 252 h 1552"/>
                      <a:gd name="T16" fmla="*/ 214 w 656"/>
                      <a:gd name="T17" fmla="*/ 204 h 1552"/>
                      <a:gd name="T18" fmla="*/ 209 w 656"/>
                      <a:gd name="T19" fmla="*/ 170 h 1552"/>
                      <a:gd name="T20" fmla="*/ 206 w 656"/>
                      <a:gd name="T21" fmla="*/ 146 h 1552"/>
                      <a:gd name="T22" fmla="*/ 198 w 656"/>
                      <a:gd name="T23" fmla="*/ 122 h 1552"/>
                      <a:gd name="T24" fmla="*/ 190 w 656"/>
                      <a:gd name="T25" fmla="*/ 96 h 1552"/>
                      <a:gd name="T26" fmla="*/ 174 w 656"/>
                      <a:gd name="T27" fmla="*/ 66 h 1552"/>
                      <a:gd name="T28" fmla="*/ 153 w 656"/>
                      <a:gd name="T29" fmla="*/ 37 h 1552"/>
                      <a:gd name="T30" fmla="*/ 136 w 656"/>
                      <a:gd name="T31" fmla="*/ 21 h 1552"/>
                      <a:gd name="T32" fmla="*/ 116 w 656"/>
                      <a:gd name="T33" fmla="*/ 6 h 1552"/>
                      <a:gd name="T34" fmla="*/ 97 w 656"/>
                      <a:gd name="T35" fmla="*/ 1 h 1552"/>
                      <a:gd name="T36" fmla="*/ 71 w 656"/>
                      <a:gd name="T37" fmla="*/ 0 h 1552"/>
                      <a:gd name="T38" fmla="*/ 42 w 656"/>
                      <a:gd name="T39" fmla="*/ 4 h 1552"/>
                      <a:gd name="T40" fmla="*/ 0 w 656"/>
                      <a:gd name="T41" fmla="*/ 22 h 1552"/>
                      <a:gd name="T42" fmla="*/ 45 w 656"/>
                      <a:gd name="T43" fmla="*/ 22 h 1552"/>
                      <a:gd name="T44" fmla="*/ 78 w 656"/>
                      <a:gd name="T45" fmla="*/ 25 h 1552"/>
                      <a:gd name="T46" fmla="*/ 95 w 656"/>
                      <a:gd name="T47" fmla="*/ 28 h 1552"/>
                      <a:gd name="T48" fmla="*/ 114 w 656"/>
                      <a:gd name="T49" fmla="*/ 36 h 1552"/>
                      <a:gd name="T50" fmla="*/ 127 w 656"/>
                      <a:gd name="T51" fmla="*/ 50 h 1552"/>
                      <a:gd name="T52" fmla="*/ 141 w 656"/>
                      <a:gd name="T53" fmla="*/ 74 h 1552"/>
                      <a:gd name="T54" fmla="*/ 154 w 656"/>
                      <a:gd name="T55" fmla="*/ 93 h 1552"/>
                      <a:gd name="T56" fmla="*/ 159 w 656"/>
                      <a:gd name="T57" fmla="*/ 116 h 1552"/>
                      <a:gd name="T58" fmla="*/ 168 w 656"/>
                      <a:gd name="T59" fmla="*/ 140 h 1552"/>
                      <a:gd name="T60" fmla="*/ 174 w 656"/>
                      <a:gd name="T61" fmla="*/ 167 h 1552"/>
                      <a:gd name="T62" fmla="*/ 180 w 656"/>
                      <a:gd name="T63" fmla="*/ 201 h 1552"/>
                      <a:gd name="T64" fmla="*/ 183 w 656"/>
                      <a:gd name="T65" fmla="*/ 239 h 1552"/>
                      <a:gd name="T66" fmla="*/ 183 w 656"/>
                      <a:gd name="T67" fmla="*/ 299 h 1552"/>
                      <a:gd name="T68" fmla="*/ 179 w 656"/>
                      <a:gd name="T69" fmla="*/ 353 h 1552"/>
                      <a:gd name="T70" fmla="*/ 173 w 656"/>
                      <a:gd name="T71" fmla="*/ 407 h 1552"/>
                      <a:gd name="T72" fmla="*/ 164 w 656"/>
                      <a:gd name="T73" fmla="*/ 440 h 1552"/>
                      <a:gd name="T74" fmla="*/ 152 w 656"/>
                      <a:gd name="T75" fmla="*/ 481 h 1552"/>
                      <a:gd name="T76" fmla="*/ 137 w 656"/>
                      <a:gd name="T77" fmla="*/ 517 h 1552"/>
                      <a:gd name="T78" fmla="*/ 180 w 656"/>
                      <a:gd name="T79" fmla="*/ 517 h 155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56"/>
                      <a:gd name="T121" fmla="*/ 0 h 1552"/>
                      <a:gd name="T122" fmla="*/ 656 w 656"/>
                      <a:gd name="T123" fmla="*/ 1552 h 155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56" h="1552">
                        <a:moveTo>
                          <a:pt x="543" y="1552"/>
                        </a:moveTo>
                        <a:lnTo>
                          <a:pt x="580" y="1452"/>
                        </a:lnTo>
                        <a:lnTo>
                          <a:pt x="615" y="1335"/>
                        </a:lnTo>
                        <a:lnTo>
                          <a:pt x="633" y="1213"/>
                        </a:lnTo>
                        <a:lnTo>
                          <a:pt x="643" y="1119"/>
                        </a:lnTo>
                        <a:lnTo>
                          <a:pt x="643" y="1019"/>
                        </a:lnTo>
                        <a:lnTo>
                          <a:pt x="656" y="883"/>
                        </a:lnTo>
                        <a:lnTo>
                          <a:pt x="647" y="757"/>
                        </a:lnTo>
                        <a:lnTo>
                          <a:pt x="643" y="613"/>
                        </a:lnTo>
                        <a:lnTo>
                          <a:pt x="628" y="509"/>
                        </a:lnTo>
                        <a:lnTo>
                          <a:pt x="620" y="437"/>
                        </a:lnTo>
                        <a:lnTo>
                          <a:pt x="597" y="365"/>
                        </a:lnTo>
                        <a:lnTo>
                          <a:pt x="571" y="288"/>
                        </a:lnTo>
                        <a:lnTo>
                          <a:pt x="525" y="197"/>
                        </a:lnTo>
                        <a:lnTo>
                          <a:pt x="460" y="112"/>
                        </a:lnTo>
                        <a:lnTo>
                          <a:pt x="408" y="62"/>
                        </a:lnTo>
                        <a:lnTo>
                          <a:pt x="349" y="18"/>
                        </a:lnTo>
                        <a:lnTo>
                          <a:pt x="291" y="4"/>
                        </a:lnTo>
                        <a:lnTo>
                          <a:pt x="214" y="0"/>
                        </a:lnTo>
                        <a:lnTo>
                          <a:pt x="126" y="13"/>
                        </a:lnTo>
                        <a:lnTo>
                          <a:pt x="0" y="66"/>
                        </a:lnTo>
                        <a:lnTo>
                          <a:pt x="134" y="66"/>
                        </a:lnTo>
                        <a:lnTo>
                          <a:pt x="234" y="76"/>
                        </a:lnTo>
                        <a:lnTo>
                          <a:pt x="286" y="85"/>
                        </a:lnTo>
                        <a:lnTo>
                          <a:pt x="344" y="107"/>
                        </a:lnTo>
                        <a:lnTo>
                          <a:pt x="381" y="149"/>
                        </a:lnTo>
                        <a:lnTo>
                          <a:pt x="423" y="221"/>
                        </a:lnTo>
                        <a:lnTo>
                          <a:pt x="462" y="279"/>
                        </a:lnTo>
                        <a:lnTo>
                          <a:pt x="477" y="347"/>
                        </a:lnTo>
                        <a:lnTo>
                          <a:pt x="507" y="419"/>
                        </a:lnTo>
                        <a:lnTo>
                          <a:pt x="523" y="500"/>
                        </a:lnTo>
                        <a:lnTo>
                          <a:pt x="543" y="604"/>
                        </a:lnTo>
                        <a:lnTo>
                          <a:pt x="550" y="717"/>
                        </a:lnTo>
                        <a:lnTo>
                          <a:pt x="550" y="897"/>
                        </a:lnTo>
                        <a:lnTo>
                          <a:pt x="539" y="1060"/>
                        </a:lnTo>
                        <a:lnTo>
                          <a:pt x="521" y="1222"/>
                        </a:lnTo>
                        <a:lnTo>
                          <a:pt x="493" y="1322"/>
                        </a:lnTo>
                        <a:lnTo>
                          <a:pt x="457" y="1443"/>
                        </a:lnTo>
                        <a:lnTo>
                          <a:pt x="412" y="1552"/>
                        </a:lnTo>
                        <a:lnTo>
                          <a:pt x="543" y="1552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8" name="Freeform 273"/>
                  <p:cNvSpPr>
                    <a:spLocks/>
                  </p:cNvSpPr>
                  <p:nvPr/>
                </p:nvSpPr>
                <p:spPr bwMode="auto">
                  <a:xfrm>
                    <a:off x="1291" y="1429"/>
                    <a:ext cx="106" cy="731"/>
                  </a:xfrm>
                  <a:custGeom>
                    <a:avLst/>
                    <a:gdLst>
                      <a:gd name="T0" fmla="*/ 0 w 319"/>
                      <a:gd name="T1" fmla="*/ 0 h 2194"/>
                      <a:gd name="T2" fmla="*/ 33 w 319"/>
                      <a:gd name="T3" fmla="*/ 24 h 2194"/>
                      <a:gd name="T4" fmla="*/ 50 w 319"/>
                      <a:gd name="T5" fmla="*/ 35 h 2194"/>
                      <a:gd name="T6" fmla="*/ 61 w 319"/>
                      <a:gd name="T7" fmla="*/ 46 h 2194"/>
                      <a:gd name="T8" fmla="*/ 75 w 319"/>
                      <a:gd name="T9" fmla="*/ 60 h 2194"/>
                      <a:gd name="T10" fmla="*/ 86 w 319"/>
                      <a:gd name="T11" fmla="*/ 81 h 2194"/>
                      <a:gd name="T12" fmla="*/ 91 w 319"/>
                      <a:gd name="T13" fmla="*/ 100 h 2194"/>
                      <a:gd name="T14" fmla="*/ 93 w 319"/>
                      <a:gd name="T15" fmla="*/ 119 h 2194"/>
                      <a:gd name="T16" fmla="*/ 93 w 319"/>
                      <a:gd name="T17" fmla="*/ 151 h 2194"/>
                      <a:gd name="T18" fmla="*/ 92 w 319"/>
                      <a:gd name="T19" fmla="*/ 182 h 2194"/>
                      <a:gd name="T20" fmla="*/ 89 w 319"/>
                      <a:gd name="T21" fmla="*/ 228 h 2194"/>
                      <a:gd name="T22" fmla="*/ 84 w 319"/>
                      <a:gd name="T23" fmla="*/ 268 h 2194"/>
                      <a:gd name="T24" fmla="*/ 81 w 319"/>
                      <a:gd name="T25" fmla="*/ 294 h 2194"/>
                      <a:gd name="T26" fmla="*/ 77 w 319"/>
                      <a:gd name="T27" fmla="*/ 313 h 2194"/>
                      <a:gd name="T28" fmla="*/ 72 w 319"/>
                      <a:gd name="T29" fmla="*/ 336 h 2194"/>
                      <a:gd name="T30" fmla="*/ 64 w 319"/>
                      <a:gd name="T31" fmla="*/ 365 h 2194"/>
                      <a:gd name="T32" fmla="*/ 57 w 319"/>
                      <a:gd name="T33" fmla="*/ 392 h 2194"/>
                      <a:gd name="T34" fmla="*/ 49 w 319"/>
                      <a:gd name="T35" fmla="*/ 421 h 2194"/>
                      <a:gd name="T36" fmla="*/ 43 w 319"/>
                      <a:gd name="T37" fmla="*/ 443 h 2194"/>
                      <a:gd name="T38" fmla="*/ 35 w 319"/>
                      <a:gd name="T39" fmla="*/ 473 h 2194"/>
                      <a:gd name="T40" fmla="*/ 27 w 319"/>
                      <a:gd name="T41" fmla="*/ 508 h 2194"/>
                      <a:gd name="T42" fmla="*/ 18 w 319"/>
                      <a:gd name="T43" fmla="*/ 549 h 2194"/>
                      <a:gd name="T44" fmla="*/ 12 w 319"/>
                      <a:gd name="T45" fmla="*/ 586 h 2194"/>
                      <a:gd name="T46" fmla="*/ 7 w 319"/>
                      <a:gd name="T47" fmla="*/ 617 h 2194"/>
                      <a:gd name="T48" fmla="*/ 4 w 319"/>
                      <a:gd name="T49" fmla="*/ 659 h 2194"/>
                      <a:gd name="T50" fmla="*/ 2 w 319"/>
                      <a:gd name="T51" fmla="*/ 696 h 2194"/>
                      <a:gd name="T52" fmla="*/ 0 w 319"/>
                      <a:gd name="T53" fmla="*/ 731 h 2194"/>
                      <a:gd name="T54" fmla="*/ 15 w 319"/>
                      <a:gd name="T55" fmla="*/ 731 h 2194"/>
                      <a:gd name="T56" fmla="*/ 13 w 319"/>
                      <a:gd name="T57" fmla="*/ 711 h 2194"/>
                      <a:gd name="T58" fmla="*/ 15 w 319"/>
                      <a:gd name="T59" fmla="*/ 684 h 2194"/>
                      <a:gd name="T60" fmla="*/ 18 w 319"/>
                      <a:gd name="T61" fmla="*/ 656 h 2194"/>
                      <a:gd name="T62" fmla="*/ 19 w 319"/>
                      <a:gd name="T63" fmla="*/ 631 h 2194"/>
                      <a:gd name="T64" fmla="*/ 24 w 319"/>
                      <a:gd name="T65" fmla="*/ 593 h 2194"/>
                      <a:gd name="T66" fmla="*/ 31 w 319"/>
                      <a:gd name="T67" fmla="*/ 554 h 2194"/>
                      <a:gd name="T68" fmla="*/ 40 w 319"/>
                      <a:gd name="T69" fmla="*/ 509 h 2194"/>
                      <a:gd name="T70" fmla="*/ 48 w 319"/>
                      <a:gd name="T71" fmla="*/ 476 h 2194"/>
                      <a:gd name="T72" fmla="*/ 56 w 319"/>
                      <a:gd name="T73" fmla="*/ 443 h 2194"/>
                      <a:gd name="T74" fmla="*/ 66 w 319"/>
                      <a:gd name="T75" fmla="*/ 412 h 2194"/>
                      <a:gd name="T76" fmla="*/ 74 w 319"/>
                      <a:gd name="T77" fmla="*/ 380 h 2194"/>
                      <a:gd name="T78" fmla="*/ 81 w 319"/>
                      <a:gd name="T79" fmla="*/ 355 h 2194"/>
                      <a:gd name="T80" fmla="*/ 87 w 319"/>
                      <a:gd name="T81" fmla="*/ 328 h 2194"/>
                      <a:gd name="T82" fmla="*/ 92 w 319"/>
                      <a:gd name="T83" fmla="*/ 302 h 2194"/>
                      <a:gd name="T84" fmla="*/ 96 w 319"/>
                      <a:gd name="T85" fmla="*/ 276 h 2194"/>
                      <a:gd name="T86" fmla="*/ 100 w 319"/>
                      <a:gd name="T87" fmla="*/ 250 h 2194"/>
                      <a:gd name="T88" fmla="*/ 102 w 319"/>
                      <a:gd name="T89" fmla="*/ 223 h 2194"/>
                      <a:gd name="T90" fmla="*/ 104 w 319"/>
                      <a:gd name="T91" fmla="*/ 196 h 2194"/>
                      <a:gd name="T92" fmla="*/ 106 w 319"/>
                      <a:gd name="T93" fmla="*/ 167 h 2194"/>
                      <a:gd name="T94" fmla="*/ 106 w 319"/>
                      <a:gd name="T95" fmla="*/ 141 h 2194"/>
                      <a:gd name="T96" fmla="*/ 105 w 319"/>
                      <a:gd name="T97" fmla="*/ 114 h 2194"/>
                      <a:gd name="T98" fmla="*/ 102 w 319"/>
                      <a:gd name="T99" fmla="*/ 87 h 2194"/>
                      <a:gd name="T100" fmla="*/ 95 w 319"/>
                      <a:gd name="T101" fmla="*/ 69 h 2194"/>
                      <a:gd name="T102" fmla="*/ 84 w 319"/>
                      <a:gd name="T103" fmla="*/ 51 h 2194"/>
                      <a:gd name="T104" fmla="*/ 67 w 319"/>
                      <a:gd name="T105" fmla="*/ 36 h 2194"/>
                      <a:gd name="T106" fmla="*/ 51 w 319"/>
                      <a:gd name="T107" fmla="*/ 24 h 2194"/>
                      <a:gd name="T108" fmla="*/ 0 w 319"/>
                      <a:gd name="T109" fmla="*/ 0 h 219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19"/>
                      <a:gd name="T166" fmla="*/ 0 h 2194"/>
                      <a:gd name="T167" fmla="*/ 319 w 319"/>
                      <a:gd name="T168" fmla="*/ 2194 h 219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19" h="2194">
                        <a:moveTo>
                          <a:pt x="0" y="0"/>
                        </a:moveTo>
                        <a:lnTo>
                          <a:pt x="99" y="72"/>
                        </a:lnTo>
                        <a:lnTo>
                          <a:pt x="151" y="104"/>
                        </a:lnTo>
                        <a:lnTo>
                          <a:pt x="184" y="137"/>
                        </a:lnTo>
                        <a:lnTo>
                          <a:pt x="225" y="181"/>
                        </a:lnTo>
                        <a:lnTo>
                          <a:pt x="259" y="243"/>
                        </a:lnTo>
                        <a:lnTo>
                          <a:pt x="275" y="300"/>
                        </a:lnTo>
                        <a:lnTo>
                          <a:pt x="281" y="356"/>
                        </a:lnTo>
                        <a:lnTo>
                          <a:pt x="280" y="452"/>
                        </a:lnTo>
                        <a:lnTo>
                          <a:pt x="278" y="546"/>
                        </a:lnTo>
                        <a:lnTo>
                          <a:pt x="268" y="684"/>
                        </a:lnTo>
                        <a:lnTo>
                          <a:pt x="252" y="803"/>
                        </a:lnTo>
                        <a:lnTo>
                          <a:pt x="244" y="883"/>
                        </a:lnTo>
                        <a:lnTo>
                          <a:pt x="232" y="940"/>
                        </a:lnTo>
                        <a:lnTo>
                          <a:pt x="217" y="1007"/>
                        </a:lnTo>
                        <a:lnTo>
                          <a:pt x="193" y="1095"/>
                        </a:lnTo>
                        <a:lnTo>
                          <a:pt x="172" y="1176"/>
                        </a:lnTo>
                        <a:lnTo>
                          <a:pt x="148" y="1263"/>
                        </a:lnTo>
                        <a:lnTo>
                          <a:pt x="130" y="1329"/>
                        </a:lnTo>
                        <a:lnTo>
                          <a:pt x="106" y="1420"/>
                        </a:lnTo>
                        <a:lnTo>
                          <a:pt x="81" y="1525"/>
                        </a:lnTo>
                        <a:lnTo>
                          <a:pt x="55" y="1649"/>
                        </a:lnTo>
                        <a:lnTo>
                          <a:pt x="36" y="1760"/>
                        </a:lnTo>
                        <a:lnTo>
                          <a:pt x="22" y="1851"/>
                        </a:lnTo>
                        <a:lnTo>
                          <a:pt x="13" y="1978"/>
                        </a:lnTo>
                        <a:lnTo>
                          <a:pt x="7" y="2088"/>
                        </a:lnTo>
                        <a:lnTo>
                          <a:pt x="1" y="2194"/>
                        </a:lnTo>
                        <a:lnTo>
                          <a:pt x="45" y="2193"/>
                        </a:lnTo>
                        <a:lnTo>
                          <a:pt x="39" y="2134"/>
                        </a:lnTo>
                        <a:lnTo>
                          <a:pt x="45" y="2053"/>
                        </a:lnTo>
                        <a:lnTo>
                          <a:pt x="53" y="1968"/>
                        </a:lnTo>
                        <a:lnTo>
                          <a:pt x="58" y="1894"/>
                        </a:lnTo>
                        <a:lnTo>
                          <a:pt x="73" y="1779"/>
                        </a:lnTo>
                        <a:lnTo>
                          <a:pt x="94" y="1664"/>
                        </a:lnTo>
                        <a:lnTo>
                          <a:pt x="120" y="1528"/>
                        </a:lnTo>
                        <a:lnTo>
                          <a:pt x="145" y="1429"/>
                        </a:lnTo>
                        <a:lnTo>
                          <a:pt x="169" y="1329"/>
                        </a:lnTo>
                        <a:lnTo>
                          <a:pt x="199" y="1236"/>
                        </a:lnTo>
                        <a:lnTo>
                          <a:pt x="223" y="1140"/>
                        </a:lnTo>
                        <a:lnTo>
                          <a:pt x="244" y="1065"/>
                        </a:lnTo>
                        <a:lnTo>
                          <a:pt x="262" y="985"/>
                        </a:lnTo>
                        <a:lnTo>
                          <a:pt x="278" y="907"/>
                        </a:lnTo>
                        <a:lnTo>
                          <a:pt x="289" y="829"/>
                        </a:lnTo>
                        <a:lnTo>
                          <a:pt x="301" y="751"/>
                        </a:lnTo>
                        <a:lnTo>
                          <a:pt x="307" y="668"/>
                        </a:lnTo>
                        <a:lnTo>
                          <a:pt x="313" y="588"/>
                        </a:lnTo>
                        <a:lnTo>
                          <a:pt x="319" y="502"/>
                        </a:lnTo>
                        <a:lnTo>
                          <a:pt x="319" y="422"/>
                        </a:lnTo>
                        <a:lnTo>
                          <a:pt x="316" y="341"/>
                        </a:lnTo>
                        <a:lnTo>
                          <a:pt x="307" y="262"/>
                        </a:lnTo>
                        <a:lnTo>
                          <a:pt x="287" y="206"/>
                        </a:lnTo>
                        <a:lnTo>
                          <a:pt x="252" y="153"/>
                        </a:lnTo>
                        <a:lnTo>
                          <a:pt x="202" y="107"/>
                        </a:lnTo>
                        <a:lnTo>
                          <a:pt x="153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9" name="Freeform 274"/>
                  <p:cNvSpPr>
                    <a:spLocks/>
                  </p:cNvSpPr>
                  <p:nvPr/>
                </p:nvSpPr>
                <p:spPr bwMode="auto">
                  <a:xfrm>
                    <a:off x="1301" y="1482"/>
                    <a:ext cx="352" cy="678"/>
                  </a:xfrm>
                  <a:custGeom>
                    <a:avLst/>
                    <a:gdLst>
                      <a:gd name="T0" fmla="*/ 0 w 1058"/>
                      <a:gd name="T1" fmla="*/ 678 h 2035"/>
                      <a:gd name="T2" fmla="*/ 1 w 1058"/>
                      <a:gd name="T3" fmla="*/ 646 h 2035"/>
                      <a:gd name="T4" fmla="*/ 3 w 1058"/>
                      <a:gd name="T5" fmla="*/ 618 h 2035"/>
                      <a:gd name="T6" fmla="*/ 6 w 1058"/>
                      <a:gd name="T7" fmla="*/ 579 h 2035"/>
                      <a:gd name="T8" fmla="*/ 12 w 1058"/>
                      <a:gd name="T9" fmla="*/ 544 h 2035"/>
                      <a:gd name="T10" fmla="*/ 18 w 1058"/>
                      <a:gd name="T11" fmla="*/ 505 h 2035"/>
                      <a:gd name="T12" fmla="*/ 28 w 1058"/>
                      <a:gd name="T13" fmla="*/ 466 h 2035"/>
                      <a:gd name="T14" fmla="*/ 37 w 1058"/>
                      <a:gd name="T15" fmla="*/ 436 h 2035"/>
                      <a:gd name="T16" fmla="*/ 48 w 1058"/>
                      <a:gd name="T17" fmla="*/ 395 h 2035"/>
                      <a:gd name="T18" fmla="*/ 62 w 1058"/>
                      <a:gd name="T19" fmla="*/ 354 h 2035"/>
                      <a:gd name="T20" fmla="*/ 76 w 1058"/>
                      <a:gd name="T21" fmla="*/ 319 h 2035"/>
                      <a:gd name="T22" fmla="*/ 93 w 1058"/>
                      <a:gd name="T23" fmla="*/ 280 h 2035"/>
                      <a:gd name="T24" fmla="*/ 110 w 1058"/>
                      <a:gd name="T25" fmla="*/ 249 h 2035"/>
                      <a:gd name="T26" fmla="*/ 133 w 1058"/>
                      <a:gd name="T27" fmla="*/ 208 h 2035"/>
                      <a:gd name="T28" fmla="*/ 155 w 1058"/>
                      <a:gd name="T29" fmla="*/ 173 h 2035"/>
                      <a:gd name="T30" fmla="*/ 174 w 1058"/>
                      <a:gd name="T31" fmla="*/ 143 h 2035"/>
                      <a:gd name="T32" fmla="*/ 193 w 1058"/>
                      <a:gd name="T33" fmla="*/ 114 h 2035"/>
                      <a:gd name="T34" fmla="*/ 215 w 1058"/>
                      <a:gd name="T35" fmla="*/ 85 h 2035"/>
                      <a:gd name="T36" fmla="*/ 241 w 1058"/>
                      <a:gd name="T37" fmla="*/ 57 h 2035"/>
                      <a:gd name="T38" fmla="*/ 264 w 1058"/>
                      <a:gd name="T39" fmla="*/ 30 h 2035"/>
                      <a:gd name="T40" fmla="*/ 295 w 1058"/>
                      <a:gd name="T41" fmla="*/ 12 h 2035"/>
                      <a:gd name="T42" fmla="*/ 331 w 1058"/>
                      <a:gd name="T43" fmla="*/ 0 h 2035"/>
                      <a:gd name="T44" fmla="*/ 352 w 1058"/>
                      <a:gd name="T45" fmla="*/ 0 h 2035"/>
                      <a:gd name="T46" fmla="*/ 319 w 1058"/>
                      <a:gd name="T47" fmla="*/ 12 h 2035"/>
                      <a:gd name="T48" fmla="*/ 283 w 1058"/>
                      <a:gd name="T49" fmla="*/ 42 h 2035"/>
                      <a:gd name="T50" fmla="*/ 263 w 1058"/>
                      <a:gd name="T51" fmla="*/ 67 h 2035"/>
                      <a:gd name="T52" fmla="*/ 238 w 1058"/>
                      <a:gd name="T53" fmla="*/ 96 h 2035"/>
                      <a:gd name="T54" fmla="*/ 208 w 1058"/>
                      <a:gd name="T55" fmla="*/ 138 h 2035"/>
                      <a:gd name="T56" fmla="*/ 188 w 1058"/>
                      <a:gd name="T57" fmla="*/ 168 h 2035"/>
                      <a:gd name="T58" fmla="*/ 171 w 1058"/>
                      <a:gd name="T59" fmla="*/ 200 h 2035"/>
                      <a:gd name="T60" fmla="*/ 150 w 1058"/>
                      <a:gd name="T61" fmla="*/ 235 h 2035"/>
                      <a:gd name="T62" fmla="*/ 134 w 1058"/>
                      <a:gd name="T63" fmla="*/ 263 h 2035"/>
                      <a:gd name="T64" fmla="*/ 115 w 1058"/>
                      <a:gd name="T65" fmla="*/ 301 h 2035"/>
                      <a:gd name="T66" fmla="*/ 97 w 1058"/>
                      <a:gd name="T67" fmla="*/ 341 h 2035"/>
                      <a:gd name="T68" fmla="*/ 83 w 1058"/>
                      <a:gd name="T69" fmla="*/ 380 h 2035"/>
                      <a:gd name="T70" fmla="*/ 70 w 1058"/>
                      <a:gd name="T71" fmla="*/ 414 h 2035"/>
                      <a:gd name="T72" fmla="*/ 63 w 1058"/>
                      <a:gd name="T73" fmla="*/ 448 h 2035"/>
                      <a:gd name="T74" fmla="*/ 54 w 1058"/>
                      <a:gd name="T75" fmla="*/ 488 h 2035"/>
                      <a:gd name="T76" fmla="*/ 47 w 1058"/>
                      <a:gd name="T77" fmla="*/ 531 h 2035"/>
                      <a:gd name="T78" fmla="*/ 42 w 1058"/>
                      <a:gd name="T79" fmla="*/ 568 h 2035"/>
                      <a:gd name="T80" fmla="*/ 41 w 1058"/>
                      <a:gd name="T81" fmla="*/ 604 h 2035"/>
                      <a:gd name="T82" fmla="*/ 42 w 1058"/>
                      <a:gd name="T83" fmla="*/ 645 h 2035"/>
                      <a:gd name="T84" fmla="*/ 45 w 1058"/>
                      <a:gd name="T85" fmla="*/ 678 h 2035"/>
                      <a:gd name="T86" fmla="*/ 0 w 1058"/>
                      <a:gd name="T87" fmla="*/ 678 h 20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58"/>
                      <a:gd name="T133" fmla="*/ 0 h 2035"/>
                      <a:gd name="T134" fmla="*/ 1058 w 1058"/>
                      <a:gd name="T135" fmla="*/ 2035 h 20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58" h="2035">
                        <a:moveTo>
                          <a:pt x="0" y="2035"/>
                        </a:moveTo>
                        <a:lnTo>
                          <a:pt x="4" y="1939"/>
                        </a:lnTo>
                        <a:lnTo>
                          <a:pt x="9" y="1854"/>
                        </a:lnTo>
                        <a:lnTo>
                          <a:pt x="18" y="1737"/>
                        </a:lnTo>
                        <a:lnTo>
                          <a:pt x="37" y="1633"/>
                        </a:lnTo>
                        <a:lnTo>
                          <a:pt x="54" y="1515"/>
                        </a:lnTo>
                        <a:lnTo>
                          <a:pt x="85" y="1399"/>
                        </a:lnTo>
                        <a:lnTo>
                          <a:pt x="111" y="1308"/>
                        </a:lnTo>
                        <a:lnTo>
                          <a:pt x="144" y="1187"/>
                        </a:lnTo>
                        <a:lnTo>
                          <a:pt x="185" y="1064"/>
                        </a:lnTo>
                        <a:lnTo>
                          <a:pt x="228" y="956"/>
                        </a:lnTo>
                        <a:lnTo>
                          <a:pt x="280" y="839"/>
                        </a:lnTo>
                        <a:lnTo>
                          <a:pt x="330" y="748"/>
                        </a:lnTo>
                        <a:lnTo>
                          <a:pt x="400" y="623"/>
                        </a:lnTo>
                        <a:lnTo>
                          <a:pt x="465" y="518"/>
                        </a:lnTo>
                        <a:lnTo>
                          <a:pt x="523" y="428"/>
                        </a:lnTo>
                        <a:lnTo>
                          <a:pt x="580" y="343"/>
                        </a:lnTo>
                        <a:lnTo>
                          <a:pt x="645" y="256"/>
                        </a:lnTo>
                        <a:lnTo>
                          <a:pt x="724" y="171"/>
                        </a:lnTo>
                        <a:lnTo>
                          <a:pt x="794" y="90"/>
                        </a:lnTo>
                        <a:lnTo>
                          <a:pt x="886" y="35"/>
                        </a:lnTo>
                        <a:lnTo>
                          <a:pt x="995" y="0"/>
                        </a:lnTo>
                        <a:lnTo>
                          <a:pt x="1058" y="0"/>
                        </a:lnTo>
                        <a:lnTo>
                          <a:pt x="958" y="35"/>
                        </a:lnTo>
                        <a:lnTo>
                          <a:pt x="850" y="125"/>
                        </a:lnTo>
                        <a:lnTo>
                          <a:pt x="789" y="202"/>
                        </a:lnTo>
                        <a:lnTo>
                          <a:pt x="715" y="289"/>
                        </a:lnTo>
                        <a:lnTo>
                          <a:pt x="625" y="415"/>
                        </a:lnTo>
                        <a:lnTo>
                          <a:pt x="564" y="505"/>
                        </a:lnTo>
                        <a:lnTo>
                          <a:pt x="514" y="599"/>
                        </a:lnTo>
                        <a:lnTo>
                          <a:pt x="451" y="704"/>
                        </a:lnTo>
                        <a:lnTo>
                          <a:pt x="402" y="789"/>
                        </a:lnTo>
                        <a:lnTo>
                          <a:pt x="347" y="902"/>
                        </a:lnTo>
                        <a:lnTo>
                          <a:pt x="293" y="1023"/>
                        </a:lnTo>
                        <a:lnTo>
                          <a:pt x="249" y="1141"/>
                        </a:lnTo>
                        <a:lnTo>
                          <a:pt x="210" y="1244"/>
                        </a:lnTo>
                        <a:lnTo>
                          <a:pt x="190" y="1344"/>
                        </a:lnTo>
                        <a:lnTo>
                          <a:pt x="162" y="1466"/>
                        </a:lnTo>
                        <a:lnTo>
                          <a:pt x="140" y="1593"/>
                        </a:lnTo>
                        <a:lnTo>
                          <a:pt x="127" y="1705"/>
                        </a:lnTo>
                        <a:lnTo>
                          <a:pt x="122" y="1814"/>
                        </a:lnTo>
                        <a:lnTo>
                          <a:pt x="127" y="1935"/>
                        </a:lnTo>
                        <a:lnTo>
                          <a:pt x="135" y="2035"/>
                        </a:lnTo>
                        <a:lnTo>
                          <a:pt x="0" y="2035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588">
                    <a:solidFill>
                      <a:srgbClr val="004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" name="Group 275"/>
                <p:cNvGrpSpPr>
                  <a:grpSpLocks/>
                </p:cNvGrpSpPr>
                <p:nvPr/>
              </p:nvGrpSpPr>
              <p:grpSpPr bwMode="auto">
                <a:xfrm>
                  <a:off x="1103" y="1261"/>
                  <a:ext cx="339" cy="318"/>
                  <a:chOff x="1103" y="1261"/>
                  <a:chExt cx="339" cy="318"/>
                </a:xfrm>
              </p:grpSpPr>
              <p:grpSp>
                <p:nvGrpSpPr>
                  <p:cNvPr id="2267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1103" y="1332"/>
                    <a:ext cx="145" cy="110"/>
                    <a:chOff x="1103" y="1332"/>
                    <a:chExt cx="145" cy="110"/>
                  </a:xfrm>
                </p:grpSpPr>
                <p:sp>
                  <p:nvSpPr>
                    <p:cNvPr id="2305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1103" y="1332"/>
                      <a:ext cx="145" cy="110"/>
                    </a:xfrm>
                    <a:custGeom>
                      <a:avLst/>
                      <a:gdLst>
                        <a:gd name="T0" fmla="*/ 141 w 435"/>
                        <a:gd name="T1" fmla="*/ 83 h 328"/>
                        <a:gd name="T2" fmla="*/ 144 w 435"/>
                        <a:gd name="T3" fmla="*/ 70 h 328"/>
                        <a:gd name="T4" fmla="*/ 145 w 435"/>
                        <a:gd name="T5" fmla="*/ 60 h 328"/>
                        <a:gd name="T6" fmla="*/ 141 w 435"/>
                        <a:gd name="T7" fmla="*/ 50 h 328"/>
                        <a:gd name="T8" fmla="*/ 138 w 435"/>
                        <a:gd name="T9" fmla="*/ 39 h 328"/>
                        <a:gd name="T10" fmla="*/ 131 w 435"/>
                        <a:gd name="T11" fmla="*/ 29 h 328"/>
                        <a:gd name="T12" fmla="*/ 124 w 435"/>
                        <a:gd name="T13" fmla="*/ 20 h 328"/>
                        <a:gd name="T14" fmla="*/ 114 w 435"/>
                        <a:gd name="T15" fmla="*/ 12 h 328"/>
                        <a:gd name="T16" fmla="*/ 101 w 435"/>
                        <a:gd name="T17" fmla="*/ 5 h 328"/>
                        <a:gd name="T18" fmla="*/ 88 w 435"/>
                        <a:gd name="T19" fmla="*/ 2 h 328"/>
                        <a:gd name="T20" fmla="*/ 72 w 435"/>
                        <a:gd name="T21" fmla="*/ 0 h 328"/>
                        <a:gd name="T22" fmla="*/ 55 w 435"/>
                        <a:gd name="T23" fmla="*/ 2 h 328"/>
                        <a:gd name="T24" fmla="*/ 41 w 435"/>
                        <a:gd name="T25" fmla="*/ 5 h 328"/>
                        <a:gd name="T26" fmla="*/ 22 w 435"/>
                        <a:gd name="T27" fmla="*/ 7 h 328"/>
                        <a:gd name="T28" fmla="*/ 10 w 435"/>
                        <a:gd name="T29" fmla="*/ 7 h 328"/>
                        <a:gd name="T30" fmla="*/ 0 w 435"/>
                        <a:gd name="T31" fmla="*/ 3 h 328"/>
                        <a:gd name="T32" fmla="*/ 7 w 435"/>
                        <a:gd name="T33" fmla="*/ 14 h 328"/>
                        <a:gd name="T34" fmla="*/ 10 w 435"/>
                        <a:gd name="T35" fmla="*/ 20 h 328"/>
                        <a:gd name="T36" fmla="*/ 11 w 435"/>
                        <a:gd name="T37" fmla="*/ 30 h 328"/>
                        <a:gd name="T38" fmla="*/ 11 w 435"/>
                        <a:gd name="T39" fmla="*/ 41 h 328"/>
                        <a:gd name="T40" fmla="*/ 14 w 435"/>
                        <a:gd name="T41" fmla="*/ 58 h 328"/>
                        <a:gd name="T42" fmla="*/ 18 w 435"/>
                        <a:gd name="T43" fmla="*/ 68 h 328"/>
                        <a:gd name="T44" fmla="*/ 22 w 435"/>
                        <a:gd name="T45" fmla="*/ 76 h 328"/>
                        <a:gd name="T46" fmla="*/ 31 w 435"/>
                        <a:gd name="T47" fmla="*/ 89 h 328"/>
                        <a:gd name="T48" fmla="*/ 40 w 435"/>
                        <a:gd name="T49" fmla="*/ 97 h 328"/>
                        <a:gd name="T50" fmla="*/ 50 w 435"/>
                        <a:gd name="T51" fmla="*/ 104 h 328"/>
                        <a:gd name="T52" fmla="*/ 62 w 435"/>
                        <a:gd name="T53" fmla="*/ 108 h 328"/>
                        <a:gd name="T54" fmla="*/ 74 w 435"/>
                        <a:gd name="T55" fmla="*/ 110 h 328"/>
                        <a:gd name="T56" fmla="*/ 85 w 435"/>
                        <a:gd name="T57" fmla="*/ 110 h 328"/>
                        <a:gd name="T58" fmla="*/ 97 w 435"/>
                        <a:gd name="T59" fmla="*/ 110 h 328"/>
                        <a:gd name="T60" fmla="*/ 113 w 435"/>
                        <a:gd name="T61" fmla="*/ 109 h 328"/>
                        <a:gd name="T62" fmla="*/ 125 w 435"/>
                        <a:gd name="T63" fmla="*/ 103 h 328"/>
                        <a:gd name="T64" fmla="*/ 136 w 435"/>
                        <a:gd name="T65" fmla="*/ 93 h 328"/>
                        <a:gd name="T66" fmla="*/ 141 w 435"/>
                        <a:gd name="T67" fmla="*/ 83 h 32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35"/>
                        <a:gd name="T103" fmla="*/ 0 h 328"/>
                        <a:gd name="T104" fmla="*/ 435 w 435"/>
                        <a:gd name="T105" fmla="*/ 328 h 32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35" h="328">
                          <a:moveTo>
                            <a:pt x="422" y="247"/>
                          </a:moveTo>
                          <a:lnTo>
                            <a:pt x="433" y="210"/>
                          </a:lnTo>
                          <a:lnTo>
                            <a:pt x="435" y="179"/>
                          </a:lnTo>
                          <a:lnTo>
                            <a:pt x="424" y="149"/>
                          </a:lnTo>
                          <a:lnTo>
                            <a:pt x="415" y="116"/>
                          </a:lnTo>
                          <a:lnTo>
                            <a:pt x="394" y="86"/>
                          </a:lnTo>
                          <a:lnTo>
                            <a:pt x="372" y="59"/>
                          </a:lnTo>
                          <a:lnTo>
                            <a:pt x="343" y="37"/>
                          </a:lnTo>
                          <a:lnTo>
                            <a:pt x="304" y="16"/>
                          </a:lnTo>
                          <a:lnTo>
                            <a:pt x="264" y="7"/>
                          </a:lnTo>
                          <a:lnTo>
                            <a:pt x="216" y="0"/>
                          </a:lnTo>
                          <a:lnTo>
                            <a:pt x="166" y="7"/>
                          </a:lnTo>
                          <a:lnTo>
                            <a:pt x="124" y="16"/>
                          </a:lnTo>
                          <a:lnTo>
                            <a:pt x="67" y="20"/>
                          </a:lnTo>
                          <a:lnTo>
                            <a:pt x="31" y="20"/>
                          </a:lnTo>
                          <a:lnTo>
                            <a:pt x="0" y="9"/>
                          </a:lnTo>
                          <a:lnTo>
                            <a:pt x="22" y="41"/>
                          </a:lnTo>
                          <a:lnTo>
                            <a:pt x="31" y="59"/>
                          </a:lnTo>
                          <a:lnTo>
                            <a:pt x="33" y="88"/>
                          </a:lnTo>
                          <a:lnTo>
                            <a:pt x="33" y="122"/>
                          </a:lnTo>
                          <a:lnTo>
                            <a:pt x="43" y="172"/>
                          </a:lnTo>
                          <a:lnTo>
                            <a:pt x="54" y="203"/>
                          </a:lnTo>
                          <a:lnTo>
                            <a:pt x="65" y="228"/>
                          </a:lnTo>
                          <a:lnTo>
                            <a:pt x="92" y="264"/>
                          </a:lnTo>
                          <a:lnTo>
                            <a:pt x="120" y="289"/>
                          </a:lnTo>
                          <a:lnTo>
                            <a:pt x="151" y="310"/>
                          </a:lnTo>
                          <a:lnTo>
                            <a:pt x="187" y="321"/>
                          </a:lnTo>
                          <a:lnTo>
                            <a:pt x="221" y="328"/>
                          </a:lnTo>
                          <a:lnTo>
                            <a:pt x="254" y="328"/>
                          </a:lnTo>
                          <a:lnTo>
                            <a:pt x="291" y="328"/>
                          </a:lnTo>
                          <a:lnTo>
                            <a:pt x="338" y="325"/>
                          </a:lnTo>
                          <a:lnTo>
                            <a:pt x="376" y="308"/>
                          </a:lnTo>
                          <a:lnTo>
                            <a:pt x="408" y="278"/>
                          </a:lnTo>
                          <a:lnTo>
                            <a:pt x="422" y="24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6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1122" y="1339"/>
                      <a:ext cx="121" cy="100"/>
                    </a:xfrm>
                    <a:custGeom>
                      <a:avLst/>
                      <a:gdLst>
                        <a:gd name="T0" fmla="*/ 0 w 363"/>
                        <a:gd name="T1" fmla="*/ 16 h 300"/>
                        <a:gd name="T2" fmla="*/ 15 w 363"/>
                        <a:gd name="T3" fmla="*/ 29 h 300"/>
                        <a:gd name="T4" fmla="*/ 37 w 363"/>
                        <a:gd name="T5" fmla="*/ 45 h 300"/>
                        <a:gd name="T6" fmla="*/ 55 w 363"/>
                        <a:gd name="T7" fmla="*/ 54 h 300"/>
                        <a:gd name="T8" fmla="*/ 66 w 363"/>
                        <a:gd name="T9" fmla="*/ 60 h 300"/>
                        <a:gd name="T10" fmla="*/ 74 w 363"/>
                        <a:gd name="T11" fmla="*/ 63 h 300"/>
                        <a:gd name="T12" fmla="*/ 74 w 363"/>
                        <a:gd name="T13" fmla="*/ 68 h 300"/>
                        <a:gd name="T14" fmla="*/ 66 w 363"/>
                        <a:gd name="T15" fmla="*/ 70 h 300"/>
                        <a:gd name="T16" fmla="*/ 55 w 363"/>
                        <a:gd name="T17" fmla="*/ 75 h 300"/>
                        <a:gd name="T18" fmla="*/ 44 w 363"/>
                        <a:gd name="T19" fmla="*/ 81 h 300"/>
                        <a:gd name="T20" fmla="*/ 36 w 363"/>
                        <a:gd name="T21" fmla="*/ 87 h 300"/>
                        <a:gd name="T22" fmla="*/ 30 w 363"/>
                        <a:gd name="T23" fmla="*/ 94 h 300"/>
                        <a:gd name="T24" fmla="*/ 43 w 363"/>
                        <a:gd name="T25" fmla="*/ 96 h 300"/>
                        <a:gd name="T26" fmla="*/ 60 w 363"/>
                        <a:gd name="T27" fmla="*/ 99 h 300"/>
                        <a:gd name="T28" fmla="*/ 79 w 363"/>
                        <a:gd name="T29" fmla="*/ 100 h 300"/>
                        <a:gd name="T30" fmla="*/ 93 w 363"/>
                        <a:gd name="T31" fmla="*/ 98 h 300"/>
                        <a:gd name="T32" fmla="*/ 105 w 363"/>
                        <a:gd name="T33" fmla="*/ 92 h 300"/>
                        <a:gd name="T34" fmla="*/ 115 w 363"/>
                        <a:gd name="T35" fmla="*/ 83 h 300"/>
                        <a:gd name="T36" fmla="*/ 119 w 363"/>
                        <a:gd name="T37" fmla="*/ 74 h 300"/>
                        <a:gd name="T38" fmla="*/ 120 w 363"/>
                        <a:gd name="T39" fmla="*/ 64 h 300"/>
                        <a:gd name="T40" fmla="*/ 121 w 363"/>
                        <a:gd name="T41" fmla="*/ 54 h 300"/>
                        <a:gd name="T42" fmla="*/ 118 w 363"/>
                        <a:gd name="T43" fmla="*/ 42 h 300"/>
                        <a:gd name="T44" fmla="*/ 113 w 363"/>
                        <a:gd name="T45" fmla="*/ 31 h 300"/>
                        <a:gd name="T46" fmla="*/ 104 w 363"/>
                        <a:gd name="T47" fmla="*/ 22 h 300"/>
                        <a:gd name="T48" fmla="*/ 95 w 363"/>
                        <a:gd name="T49" fmla="*/ 13 h 300"/>
                        <a:gd name="T50" fmla="*/ 87 w 363"/>
                        <a:gd name="T51" fmla="*/ 7 h 300"/>
                        <a:gd name="T52" fmla="*/ 75 w 363"/>
                        <a:gd name="T53" fmla="*/ 2 h 300"/>
                        <a:gd name="T54" fmla="*/ 63 w 363"/>
                        <a:gd name="T55" fmla="*/ 0 h 300"/>
                        <a:gd name="T56" fmla="*/ 61 w 363"/>
                        <a:gd name="T57" fmla="*/ 11 h 300"/>
                        <a:gd name="T58" fmla="*/ 62 w 363"/>
                        <a:gd name="T59" fmla="*/ 21 h 300"/>
                        <a:gd name="T60" fmla="*/ 62 w 363"/>
                        <a:gd name="T61" fmla="*/ 31 h 300"/>
                        <a:gd name="T62" fmla="*/ 63 w 363"/>
                        <a:gd name="T63" fmla="*/ 40 h 300"/>
                        <a:gd name="T64" fmla="*/ 66 w 363"/>
                        <a:gd name="T65" fmla="*/ 48 h 300"/>
                        <a:gd name="T66" fmla="*/ 70 w 363"/>
                        <a:gd name="T67" fmla="*/ 56 h 300"/>
                        <a:gd name="T68" fmla="*/ 49 w 363"/>
                        <a:gd name="T69" fmla="*/ 47 h 300"/>
                        <a:gd name="T70" fmla="*/ 36 w 363"/>
                        <a:gd name="T71" fmla="*/ 40 h 300"/>
                        <a:gd name="T72" fmla="*/ 20 w 363"/>
                        <a:gd name="T73" fmla="*/ 31 h 300"/>
                        <a:gd name="T74" fmla="*/ 0 w 363"/>
                        <a:gd name="T75" fmla="*/ 16 h 30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63"/>
                        <a:gd name="T115" fmla="*/ 0 h 300"/>
                        <a:gd name="T116" fmla="*/ 363 w 363"/>
                        <a:gd name="T117" fmla="*/ 300 h 30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63" h="300">
                          <a:moveTo>
                            <a:pt x="0" y="47"/>
                          </a:moveTo>
                          <a:lnTo>
                            <a:pt x="45" y="88"/>
                          </a:lnTo>
                          <a:lnTo>
                            <a:pt x="110" y="134"/>
                          </a:lnTo>
                          <a:lnTo>
                            <a:pt x="165" y="162"/>
                          </a:lnTo>
                          <a:lnTo>
                            <a:pt x="198" y="180"/>
                          </a:lnTo>
                          <a:lnTo>
                            <a:pt x="222" y="190"/>
                          </a:lnTo>
                          <a:lnTo>
                            <a:pt x="221" y="203"/>
                          </a:lnTo>
                          <a:lnTo>
                            <a:pt x="197" y="211"/>
                          </a:lnTo>
                          <a:lnTo>
                            <a:pt x="165" y="224"/>
                          </a:lnTo>
                          <a:lnTo>
                            <a:pt x="132" y="243"/>
                          </a:lnTo>
                          <a:lnTo>
                            <a:pt x="108" y="262"/>
                          </a:lnTo>
                          <a:lnTo>
                            <a:pt x="90" y="281"/>
                          </a:lnTo>
                          <a:lnTo>
                            <a:pt x="128" y="289"/>
                          </a:lnTo>
                          <a:lnTo>
                            <a:pt x="179" y="298"/>
                          </a:lnTo>
                          <a:lnTo>
                            <a:pt x="237" y="300"/>
                          </a:lnTo>
                          <a:lnTo>
                            <a:pt x="278" y="293"/>
                          </a:lnTo>
                          <a:lnTo>
                            <a:pt x="316" y="277"/>
                          </a:lnTo>
                          <a:lnTo>
                            <a:pt x="345" y="250"/>
                          </a:lnTo>
                          <a:lnTo>
                            <a:pt x="357" y="223"/>
                          </a:lnTo>
                          <a:lnTo>
                            <a:pt x="361" y="191"/>
                          </a:lnTo>
                          <a:lnTo>
                            <a:pt x="363" y="162"/>
                          </a:lnTo>
                          <a:lnTo>
                            <a:pt x="354" y="126"/>
                          </a:lnTo>
                          <a:lnTo>
                            <a:pt x="338" y="94"/>
                          </a:lnTo>
                          <a:lnTo>
                            <a:pt x="313" y="67"/>
                          </a:lnTo>
                          <a:lnTo>
                            <a:pt x="284" y="38"/>
                          </a:lnTo>
                          <a:lnTo>
                            <a:pt x="261" y="21"/>
                          </a:lnTo>
                          <a:lnTo>
                            <a:pt x="224" y="6"/>
                          </a:lnTo>
                          <a:lnTo>
                            <a:pt x="190" y="0"/>
                          </a:lnTo>
                          <a:lnTo>
                            <a:pt x="184" y="34"/>
                          </a:lnTo>
                          <a:lnTo>
                            <a:pt x="185" y="63"/>
                          </a:lnTo>
                          <a:lnTo>
                            <a:pt x="187" y="93"/>
                          </a:lnTo>
                          <a:lnTo>
                            <a:pt x="189" y="121"/>
                          </a:lnTo>
                          <a:lnTo>
                            <a:pt x="197" y="144"/>
                          </a:lnTo>
                          <a:lnTo>
                            <a:pt x="210" y="167"/>
                          </a:lnTo>
                          <a:lnTo>
                            <a:pt x="147" y="141"/>
                          </a:lnTo>
                          <a:lnTo>
                            <a:pt x="108" y="121"/>
                          </a:lnTo>
                          <a:lnTo>
                            <a:pt x="61" y="94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8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1271" y="1271"/>
                    <a:ext cx="115" cy="140"/>
                    <a:chOff x="1271" y="1271"/>
                    <a:chExt cx="115" cy="140"/>
                  </a:xfrm>
                </p:grpSpPr>
                <p:sp>
                  <p:nvSpPr>
                    <p:cNvPr id="2303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1271" y="1271"/>
                      <a:ext cx="115" cy="140"/>
                    </a:xfrm>
                    <a:custGeom>
                      <a:avLst/>
                      <a:gdLst>
                        <a:gd name="T0" fmla="*/ 26 w 347"/>
                        <a:gd name="T1" fmla="*/ 133 h 420"/>
                        <a:gd name="T2" fmla="*/ 18 w 347"/>
                        <a:gd name="T3" fmla="*/ 130 h 420"/>
                        <a:gd name="T4" fmla="*/ 8 w 347"/>
                        <a:gd name="T5" fmla="*/ 123 h 420"/>
                        <a:gd name="T6" fmla="*/ 3 w 347"/>
                        <a:gd name="T7" fmla="*/ 110 h 420"/>
                        <a:gd name="T8" fmla="*/ 0 w 347"/>
                        <a:gd name="T9" fmla="*/ 98 h 420"/>
                        <a:gd name="T10" fmla="*/ 0 w 347"/>
                        <a:gd name="T11" fmla="*/ 86 h 420"/>
                        <a:gd name="T12" fmla="*/ 0 w 347"/>
                        <a:gd name="T13" fmla="*/ 72 h 420"/>
                        <a:gd name="T14" fmla="*/ 3 w 347"/>
                        <a:gd name="T15" fmla="*/ 58 h 420"/>
                        <a:gd name="T16" fmla="*/ 10 w 347"/>
                        <a:gd name="T17" fmla="*/ 44 h 420"/>
                        <a:gd name="T18" fmla="*/ 17 w 347"/>
                        <a:gd name="T19" fmla="*/ 35 h 420"/>
                        <a:gd name="T20" fmla="*/ 26 w 347"/>
                        <a:gd name="T21" fmla="*/ 30 h 420"/>
                        <a:gd name="T22" fmla="*/ 38 w 347"/>
                        <a:gd name="T23" fmla="*/ 23 h 420"/>
                        <a:gd name="T24" fmla="*/ 54 w 347"/>
                        <a:gd name="T25" fmla="*/ 18 h 420"/>
                        <a:gd name="T26" fmla="*/ 68 w 347"/>
                        <a:gd name="T27" fmla="*/ 16 h 420"/>
                        <a:gd name="T28" fmla="*/ 82 w 347"/>
                        <a:gd name="T29" fmla="*/ 14 h 420"/>
                        <a:gd name="T30" fmla="*/ 95 w 347"/>
                        <a:gd name="T31" fmla="*/ 14 h 420"/>
                        <a:gd name="T32" fmla="*/ 103 w 347"/>
                        <a:gd name="T33" fmla="*/ 8 h 420"/>
                        <a:gd name="T34" fmla="*/ 111 w 347"/>
                        <a:gd name="T35" fmla="*/ 0 h 420"/>
                        <a:gd name="T36" fmla="*/ 108 w 347"/>
                        <a:gd name="T37" fmla="*/ 14 h 420"/>
                        <a:gd name="T38" fmla="*/ 107 w 347"/>
                        <a:gd name="T39" fmla="*/ 24 h 420"/>
                        <a:gd name="T40" fmla="*/ 109 w 347"/>
                        <a:gd name="T41" fmla="*/ 37 h 420"/>
                        <a:gd name="T42" fmla="*/ 110 w 347"/>
                        <a:gd name="T43" fmla="*/ 49 h 420"/>
                        <a:gd name="T44" fmla="*/ 112 w 347"/>
                        <a:gd name="T45" fmla="*/ 57 h 420"/>
                        <a:gd name="T46" fmla="*/ 114 w 347"/>
                        <a:gd name="T47" fmla="*/ 68 h 420"/>
                        <a:gd name="T48" fmla="*/ 115 w 347"/>
                        <a:gd name="T49" fmla="*/ 84 h 420"/>
                        <a:gd name="T50" fmla="*/ 113 w 347"/>
                        <a:gd name="T51" fmla="*/ 97 h 420"/>
                        <a:gd name="T52" fmla="*/ 108 w 347"/>
                        <a:gd name="T53" fmla="*/ 111 h 420"/>
                        <a:gd name="T54" fmla="*/ 100 w 347"/>
                        <a:gd name="T55" fmla="*/ 122 h 420"/>
                        <a:gd name="T56" fmla="*/ 90 w 347"/>
                        <a:gd name="T57" fmla="*/ 129 h 420"/>
                        <a:gd name="T58" fmla="*/ 80 w 347"/>
                        <a:gd name="T59" fmla="*/ 135 h 420"/>
                        <a:gd name="T60" fmla="*/ 69 w 347"/>
                        <a:gd name="T61" fmla="*/ 137 h 420"/>
                        <a:gd name="T62" fmla="*/ 51 w 347"/>
                        <a:gd name="T63" fmla="*/ 140 h 420"/>
                        <a:gd name="T64" fmla="*/ 38 w 347"/>
                        <a:gd name="T65" fmla="*/ 138 h 420"/>
                        <a:gd name="T66" fmla="*/ 26 w 347"/>
                        <a:gd name="T67" fmla="*/ 133 h 42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47"/>
                        <a:gd name="T103" fmla="*/ 0 h 420"/>
                        <a:gd name="T104" fmla="*/ 347 w 347"/>
                        <a:gd name="T105" fmla="*/ 420 h 42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47" h="420">
                          <a:moveTo>
                            <a:pt x="78" y="399"/>
                          </a:moveTo>
                          <a:lnTo>
                            <a:pt x="54" y="391"/>
                          </a:lnTo>
                          <a:lnTo>
                            <a:pt x="24" y="368"/>
                          </a:lnTo>
                          <a:lnTo>
                            <a:pt x="9" y="330"/>
                          </a:lnTo>
                          <a:lnTo>
                            <a:pt x="0" y="294"/>
                          </a:lnTo>
                          <a:lnTo>
                            <a:pt x="0" y="257"/>
                          </a:lnTo>
                          <a:lnTo>
                            <a:pt x="0" y="217"/>
                          </a:lnTo>
                          <a:lnTo>
                            <a:pt x="9" y="174"/>
                          </a:lnTo>
                          <a:lnTo>
                            <a:pt x="29" y="133"/>
                          </a:lnTo>
                          <a:lnTo>
                            <a:pt x="52" y="106"/>
                          </a:lnTo>
                          <a:lnTo>
                            <a:pt x="78" y="89"/>
                          </a:lnTo>
                          <a:lnTo>
                            <a:pt x="114" y="68"/>
                          </a:lnTo>
                          <a:lnTo>
                            <a:pt x="162" y="54"/>
                          </a:lnTo>
                          <a:lnTo>
                            <a:pt x="205" y="48"/>
                          </a:lnTo>
                          <a:lnTo>
                            <a:pt x="247" y="43"/>
                          </a:lnTo>
                          <a:lnTo>
                            <a:pt x="288" y="41"/>
                          </a:lnTo>
                          <a:lnTo>
                            <a:pt x="311" y="25"/>
                          </a:lnTo>
                          <a:lnTo>
                            <a:pt x="336" y="0"/>
                          </a:lnTo>
                          <a:lnTo>
                            <a:pt x="326" y="41"/>
                          </a:lnTo>
                          <a:lnTo>
                            <a:pt x="324" y="73"/>
                          </a:lnTo>
                          <a:lnTo>
                            <a:pt x="328" y="111"/>
                          </a:lnTo>
                          <a:lnTo>
                            <a:pt x="332" y="147"/>
                          </a:lnTo>
                          <a:lnTo>
                            <a:pt x="338" y="172"/>
                          </a:lnTo>
                          <a:lnTo>
                            <a:pt x="343" y="205"/>
                          </a:lnTo>
                          <a:lnTo>
                            <a:pt x="347" y="251"/>
                          </a:lnTo>
                          <a:lnTo>
                            <a:pt x="340" y="292"/>
                          </a:lnTo>
                          <a:lnTo>
                            <a:pt x="326" y="334"/>
                          </a:lnTo>
                          <a:lnTo>
                            <a:pt x="302" y="366"/>
                          </a:lnTo>
                          <a:lnTo>
                            <a:pt x="271" y="388"/>
                          </a:lnTo>
                          <a:lnTo>
                            <a:pt x="241" y="404"/>
                          </a:lnTo>
                          <a:lnTo>
                            <a:pt x="207" y="411"/>
                          </a:lnTo>
                          <a:lnTo>
                            <a:pt x="153" y="420"/>
                          </a:lnTo>
                          <a:lnTo>
                            <a:pt x="114" y="415"/>
                          </a:lnTo>
                          <a:lnTo>
                            <a:pt x="78" y="39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4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1285" y="1299"/>
                      <a:ext cx="88" cy="105"/>
                    </a:xfrm>
                    <a:custGeom>
                      <a:avLst/>
                      <a:gdLst>
                        <a:gd name="T0" fmla="*/ 81 w 264"/>
                        <a:gd name="T1" fmla="*/ 0 h 313"/>
                        <a:gd name="T2" fmla="*/ 75 w 264"/>
                        <a:gd name="T3" fmla="*/ 15 h 313"/>
                        <a:gd name="T4" fmla="*/ 66 w 264"/>
                        <a:gd name="T5" fmla="*/ 30 h 313"/>
                        <a:gd name="T6" fmla="*/ 60 w 264"/>
                        <a:gd name="T7" fmla="*/ 39 h 313"/>
                        <a:gd name="T8" fmla="*/ 42 w 264"/>
                        <a:gd name="T9" fmla="*/ 54 h 313"/>
                        <a:gd name="T10" fmla="*/ 33 w 264"/>
                        <a:gd name="T11" fmla="*/ 56 h 313"/>
                        <a:gd name="T12" fmla="*/ 27 w 264"/>
                        <a:gd name="T13" fmla="*/ 52 h 313"/>
                        <a:gd name="T14" fmla="*/ 20 w 264"/>
                        <a:gd name="T15" fmla="*/ 46 h 313"/>
                        <a:gd name="T16" fmla="*/ 11 w 264"/>
                        <a:gd name="T17" fmla="*/ 37 h 313"/>
                        <a:gd name="T18" fmla="*/ 4 w 264"/>
                        <a:gd name="T19" fmla="*/ 27 h 313"/>
                        <a:gd name="T20" fmla="*/ 1 w 264"/>
                        <a:gd name="T21" fmla="*/ 43 h 313"/>
                        <a:gd name="T22" fmla="*/ 0 w 264"/>
                        <a:gd name="T23" fmla="*/ 57 h 313"/>
                        <a:gd name="T24" fmla="*/ 0 w 264"/>
                        <a:gd name="T25" fmla="*/ 67 h 313"/>
                        <a:gd name="T26" fmla="*/ 2 w 264"/>
                        <a:gd name="T27" fmla="*/ 80 h 313"/>
                        <a:gd name="T28" fmla="*/ 4 w 264"/>
                        <a:gd name="T29" fmla="*/ 95 h 313"/>
                        <a:gd name="T30" fmla="*/ 6 w 264"/>
                        <a:gd name="T31" fmla="*/ 100 h 313"/>
                        <a:gd name="T32" fmla="*/ 14 w 264"/>
                        <a:gd name="T33" fmla="*/ 105 h 313"/>
                        <a:gd name="T34" fmla="*/ 30 w 264"/>
                        <a:gd name="T35" fmla="*/ 105 h 313"/>
                        <a:gd name="T36" fmla="*/ 43 w 264"/>
                        <a:gd name="T37" fmla="*/ 105 h 313"/>
                        <a:gd name="T38" fmla="*/ 62 w 264"/>
                        <a:gd name="T39" fmla="*/ 99 h 313"/>
                        <a:gd name="T40" fmla="*/ 74 w 264"/>
                        <a:gd name="T41" fmla="*/ 90 h 313"/>
                        <a:gd name="T42" fmla="*/ 83 w 264"/>
                        <a:gd name="T43" fmla="*/ 80 h 313"/>
                        <a:gd name="T44" fmla="*/ 88 w 264"/>
                        <a:gd name="T45" fmla="*/ 66 h 313"/>
                        <a:gd name="T46" fmla="*/ 52 w 264"/>
                        <a:gd name="T47" fmla="*/ 62 h 313"/>
                        <a:gd name="T48" fmla="*/ 43 w 264"/>
                        <a:gd name="T49" fmla="*/ 57 h 313"/>
                        <a:gd name="T50" fmla="*/ 54 w 264"/>
                        <a:gd name="T51" fmla="*/ 49 h 313"/>
                        <a:gd name="T52" fmla="*/ 65 w 264"/>
                        <a:gd name="T53" fmla="*/ 36 h 313"/>
                        <a:gd name="T54" fmla="*/ 73 w 264"/>
                        <a:gd name="T55" fmla="*/ 21 h 313"/>
                        <a:gd name="T56" fmla="*/ 81 w 264"/>
                        <a:gd name="T57" fmla="*/ 0 h 3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64"/>
                        <a:gd name="T88" fmla="*/ 0 h 313"/>
                        <a:gd name="T89" fmla="*/ 264 w 264"/>
                        <a:gd name="T90" fmla="*/ 313 h 3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64" h="313">
                          <a:moveTo>
                            <a:pt x="244" y="0"/>
                          </a:moveTo>
                          <a:lnTo>
                            <a:pt x="224" y="45"/>
                          </a:lnTo>
                          <a:lnTo>
                            <a:pt x="199" y="88"/>
                          </a:lnTo>
                          <a:lnTo>
                            <a:pt x="179" y="115"/>
                          </a:lnTo>
                          <a:lnTo>
                            <a:pt x="126" y="160"/>
                          </a:lnTo>
                          <a:lnTo>
                            <a:pt x="100" y="167"/>
                          </a:lnTo>
                          <a:lnTo>
                            <a:pt x="80" y="154"/>
                          </a:lnTo>
                          <a:lnTo>
                            <a:pt x="61" y="138"/>
                          </a:lnTo>
                          <a:lnTo>
                            <a:pt x="34" y="110"/>
                          </a:lnTo>
                          <a:lnTo>
                            <a:pt x="12" y="79"/>
                          </a:lnTo>
                          <a:lnTo>
                            <a:pt x="3" y="127"/>
                          </a:lnTo>
                          <a:lnTo>
                            <a:pt x="0" y="171"/>
                          </a:lnTo>
                          <a:lnTo>
                            <a:pt x="0" y="201"/>
                          </a:lnTo>
                          <a:lnTo>
                            <a:pt x="5" y="239"/>
                          </a:lnTo>
                          <a:lnTo>
                            <a:pt x="12" y="282"/>
                          </a:lnTo>
                          <a:lnTo>
                            <a:pt x="19" y="298"/>
                          </a:lnTo>
                          <a:lnTo>
                            <a:pt x="41" y="313"/>
                          </a:lnTo>
                          <a:lnTo>
                            <a:pt x="91" y="313"/>
                          </a:lnTo>
                          <a:lnTo>
                            <a:pt x="129" y="313"/>
                          </a:lnTo>
                          <a:lnTo>
                            <a:pt x="185" y="296"/>
                          </a:lnTo>
                          <a:lnTo>
                            <a:pt x="222" y="269"/>
                          </a:lnTo>
                          <a:lnTo>
                            <a:pt x="249" y="239"/>
                          </a:lnTo>
                          <a:lnTo>
                            <a:pt x="264" y="197"/>
                          </a:lnTo>
                          <a:lnTo>
                            <a:pt x="156" y="185"/>
                          </a:lnTo>
                          <a:lnTo>
                            <a:pt x="129" y="171"/>
                          </a:lnTo>
                          <a:lnTo>
                            <a:pt x="163" y="147"/>
                          </a:lnTo>
                          <a:lnTo>
                            <a:pt x="194" y="108"/>
                          </a:lnTo>
                          <a:lnTo>
                            <a:pt x="220" y="64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9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1238" y="1420"/>
                    <a:ext cx="115" cy="159"/>
                    <a:chOff x="1238" y="1420"/>
                    <a:chExt cx="115" cy="159"/>
                  </a:xfrm>
                </p:grpSpPr>
                <p:sp>
                  <p:nvSpPr>
                    <p:cNvPr id="2301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1238" y="1420"/>
                      <a:ext cx="115" cy="159"/>
                    </a:xfrm>
                    <a:custGeom>
                      <a:avLst/>
                      <a:gdLst>
                        <a:gd name="T0" fmla="*/ 56 w 345"/>
                        <a:gd name="T1" fmla="*/ 0 h 479"/>
                        <a:gd name="T2" fmla="*/ 36 w 345"/>
                        <a:gd name="T3" fmla="*/ 6 h 479"/>
                        <a:gd name="T4" fmla="*/ 19 w 345"/>
                        <a:gd name="T5" fmla="*/ 22 h 479"/>
                        <a:gd name="T6" fmla="*/ 8 w 345"/>
                        <a:gd name="T7" fmla="*/ 41 h 479"/>
                        <a:gd name="T8" fmla="*/ 5 w 345"/>
                        <a:gd name="T9" fmla="*/ 53 h 479"/>
                        <a:gd name="T10" fmla="*/ 2 w 345"/>
                        <a:gd name="T11" fmla="*/ 65 h 479"/>
                        <a:gd name="T12" fmla="*/ 0 w 345"/>
                        <a:gd name="T13" fmla="*/ 79 h 479"/>
                        <a:gd name="T14" fmla="*/ 2 w 345"/>
                        <a:gd name="T15" fmla="*/ 93 h 479"/>
                        <a:gd name="T16" fmla="*/ 9 w 345"/>
                        <a:gd name="T17" fmla="*/ 108 h 479"/>
                        <a:gd name="T18" fmla="*/ 18 w 345"/>
                        <a:gd name="T19" fmla="*/ 119 h 479"/>
                        <a:gd name="T20" fmla="*/ 27 w 345"/>
                        <a:gd name="T21" fmla="*/ 127 h 479"/>
                        <a:gd name="T22" fmla="*/ 45 w 345"/>
                        <a:gd name="T23" fmla="*/ 140 h 479"/>
                        <a:gd name="T24" fmla="*/ 56 w 345"/>
                        <a:gd name="T25" fmla="*/ 150 h 479"/>
                        <a:gd name="T26" fmla="*/ 59 w 345"/>
                        <a:gd name="T27" fmla="*/ 159 h 479"/>
                        <a:gd name="T28" fmla="*/ 64 w 345"/>
                        <a:gd name="T29" fmla="*/ 149 h 479"/>
                        <a:gd name="T30" fmla="*/ 72 w 345"/>
                        <a:gd name="T31" fmla="*/ 140 h 479"/>
                        <a:gd name="T32" fmla="*/ 81 w 345"/>
                        <a:gd name="T33" fmla="*/ 131 h 479"/>
                        <a:gd name="T34" fmla="*/ 95 w 345"/>
                        <a:gd name="T35" fmla="*/ 120 h 479"/>
                        <a:gd name="T36" fmla="*/ 104 w 345"/>
                        <a:gd name="T37" fmla="*/ 108 h 479"/>
                        <a:gd name="T38" fmla="*/ 111 w 345"/>
                        <a:gd name="T39" fmla="*/ 96 h 479"/>
                        <a:gd name="T40" fmla="*/ 115 w 345"/>
                        <a:gd name="T41" fmla="*/ 79 h 479"/>
                        <a:gd name="T42" fmla="*/ 114 w 345"/>
                        <a:gd name="T43" fmla="*/ 64 h 479"/>
                        <a:gd name="T44" fmla="*/ 112 w 345"/>
                        <a:gd name="T45" fmla="*/ 50 h 479"/>
                        <a:gd name="T46" fmla="*/ 105 w 345"/>
                        <a:gd name="T47" fmla="*/ 36 h 479"/>
                        <a:gd name="T48" fmla="*/ 98 w 345"/>
                        <a:gd name="T49" fmla="*/ 23 h 479"/>
                        <a:gd name="T50" fmla="*/ 88 w 345"/>
                        <a:gd name="T51" fmla="*/ 11 h 479"/>
                        <a:gd name="T52" fmla="*/ 76 w 345"/>
                        <a:gd name="T53" fmla="*/ 3 h 479"/>
                        <a:gd name="T54" fmla="*/ 56 w 345"/>
                        <a:gd name="T55" fmla="*/ 0 h 47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345"/>
                        <a:gd name="T85" fmla="*/ 0 h 479"/>
                        <a:gd name="T86" fmla="*/ 345 w 345"/>
                        <a:gd name="T87" fmla="*/ 479 h 47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345" h="479">
                          <a:moveTo>
                            <a:pt x="169" y="0"/>
                          </a:moveTo>
                          <a:lnTo>
                            <a:pt x="108" y="18"/>
                          </a:lnTo>
                          <a:lnTo>
                            <a:pt x="58" y="66"/>
                          </a:lnTo>
                          <a:lnTo>
                            <a:pt x="23" y="124"/>
                          </a:lnTo>
                          <a:lnTo>
                            <a:pt x="14" y="160"/>
                          </a:lnTo>
                          <a:lnTo>
                            <a:pt x="5" y="197"/>
                          </a:lnTo>
                          <a:lnTo>
                            <a:pt x="0" y="239"/>
                          </a:lnTo>
                          <a:lnTo>
                            <a:pt x="7" y="280"/>
                          </a:lnTo>
                          <a:lnTo>
                            <a:pt x="27" y="325"/>
                          </a:lnTo>
                          <a:lnTo>
                            <a:pt x="54" y="357"/>
                          </a:lnTo>
                          <a:lnTo>
                            <a:pt x="81" y="383"/>
                          </a:lnTo>
                          <a:lnTo>
                            <a:pt x="135" y="422"/>
                          </a:lnTo>
                          <a:lnTo>
                            <a:pt x="169" y="451"/>
                          </a:lnTo>
                          <a:lnTo>
                            <a:pt x="176" y="479"/>
                          </a:lnTo>
                          <a:lnTo>
                            <a:pt x="191" y="449"/>
                          </a:lnTo>
                          <a:lnTo>
                            <a:pt x="215" y="422"/>
                          </a:lnTo>
                          <a:lnTo>
                            <a:pt x="244" y="395"/>
                          </a:lnTo>
                          <a:lnTo>
                            <a:pt x="285" y="361"/>
                          </a:lnTo>
                          <a:lnTo>
                            <a:pt x="311" y="325"/>
                          </a:lnTo>
                          <a:lnTo>
                            <a:pt x="334" y="289"/>
                          </a:lnTo>
                          <a:lnTo>
                            <a:pt x="345" y="237"/>
                          </a:lnTo>
                          <a:lnTo>
                            <a:pt x="342" y="192"/>
                          </a:lnTo>
                          <a:lnTo>
                            <a:pt x="336" y="151"/>
                          </a:lnTo>
                          <a:lnTo>
                            <a:pt x="316" y="108"/>
                          </a:lnTo>
                          <a:lnTo>
                            <a:pt x="294" y="68"/>
                          </a:lnTo>
                          <a:lnTo>
                            <a:pt x="264" y="34"/>
                          </a:lnTo>
                          <a:lnTo>
                            <a:pt x="228" y="9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2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1241" y="1426"/>
                      <a:ext cx="94" cy="139"/>
                    </a:xfrm>
                    <a:custGeom>
                      <a:avLst/>
                      <a:gdLst>
                        <a:gd name="T0" fmla="*/ 0 w 284"/>
                        <a:gd name="T1" fmla="*/ 65 h 417"/>
                        <a:gd name="T2" fmla="*/ 21 w 284"/>
                        <a:gd name="T3" fmla="*/ 64 h 417"/>
                        <a:gd name="T4" fmla="*/ 28 w 284"/>
                        <a:gd name="T5" fmla="*/ 64 h 417"/>
                        <a:gd name="T6" fmla="*/ 43 w 284"/>
                        <a:gd name="T7" fmla="*/ 60 h 417"/>
                        <a:gd name="T8" fmla="*/ 50 w 284"/>
                        <a:gd name="T9" fmla="*/ 57 h 417"/>
                        <a:gd name="T10" fmla="*/ 53 w 284"/>
                        <a:gd name="T11" fmla="*/ 65 h 417"/>
                        <a:gd name="T12" fmla="*/ 53 w 284"/>
                        <a:gd name="T13" fmla="*/ 77 h 417"/>
                        <a:gd name="T14" fmla="*/ 54 w 284"/>
                        <a:gd name="T15" fmla="*/ 98 h 417"/>
                        <a:gd name="T16" fmla="*/ 54 w 284"/>
                        <a:gd name="T17" fmla="*/ 119 h 417"/>
                        <a:gd name="T18" fmla="*/ 56 w 284"/>
                        <a:gd name="T19" fmla="*/ 139 h 417"/>
                        <a:gd name="T20" fmla="*/ 57 w 284"/>
                        <a:gd name="T21" fmla="*/ 113 h 417"/>
                        <a:gd name="T22" fmla="*/ 56 w 284"/>
                        <a:gd name="T23" fmla="*/ 87 h 417"/>
                        <a:gd name="T24" fmla="*/ 56 w 284"/>
                        <a:gd name="T25" fmla="*/ 71 h 417"/>
                        <a:gd name="T26" fmla="*/ 57 w 284"/>
                        <a:gd name="T27" fmla="*/ 56 h 417"/>
                        <a:gd name="T28" fmla="*/ 58 w 284"/>
                        <a:gd name="T29" fmla="*/ 47 h 417"/>
                        <a:gd name="T30" fmla="*/ 62 w 284"/>
                        <a:gd name="T31" fmla="*/ 37 h 417"/>
                        <a:gd name="T32" fmla="*/ 70 w 284"/>
                        <a:gd name="T33" fmla="*/ 32 h 417"/>
                        <a:gd name="T34" fmla="*/ 77 w 284"/>
                        <a:gd name="T35" fmla="*/ 29 h 417"/>
                        <a:gd name="T36" fmla="*/ 86 w 284"/>
                        <a:gd name="T37" fmla="*/ 29 h 417"/>
                        <a:gd name="T38" fmla="*/ 94 w 284"/>
                        <a:gd name="T39" fmla="*/ 29 h 417"/>
                        <a:gd name="T40" fmla="*/ 87 w 284"/>
                        <a:gd name="T41" fmla="*/ 17 h 417"/>
                        <a:gd name="T42" fmla="*/ 77 w 284"/>
                        <a:gd name="T43" fmla="*/ 7 h 417"/>
                        <a:gd name="T44" fmla="*/ 62 w 284"/>
                        <a:gd name="T45" fmla="*/ 1 h 417"/>
                        <a:gd name="T46" fmla="*/ 50 w 284"/>
                        <a:gd name="T47" fmla="*/ 0 h 417"/>
                        <a:gd name="T48" fmla="*/ 38 w 284"/>
                        <a:gd name="T49" fmla="*/ 5 h 417"/>
                        <a:gd name="T50" fmla="*/ 27 w 284"/>
                        <a:gd name="T51" fmla="*/ 13 h 417"/>
                        <a:gd name="T52" fmla="*/ 23 w 284"/>
                        <a:gd name="T53" fmla="*/ 20 h 417"/>
                        <a:gd name="T54" fmla="*/ 0 w 284"/>
                        <a:gd name="T55" fmla="*/ 65 h 417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84"/>
                        <a:gd name="T85" fmla="*/ 0 h 417"/>
                        <a:gd name="T86" fmla="*/ 284 w 284"/>
                        <a:gd name="T87" fmla="*/ 417 h 417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84" h="417">
                          <a:moveTo>
                            <a:pt x="0" y="196"/>
                          </a:moveTo>
                          <a:lnTo>
                            <a:pt x="63" y="192"/>
                          </a:lnTo>
                          <a:lnTo>
                            <a:pt x="86" y="192"/>
                          </a:lnTo>
                          <a:lnTo>
                            <a:pt x="130" y="181"/>
                          </a:lnTo>
                          <a:lnTo>
                            <a:pt x="151" y="170"/>
                          </a:lnTo>
                          <a:lnTo>
                            <a:pt x="160" y="194"/>
                          </a:lnTo>
                          <a:lnTo>
                            <a:pt x="160" y="230"/>
                          </a:lnTo>
                          <a:lnTo>
                            <a:pt x="164" y="295"/>
                          </a:lnTo>
                          <a:lnTo>
                            <a:pt x="162" y="356"/>
                          </a:lnTo>
                          <a:lnTo>
                            <a:pt x="169" y="417"/>
                          </a:lnTo>
                          <a:lnTo>
                            <a:pt x="171" y="339"/>
                          </a:lnTo>
                          <a:lnTo>
                            <a:pt x="169" y="262"/>
                          </a:lnTo>
                          <a:lnTo>
                            <a:pt x="169" y="212"/>
                          </a:lnTo>
                          <a:lnTo>
                            <a:pt x="171" y="168"/>
                          </a:lnTo>
                          <a:lnTo>
                            <a:pt x="176" y="140"/>
                          </a:lnTo>
                          <a:lnTo>
                            <a:pt x="187" y="111"/>
                          </a:lnTo>
                          <a:lnTo>
                            <a:pt x="212" y="95"/>
                          </a:lnTo>
                          <a:lnTo>
                            <a:pt x="234" y="88"/>
                          </a:lnTo>
                          <a:lnTo>
                            <a:pt x="261" y="88"/>
                          </a:lnTo>
                          <a:lnTo>
                            <a:pt x="284" y="88"/>
                          </a:lnTo>
                          <a:lnTo>
                            <a:pt x="263" y="50"/>
                          </a:lnTo>
                          <a:lnTo>
                            <a:pt x="232" y="20"/>
                          </a:lnTo>
                          <a:lnTo>
                            <a:pt x="187" y="2"/>
                          </a:lnTo>
                          <a:lnTo>
                            <a:pt x="151" y="0"/>
                          </a:lnTo>
                          <a:lnTo>
                            <a:pt x="114" y="16"/>
                          </a:lnTo>
                          <a:lnTo>
                            <a:pt x="83" y="39"/>
                          </a:lnTo>
                          <a:lnTo>
                            <a:pt x="68" y="61"/>
                          </a:lnTo>
                          <a:lnTo>
                            <a:pt x="0" y="1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70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1117" y="1402"/>
                    <a:ext cx="163" cy="104"/>
                    <a:chOff x="1117" y="1402"/>
                    <a:chExt cx="163" cy="104"/>
                  </a:xfrm>
                </p:grpSpPr>
                <p:sp>
                  <p:nvSpPr>
                    <p:cNvPr id="2299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1117" y="1402"/>
                      <a:ext cx="163" cy="104"/>
                    </a:xfrm>
                    <a:custGeom>
                      <a:avLst/>
                      <a:gdLst>
                        <a:gd name="T0" fmla="*/ 62 w 487"/>
                        <a:gd name="T1" fmla="*/ 13 h 312"/>
                        <a:gd name="T2" fmla="*/ 52 w 487"/>
                        <a:gd name="T3" fmla="*/ 20 h 312"/>
                        <a:gd name="T4" fmla="*/ 40 w 487"/>
                        <a:gd name="T5" fmla="*/ 28 h 312"/>
                        <a:gd name="T6" fmla="*/ 33 w 487"/>
                        <a:gd name="T7" fmla="*/ 37 h 312"/>
                        <a:gd name="T8" fmla="*/ 29 w 487"/>
                        <a:gd name="T9" fmla="*/ 44 h 312"/>
                        <a:gd name="T10" fmla="*/ 26 w 487"/>
                        <a:gd name="T11" fmla="*/ 56 h 312"/>
                        <a:gd name="T12" fmla="*/ 25 w 487"/>
                        <a:gd name="T13" fmla="*/ 65 h 312"/>
                        <a:gd name="T14" fmla="*/ 22 w 487"/>
                        <a:gd name="T15" fmla="*/ 75 h 312"/>
                        <a:gd name="T16" fmla="*/ 13 w 487"/>
                        <a:gd name="T17" fmla="*/ 86 h 312"/>
                        <a:gd name="T18" fmla="*/ 0 w 487"/>
                        <a:gd name="T19" fmla="*/ 95 h 312"/>
                        <a:gd name="T20" fmla="*/ 19 w 487"/>
                        <a:gd name="T21" fmla="*/ 99 h 312"/>
                        <a:gd name="T22" fmla="*/ 34 w 487"/>
                        <a:gd name="T23" fmla="*/ 102 h 312"/>
                        <a:gd name="T24" fmla="*/ 50 w 487"/>
                        <a:gd name="T25" fmla="*/ 104 h 312"/>
                        <a:gd name="T26" fmla="*/ 65 w 487"/>
                        <a:gd name="T27" fmla="*/ 104 h 312"/>
                        <a:gd name="T28" fmla="*/ 82 w 487"/>
                        <a:gd name="T29" fmla="*/ 102 h 312"/>
                        <a:gd name="T30" fmla="*/ 97 w 487"/>
                        <a:gd name="T31" fmla="*/ 99 h 312"/>
                        <a:gd name="T32" fmla="*/ 112 w 487"/>
                        <a:gd name="T33" fmla="*/ 95 h 312"/>
                        <a:gd name="T34" fmla="*/ 125 w 487"/>
                        <a:gd name="T35" fmla="*/ 88 h 312"/>
                        <a:gd name="T36" fmla="*/ 135 w 487"/>
                        <a:gd name="T37" fmla="*/ 81 h 312"/>
                        <a:gd name="T38" fmla="*/ 144 w 487"/>
                        <a:gd name="T39" fmla="*/ 73 h 312"/>
                        <a:gd name="T40" fmla="*/ 153 w 487"/>
                        <a:gd name="T41" fmla="*/ 65 h 312"/>
                        <a:gd name="T42" fmla="*/ 158 w 487"/>
                        <a:gd name="T43" fmla="*/ 52 h 312"/>
                        <a:gd name="T44" fmla="*/ 162 w 487"/>
                        <a:gd name="T45" fmla="*/ 41 h 312"/>
                        <a:gd name="T46" fmla="*/ 163 w 487"/>
                        <a:gd name="T47" fmla="*/ 29 h 312"/>
                        <a:gd name="T48" fmla="*/ 159 w 487"/>
                        <a:gd name="T49" fmla="*/ 19 h 312"/>
                        <a:gd name="T50" fmla="*/ 155 w 487"/>
                        <a:gd name="T51" fmla="*/ 12 h 312"/>
                        <a:gd name="T52" fmla="*/ 150 w 487"/>
                        <a:gd name="T53" fmla="*/ 6 h 312"/>
                        <a:gd name="T54" fmla="*/ 137 w 487"/>
                        <a:gd name="T55" fmla="*/ 1 h 312"/>
                        <a:gd name="T56" fmla="*/ 123 w 487"/>
                        <a:gd name="T57" fmla="*/ 0 h 312"/>
                        <a:gd name="T58" fmla="*/ 105 w 487"/>
                        <a:gd name="T59" fmla="*/ 1 h 312"/>
                        <a:gd name="T60" fmla="*/ 90 w 487"/>
                        <a:gd name="T61" fmla="*/ 3 h 312"/>
                        <a:gd name="T62" fmla="*/ 74 w 487"/>
                        <a:gd name="T63" fmla="*/ 7 h 312"/>
                        <a:gd name="T64" fmla="*/ 62 w 487"/>
                        <a:gd name="T65" fmla="*/ 13 h 31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87"/>
                        <a:gd name="T100" fmla="*/ 0 h 312"/>
                        <a:gd name="T101" fmla="*/ 487 w 487"/>
                        <a:gd name="T102" fmla="*/ 312 h 31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87" h="312">
                          <a:moveTo>
                            <a:pt x="185" y="39"/>
                          </a:moveTo>
                          <a:lnTo>
                            <a:pt x="154" y="61"/>
                          </a:lnTo>
                          <a:lnTo>
                            <a:pt x="121" y="83"/>
                          </a:lnTo>
                          <a:lnTo>
                            <a:pt x="99" y="111"/>
                          </a:lnTo>
                          <a:lnTo>
                            <a:pt x="88" y="133"/>
                          </a:lnTo>
                          <a:lnTo>
                            <a:pt x="79" y="168"/>
                          </a:lnTo>
                          <a:lnTo>
                            <a:pt x="75" y="196"/>
                          </a:lnTo>
                          <a:lnTo>
                            <a:pt x="67" y="225"/>
                          </a:lnTo>
                          <a:lnTo>
                            <a:pt x="38" y="258"/>
                          </a:lnTo>
                          <a:lnTo>
                            <a:pt x="0" y="284"/>
                          </a:lnTo>
                          <a:lnTo>
                            <a:pt x="58" y="298"/>
                          </a:lnTo>
                          <a:lnTo>
                            <a:pt x="101" y="307"/>
                          </a:lnTo>
                          <a:lnTo>
                            <a:pt x="149" y="312"/>
                          </a:lnTo>
                          <a:lnTo>
                            <a:pt x="194" y="312"/>
                          </a:lnTo>
                          <a:lnTo>
                            <a:pt x="244" y="307"/>
                          </a:lnTo>
                          <a:lnTo>
                            <a:pt x="291" y="298"/>
                          </a:lnTo>
                          <a:lnTo>
                            <a:pt x="336" y="284"/>
                          </a:lnTo>
                          <a:lnTo>
                            <a:pt x="372" y="264"/>
                          </a:lnTo>
                          <a:lnTo>
                            <a:pt x="403" y="244"/>
                          </a:lnTo>
                          <a:lnTo>
                            <a:pt x="430" y="219"/>
                          </a:lnTo>
                          <a:lnTo>
                            <a:pt x="456" y="194"/>
                          </a:lnTo>
                          <a:lnTo>
                            <a:pt x="473" y="155"/>
                          </a:lnTo>
                          <a:lnTo>
                            <a:pt x="484" y="124"/>
                          </a:lnTo>
                          <a:lnTo>
                            <a:pt x="487" y="86"/>
                          </a:lnTo>
                          <a:lnTo>
                            <a:pt x="476" y="57"/>
                          </a:lnTo>
                          <a:lnTo>
                            <a:pt x="464" y="37"/>
                          </a:lnTo>
                          <a:lnTo>
                            <a:pt x="447" y="18"/>
                          </a:lnTo>
                          <a:lnTo>
                            <a:pt x="410" y="4"/>
                          </a:lnTo>
                          <a:lnTo>
                            <a:pt x="368" y="0"/>
                          </a:lnTo>
                          <a:lnTo>
                            <a:pt x="313" y="2"/>
                          </a:lnTo>
                          <a:lnTo>
                            <a:pt x="268" y="9"/>
                          </a:lnTo>
                          <a:lnTo>
                            <a:pt x="221" y="20"/>
                          </a:lnTo>
                          <a:lnTo>
                            <a:pt x="185" y="3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0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1144" y="1405"/>
                      <a:ext cx="131" cy="88"/>
                    </a:xfrm>
                    <a:custGeom>
                      <a:avLst/>
                      <a:gdLst>
                        <a:gd name="T0" fmla="*/ 99 w 394"/>
                        <a:gd name="T1" fmla="*/ 11 h 264"/>
                        <a:gd name="T2" fmla="*/ 102 w 394"/>
                        <a:gd name="T3" fmla="*/ 20 h 264"/>
                        <a:gd name="T4" fmla="*/ 100 w 394"/>
                        <a:gd name="T5" fmla="*/ 31 h 264"/>
                        <a:gd name="T6" fmla="*/ 90 w 394"/>
                        <a:gd name="T7" fmla="*/ 46 h 264"/>
                        <a:gd name="T8" fmla="*/ 78 w 394"/>
                        <a:gd name="T9" fmla="*/ 57 h 264"/>
                        <a:gd name="T10" fmla="*/ 62 w 394"/>
                        <a:gd name="T11" fmla="*/ 68 h 264"/>
                        <a:gd name="T12" fmla="*/ 45 w 394"/>
                        <a:gd name="T13" fmla="*/ 75 h 264"/>
                        <a:gd name="T14" fmla="*/ 26 w 394"/>
                        <a:gd name="T15" fmla="*/ 81 h 264"/>
                        <a:gd name="T16" fmla="*/ 12 w 394"/>
                        <a:gd name="T17" fmla="*/ 85 h 264"/>
                        <a:gd name="T18" fmla="*/ 0 w 394"/>
                        <a:gd name="T19" fmla="*/ 88 h 264"/>
                        <a:gd name="T20" fmla="*/ 34 w 394"/>
                        <a:gd name="T21" fmla="*/ 81 h 264"/>
                        <a:gd name="T22" fmla="*/ 53 w 394"/>
                        <a:gd name="T23" fmla="*/ 75 h 264"/>
                        <a:gd name="T24" fmla="*/ 63 w 394"/>
                        <a:gd name="T25" fmla="*/ 71 h 264"/>
                        <a:gd name="T26" fmla="*/ 76 w 394"/>
                        <a:gd name="T27" fmla="*/ 65 h 264"/>
                        <a:gd name="T28" fmla="*/ 87 w 394"/>
                        <a:gd name="T29" fmla="*/ 58 h 264"/>
                        <a:gd name="T30" fmla="*/ 96 w 394"/>
                        <a:gd name="T31" fmla="*/ 52 h 264"/>
                        <a:gd name="T32" fmla="*/ 105 w 394"/>
                        <a:gd name="T33" fmla="*/ 47 h 264"/>
                        <a:gd name="T34" fmla="*/ 119 w 394"/>
                        <a:gd name="T35" fmla="*/ 46 h 264"/>
                        <a:gd name="T36" fmla="*/ 123 w 394"/>
                        <a:gd name="T37" fmla="*/ 49 h 264"/>
                        <a:gd name="T38" fmla="*/ 124 w 394"/>
                        <a:gd name="T39" fmla="*/ 54 h 264"/>
                        <a:gd name="T40" fmla="*/ 130 w 394"/>
                        <a:gd name="T41" fmla="*/ 41 h 264"/>
                        <a:gd name="T42" fmla="*/ 131 w 394"/>
                        <a:gd name="T43" fmla="*/ 26 h 264"/>
                        <a:gd name="T44" fmla="*/ 125 w 394"/>
                        <a:gd name="T45" fmla="*/ 14 h 264"/>
                        <a:gd name="T46" fmla="*/ 116 w 394"/>
                        <a:gd name="T47" fmla="*/ 6 h 264"/>
                        <a:gd name="T48" fmla="*/ 106 w 394"/>
                        <a:gd name="T49" fmla="*/ 2 h 264"/>
                        <a:gd name="T50" fmla="*/ 93 w 394"/>
                        <a:gd name="T51" fmla="*/ 0 h 264"/>
                        <a:gd name="T52" fmla="*/ 99 w 394"/>
                        <a:gd name="T53" fmla="*/ 11 h 26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94"/>
                        <a:gd name="T82" fmla="*/ 0 h 264"/>
                        <a:gd name="T83" fmla="*/ 394 w 394"/>
                        <a:gd name="T84" fmla="*/ 264 h 26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94" h="264">
                          <a:moveTo>
                            <a:pt x="298" y="34"/>
                          </a:moveTo>
                          <a:lnTo>
                            <a:pt x="307" y="61"/>
                          </a:lnTo>
                          <a:lnTo>
                            <a:pt x="300" y="93"/>
                          </a:lnTo>
                          <a:lnTo>
                            <a:pt x="270" y="137"/>
                          </a:lnTo>
                          <a:lnTo>
                            <a:pt x="234" y="172"/>
                          </a:lnTo>
                          <a:lnTo>
                            <a:pt x="185" y="205"/>
                          </a:lnTo>
                          <a:lnTo>
                            <a:pt x="135" y="225"/>
                          </a:lnTo>
                          <a:lnTo>
                            <a:pt x="79" y="244"/>
                          </a:lnTo>
                          <a:lnTo>
                            <a:pt x="36" y="255"/>
                          </a:lnTo>
                          <a:lnTo>
                            <a:pt x="0" y="264"/>
                          </a:lnTo>
                          <a:lnTo>
                            <a:pt x="101" y="244"/>
                          </a:lnTo>
                          <a:lnTo>
                            <a:pt x="158" y="225"/>
                          </a:lnTo>
                          <a:lnTo>
                            <a:pt x="189" y="212"/>
                          </a:lnTo>
                          <a:lnTo>
                            <a:pt x="228" y="196"/>
                          </a:lnTo>
                          <a:lnTo>
                            <a:pt x="263" y="174"/>
                          </a:lnTo>
                          <a:lnTo>
                            <a:pt x="289" y="155"/>
                          </a:lnTo>
                          <a:lnTo>
                            <a:pt x="316" y="142"/>
                          </a:lnTo>
                          <a:lnTo>
                            <a:pt x="357" y="137"/>
                          </a:lnTo>
                          <a:lnTo>
                            <a:pt x="370" y="146"/>
                          </a:lnTo>
                          <a:lnTo>
                            <a:pt x="372" y="163"/>
                          </a:lnTo>
                          <a:lnTo>
                            <a:pt x="392" y="122"/>
                          </a:lnTo>
                          <a:lnTo>
                            <a:pt x="394" y="79"/>
                          </a:lnTo>
                          <a:lnTo>
                            <a:pt x="377" y="41"/>
                          </a:lnTo>
                          <a:lnTo>
                            <a:pt x="349" y="18"/>
                          </a:lnTo>
                          <a:lnTo>
                            <a:pt x="318" y="6"/>
                          </a:lnTo>
                          <a:lnTo>
                            <a:pt x="279" y="0"/>
                          </a:lnTo>
                          <a:lnTo>
                            <a:pt x="298" y="3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71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1292" y="1351"/>
                    <a:ext cx="150" cy="105"/>
                    <a:chOff x="1292" y="1351"/>
                    <a:chExt cx="150" cy="105"/>
                  </a:xfrm>
                </p:grpSpPr>
                <p:sp>
                  <p:nvSpPr>
                    <p:cNvPr id="2297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1292" y="1351"/>
                      <a:ext cx="150" cy="105"/>
                    </a:xfrm>
                    <a:custGeom>
                      <a:avLst/>
                      <a:gdLst>
                        <a:gd name="T0" fmla="*/ 20 w 451"/>
                        <a:gd name="T1" fmla="*/ 92 h 313"/>
                        <a:gd name="T2" fmla="*/ 11 w 451"/>
                        <a:gd name="T3" fmla="*/ 86 h 313"/>
                        <a:gd name="T4" fmla="*/ 5 w 451"/>
                        <a:gd name="T5" fmla="*/ 77 h 313"/>
                        <a:gd name="T6" fmla="*/ 2 w 451"/>
                        <a:gd name="T7" fmla="*/ 68 h 313"/>
                        <a:gd name="T8" fmla="*/ 0 w 451"/>
                        <a:gd name="T9" fmla="*/ 57 h 313"/>
                        <a:gd name="T10" fmla="*/ 2 w 451"/>
                        <a:gd name="T11" fmla="*/ 45 h 313"/>
                        <a:gd name="T12" fmla="*/ 5 w 451"/>
                        <a:gd name="T13" fmla="*/ 31 h 313"/>
                        <a:gd name="T14" fmla="*/ 12 w 451"/>
                        <a:gd name="T15" fmla="*/ 20 h 313"/>
                        <a:gd name="T16" fmla="*/ 22 w 451"/>
                        <a:gd name="T17" fmla="*/ 10 h 313"/>
                        <a:gd name="T18" fmla="*/ 32 w 451"/>
                        <a:gd name="T19" fmla="*/ 5 h 313"/>
                        <a:gd name="T20" fmla="*/ 45 w 451"/>
                        <a:gd name="T21" fmla="*/ 1 h 313"/>
                        <a:gd name="T22" fmla="*/ 60 w 451"/>
                        <a:gd name="T23" fmla="*/ 0 h 313"/>
                        <a:gd name="T24" fmla="*/ 72 w 451"/>
                        <a:gd name="T25" fmla="*/ 1 h 313"/>
                        <a:gd name="T26" fmla="*/ 83 w 451"/>
                        <a:gd name="T27" fmla="*/ 4 h 313"/>
                        <a:gd name="T28" fmla="*/ 93 w 451"/>
                        <a:gd name="T29" fmla="*/ 7 h 313"/>
                        <a:gd name="T30" fmla="*/ 103 w 451"/>
                        <a:gd name="T31" fmla="*/ 15 h 313"/>
                        <a:gd name="T32" fmla="*/ 112 w 451"/>
                        <a:gd name="T33" fmla="*/ 23 h 313"/>
                        <a:gd name="T34" fmla="*/ 120 w 451"/>
                        <a:gd name="T35" fmla="*/ 32 h 313"/>
                        <a:gd name="T36" fmla="*/ 125 w 451"/>
                        <a:gd name="T37" fmla="*/ 42 h 313"/>
                        <a:gd name="T38" fmla="*/ 130 w 451"/>
                        <a:gd name="T39" fmla="*/ 52 h 313"/>
                        <a:gd name="T40" fmla="*/ 133 w 451"/>
                        <a:gd name="T41" fmla="*/ 62 h 313"/>
                        <a:gd name="T42" fmla="*/ 138 w 451"/>
                        <a:gd name="T43" fmla="*/ 70 h 313"/>
                        <a:gd name="T44" fmla="*/ 150 w 451"/>
                        <a:gd name="T45" fmla="*/ 75 h 313"/>
                        <a:gd name="T46" fmla="*/ 136 w 451"/>
                        <a:gd name="T47" fmla="*/ 82 h 313"/>
                        <a:gd name="T48" fmla="*/ 127 w 451"/>
                        <a:gd name="T49" fmla="*/ 85 h 313"/>
                        <a:gd name="T50" fmla="*/ 119 w 451"/>
                        <a:gd name="T51" fmla="*/ 90 h 313"/>
                        <a:gd name="T52" fmla="*/ 106 w 451"/>
                        <a:gd name="T53" fmla="*/ 96 h 313"/>
                        <a:gd name="T54" fmla="*/ 94 w 451"/>
                        <a:gd name="T55" fmla="*/ 100 h 313"/>
                        <a:gd name="T56" fmla="*/ 82 w 451"/>
                        <a:gd name="T57" fmla="*/ 103 h 313"/>
                        <a:gd name="T58" fmla="*/ 69 w 451"/>
                        <a:gd name="T59" fmla="*/ 105 h 313"/>
                        <a:gd name="T60" fmla="*/ 56 w 451"/>
                        <a:gd name="T61" fmla="*/ 105 h 313"/>
                        <a:gd name="T62" fmla="*/ 43 w 451"/>
                        <a:gd name="T63" fmla="*/ 102 h 313"/>
                        <a:gd name="T64" fmla="*/ 30 w 451"/>
                        <a:gd name="T65" fmla="*/ 98 h 313"/>
                        <a:gd name="T66" fmla="*/ 20 w 451"/>
                        <a:gd name="T67" fmla="*/ 92 h 31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51"/>
                        <a:gd name="T103" fmla="*/ 0 h 313"/>
                        <a:gd name="T104" fmla="*/ 451 w 451"/>
                        <a:gd name="T105" fmla="*/ 313 h 31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51" h="313">
                          <a:moveTo>
                            <a:pt x="59" y="275"/>
                          </a:moveTo>
                          <a:lnTo>
                            <a:pt x="33" y="257"/>
                          </a:lnTo>
                          <a:lnTo>
                            <a:pt x="14" y="230"/>
                          </a:lnTo>
                          <a:lnTo>
                            <a:pt x="7" y="204"/>
                          </a:lnTo>
                          <a:lnTo>
                            <a:pt x="0" y="171"/>
                          </a:lnTo>
                          <a:lnTo>
                            <a:pt x="5" y="135"/>
                          </a:lnTo>
                          <a:lnTo>
                            <a:pt x="16" y="92"/>
                          </a:lnTo>
                          <a:lnTo>
                            <a:pt x="36" y="59"/>
                          </a:lnTo>
                          <a:lnTo>
                            <a:pt x="66" y="31"/>
                          </a:lnTo>
                          <a:lnTo>
                            <a:pt x="97" y="15"/>
                          </a:lnTo>
                          <a:lnTo>
                            <a:pt x="136" y="4"/>
                          </a:lnTo>
                          <a:lnTo>
                            <a:pt x="180" y="0"/>
                          </a:lnTo>
                          <a:lnTo>
                            <a:pt x="215" y="4"/>
                          </a:lnTo>
                          <a:lnTo>
                            <a:pt x="250" y="11"/>
                          </a:lnTo>
                          <a:lnTo>
                            <a:pt x="280" y="22"/>
                          </a:lnTo>
                          <a:lnTo>
                            <a:pt x="311" y="45"/>
                          </a:lnTo>
                          <a:lnTo>
                            <a:pt x="336" y="70"/>
                          </a:lnTo>
                          <a:lnTo>
                            <a:pt x="361" y="96"/>
                          </a:lnTo>
                          <a:lnTo>
                            <a:pt x="377" y="126"/>
                          </a:lnTo>
                          <a:lnTo>
                            <a:pt x="390" y="155"/>
                          </a:lnTo>
                          <a:lnTo>
                            <a:pt x="399" y="185"/>
                          </a:lnTo>
                          <a:lnTo>
                            <a:pt x="416" y="210"/>
                          </a:lnTo>
                          <a:lnTo>
                            <a:pt x="451" y="225"/>
                          </a:lnTo>
                          <a:lnTo>
                            <a:pt x="408" y="243"/>
                          </a:lnTo>
                          <a:lnTo>
                            <a:pt x="383" y="253"/>
                          </a:lnTo>
                          <a:lnTo>
                            <a:pt x="357" y="268"/>
                          </a:lnTo>
                          <a:lnTo>
                            <a:pt x="320" y="286"/>
                          </a:lnTo>
                          <a:lnTo>
                            <a:pt x="282" y="297"/>
                          </a:lnTo>
                          <a:lnTo>
                            <a:pt x="246" y="306"/>
                          </a:lnTo>
                          <a:lnTo>
                            <a:pt x="208" y="313"/>
                          </a:lnTo>
                          <a:lnTo>
                            <a:pt x="169" y="313"/>
                          </a:lnTo>
                          <a:lnTo>
                            <a:pt x="129" y="304"/>
                          </a:lnTo>
                          <a:lnTo>
                            <a:pt x="90" y="293"/>
                          </a:lnTo>
                          <a:lnTo>
                            <a:pt x="59" y="27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8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1294" y="1372"/>
                      <a:ext cx="132" cy="82"/>
                    </a:xfrm>
                    <a:custGeom>
                      <a:avLst/>
                      <a:gdLst>
                        <a:gd name="T0" fmla="*/ 11 w 396"/>
                        <a:gd name="T1" fmla="*/ 0 h 244"/>
                        <a:gd name="T2" fmla="*/ 10 w 396"/>
                        <a:gd name="T3" fmla="*/ 13 h 244"/>
                        <a:gd name="T4" fmla="*/ 11 w 396"/>
                        <a:gd name="T5" fmla="*/ 25 h 244"/>
                        <a:gd name="T6" fmla="*/ 13 w 396"/>
                        <a:gd name="T7" fmla="*/ 31 h 244"/>
                        <a:gd name="T8" fmla="*/ 20 w 396"/>
                        <a:gd name="T9" fmla="*/ 38 h 244"/>
                        <a:gd name="T10" fmla="*/ 28 w 396"/>
                        <a:gd name="T11" fmla="*/ 43 h 244"/>
                        <a:gd name="T12" fmla="*/ 35 w 396"/>
                        <a:gd name="T13" fmla="*/ 47 h 244"/>
                        <a:gd name="T14" fmla="*/ 49 w 396"/>
                        <a:gd name="T15" fmla="*/ 51 h 244"/>
                        <a:gd name="T16" fmla="*/ 61 w 396"/>
                        <a:gd name="T17" fmla="*/ 54 h 244"/>
                        <a:gd name="T18" fmla="*/ 79 w 396"/>
                        <a:gd name="T19" fmla="*/ 54 h 244"/>
                        <a:gd name="T20" fmla="*/ 90 w 396"/>
                        <a:gd name="T21" fmla="*/ 55 h 244"/>
                        <a:gd name="T22" fmla="*/ 106 w 396"/>
                        <a:gd name="T23" fmla="*/ 55 h 244"/>
                        <a:gd name="T24" fmla="*/ 117 w 396"/>
                        <a:gd name="T25" fmla="*/ 54 h 244"/>
                        <a:gd name="T26" fmla="*/ 132 w 396"/>
                        <a:gd name="T27" fmla="*/ 55 h 244"/>
                        <a:gd name="T28" fmla="*/ 114 w 396"/>
                        <a:gd name="T29" fmla="*/ 57 h 244"/>
                        <a:gd name="T30" fmla="*/ 93 w 396"/>
                        <a:gd name="T31" fmla="*/ 57 h 244"/>
                        <a:gd name="T32" fmla="*/ 73 w 396"/>
                        <a:gd name="T33" fmla="*/ 57 h 244"/>
                        <a:gd name="T34" fmla="*/ 53 w 396"/>
                        <a:gd name="T35" fmla="*/ 56 h 244"/>
                        <a:gd name="T36" fmla="*/ 44 w 396"/>
                        <a:gd name="T37" fmla="*/ 55 h 244"/>
                        <a:gd name="T38" fmla="*/ 36 w 396"/>
                        <a:gd name="T39" fmla="*/ 54 h 244"/>
                        <a:gd name="T40" fmla="*/ 25 w 396"/>
                        <a:gd name="T41" fmla="*/ 52 h 244"/>
                        <a:gd name="T42" fmla="*/ 22 w 396"/>
                        <a:gd name="T43" fmla="*/ 56 h 244"/>
                        <a:gd name="T44" fmla="*/ 23 w 396"/>
                        <a:gd name="T45" fmla="*/ 60 h 244"/>
                        <a:gd name="T46" fmla="*/ 26 w 396"/>
                        <a:gd name="T47" fmla="*/ 66 h 244"/>
                        <a:gd name="T48" fmla="*/ 29 w 396"/>
                        <a:gd name="T49" fmla="*/ 70 h 244"/>
                        <a:gd name="T50" fmla="*/ 35 w 396"/>
                        <a:gd name="T51" fmla="*/ 74 h 244"/>
                        <a:gd name="T52" fmla="*/ 42 w 396"/>
                        <a:gd name="T53" fmla="*/ 77 h 244"/>
                        <a:gd name="T54" fmla="*/ 48 w 396"/>
                        <a:gd name="T55" fmla="*/ 80 h 244"/>
                        <a:gd name="T56" fmla="*/ 53 w 396"/>
                        <a:gd name="T57" fmla="*/ 82 h 244"/>
                        <a:gd name="T58" fmla="*/ 45 w 396"/>
                        <a:gd name="T59" fmla="*/ 80 h 244"/>
                        <a:gd name="T60" fmla="*/ 34 w 396"/>
                        <a:gd name="T61" fmla="*/ 78 h 244"/>
                        <a:gd name="T62" fmla="*/ 27 w 396"/>
                        <a:gd name="T63" fmla="*/ 75 h 244"/>
                        <a:gd name="T64" fmla="*/ 19 w 396"/>
                        <a:gd name="T65" fmla="*/ 70 h 244"/>
                        <a:gd name="T66" fmla="*/ 13 w 396"/>
                        <a:gd name="T67" fmla="*/ 65 h 244"/>
                        <a:gd name="T68" fmla="*/ 8 w 396"/>
                        <a:gd name="T69" fmla="*/ 61 h 244"/>
                        <a:gd name="T70" fmla="*/ 4 w 396"/>
                        <a:gd name="T71" fmla="*/ 55 h 244"/>
                        <a:gd name="T72" fmla="*/ 2 w 396"/>
                        <a:gd name="T73" fmla="*/ 50 h 244"/>
                        <a:gd name="T74" fmla="*/ 1 w 396"/>
                        <a:gd name="T75" fmla="*/ 43 h 244"/>
                        <a:gd name="T76" fmla="*/ 0 w 396"/>
                        <a:gd name="T77" fmla="*/ 35 h 244"/>
                        <a:gd name="T78" fmla="*/ 1 w 396"/>
                        <a:gd name="T79" fmla="*/ 26 h 244"/>
                        <a:gd name="T80" fmla="*/ 3 w 396"/>
                        <a:gd name="T81" fmla="*/ 15 h 244"/>
                        <a:gd name="T82" fmla="*/ 6 w 396"/>
                        <a:gd name="T83" fmla="*/ 8 h 244"/>
                        <a:gd name="T84" fmla="*/ 11 w 396"/>
                        <a:gd name="T85" fmla="*/ 0 h 244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396"/>
                        <a:gd name="T130" fmla="*/ 0 h 244"/>
                        <a:gd name="T131" fmla="*/ 396 w 396"/>
                        <a:gd name="T132" fmla="*/ 244 h 244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396" h="244">
                          <a:moveTo>
                            <a:pt x="34" y="0"/>
                          </a:moveTo>
                          <a:lnTo>
                            <a:pt x="31" y="40"/>
                          </a:lnTo>
                          <a:lnTo>
                            <a:pt x="33" y="74"/>
                          </a:lnTo>
                          <a:lnTo>
                            <a:pt x="40" y="92"/>
                          </a:lnTo>
                          <a:lnTo>
                            <a:pt x="59" y="112"/>
                          </a:lnTo>
                          <a:lnTo>
                            <a:pt x="83" y="129"/>
                          </a:lnTo>
                          <a:lnTo>
                            <a:pt x="105" y="140"/>
                          </a:lnTo>
                          <a:lnTo>
                            <a:pt x="147" y="153"/>
                          </a:lnTo>
                          <a:lnTo>
                            <a:pt x="184" y="160"/>
                          </a:lnTo>
                          <a:lnTo>
                            <a:pt x="236" y="162"/>
                          </a:lnTo>
                          <a:lnTo>
                            <a:pt x="271" y="164"/>
                          </a:lnTo>
                          <a:lnTo>
                            <a:pt x="318" y="164"/>
                          </a:lnTo>
                          <a:lnTo>
                            <a:pt x="352" y="162"/>
                          </a:lnTo>
                          <a:lnTo>
                            <a:pt x="396" y="164"/>
                          </a:lnTo>
                          <a:lnTo>
                            <a:pt x="341" y="169"/>
                          </a:lnTo>
                          <a:lnTo>
                            <a:pt x="280" y="171"/>
                          </a:lnTo>
                          <a:lnTo>
                            <a:pt x="219" y="169"/>
                          </a:lnTo>
                          <a:lnTo>
                            <a:pt x="160" y="167"/>
                          </a:lnTo>
                          <a:lnTo>
                            <a:pt x="132" y="163"/>
                          </a:lnTo>
                          <a:lnTo>
                            <a:pt x="108" y="160"/>
                          </a:lnTo>
                          <a:lnTo>
                            <a:pt x="74" y="156"/>
                          </a:lnTo>
                          <a:lnTo>
                            <a:pt x="65" y="167"/>
                          </a:lnTo>
                          <a:lnTo>
                            <a:pt x="70" y="180"/>
                          </a:lnTo>
                          <a:lnTo>
                            <a:pt x="77" y="195"/>
                          </a:lnTo>
                          <a:lnTo>
                            <a:pt x="88" y="208"/>
                          </a:lnTo>
                          <a:lnTo>
                            <a:pt x="106" y="219"/>
                          </a:lnTo>
                          <a:lnTo>
                            <a:pt x="125" y="228"/>
                          </a:lnTo>
                          <a:lnTo>
                            <a:pt x="144" y="237"/>
                          </a:lnTo>
                          <a:lnTo>
                            <a:pt x="159" y="244"/>
                          </a:lnTo>
                          <a:lnTo>
                            <a:pt x="134" y="239"/>
                          </a:lnTo>
                          <a:lnTo>
                            <a:pt x="103" y="232"/>
                          </a:lnTo>
                          <a:lnTo>
                            <a:pt x="81" y="222"/>
                          </a:lnTo>
                          <a:lnTo>
                            <a:pt x="56" y="209"/>
                          </a:lnTo>
                          <a:lnTo>
                            <a:pt x="40" y="194"/>
                          </a:lnTo>
                          <a:lnTo>
                            <a:pt x="25" y="181"/>
                          </a:lnTo>
                          <a:lnTo>
                            <a:pt x="13" y="164"/>
                          </a:lnTo>
                          <a:lnTo>
                            <a:pt x="6" y="148"/>
                          </a:lnTo>
                          <a:lnTo>
                            <a:pt x="2" y="127"/>
                          </a:lnTo>
                          <a:lnTo>
                            <a:pt x="0" y="103"/>
                          </a:lnTo>
                          <a:lnTo>
                            <a:pt x="2" y="77"/>
                          </a:lnTo>
                          <a:lnTo>
                            <a:pt x="9" y="46"/>
                          </a:lnTo>
                          <a:lnTo>
                            <a:pt x="18" y="25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72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185" y="1261"/>
                    <a:ext cx="122" cy="147"/>
                    <a:chOff x="1185" y="1261"/>
                    <a:chExt cx="122" cy="147"/>
                  </a:xfrm>
                </p:grpSpPr>
                <p:sp>
                  <p:nvSpPr>
                    <p:cNvPr id="2295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1185" y="1261"/>
                      <a:ext cx="122" cy="147"/>
                    </a:xfrm>
                    <a:custGeom>
                      <a:avLst/>
                      <a:gdLst>
                        <a:gd name="T0" fmla="*/ 92 w 366"/>
                        <a:gd name="T1" fmla="*/ 144 h 440"/>
                        <a:gd name="T2" fmla="*/ 78 w 366"/>
                        <a:gd name="T3" fmla="*/ 147 h 440"/>
                        <a:gd name="T4" fmla="*/ 63 w 366"/>
                        <a:gd name="T5" fmla="*/ 146 h 440"/>
                        <a:gd name="T6" fmla="*/ 50 w 366"/>
                        <a:gd name="T7" fmla="*/ 142 h 440"/>
                        <a:gd name="T8" fmla="*/ 38 w 366"/>
                        <a:gd name="T9" fmla="*/ 138 h 440"/>
                        <a:gd name="T10" fmla="*/ 26 w 366"/>
                        <a:gd name="T11" fmla="*/ 131 h 440"/>
                        <a:gd name="T12" fmla="*/ 14 w 366"/>
                        <a:gd name="T13" fmla="*/ 117 h 440"/>
                        <a:gd name="T14" fmla="*/ 7 w 366"/>
                        <a:gd name="T15" fmla="*/ 103 h 440"/>
                        <a:gd name="T16" fmla="*/ 2 w 366"/>
                        <a:gd name="T17" fmla="*/ 89 h 440"/>
                        <a:gd name="T18" fmla="*/ 0 w 366"/>
                        <a:gd name="T19" fmla="*/ 68 h 440"/>
                        <a:gd name="T20" fmla="*/ 2 w 366"/>
                        <a:gd name="T21" fmla="*/ 52 h 440"/>
                        <a:gd name="T22" fmla="*/ 6 w 366"/>
                        <a:gd name="T23" fmla="*/ 38 h 440"/>
                        <a:gd name="T24" fmla="*/ 14 w 366"/>
                        <a:gd name="T25" fmla="*/ 28 h 440"/>
                        <a:gd name="T26" fmla="*/ 20 w 366"/>
                        <a:gd name="T27" fmla="*/ 17 h 440"/>
                        <a:gd name="T28" fmla="*/ 24 w 366"/>
                        <a:gd name="T29" fmla="*/ 8 h 440"/>
                        <a:gd name="T30" fmla="*/ 24 w 366"/>
                        <a:gd name="T31" fmla="*/ 0 h 440"/>
                        <a:gd name="T32" fmla="*/ 35 w 366"/>
                        <a:gd name="T33" fmla="*/ 6 h 440"/>
                        <a:gd name="T34" fmla="*/ 45 w 366"/>
                        <a:gd name="T35" fmla="*/ 9 h 440"/>
                        <a:gd name="T36" fmla="*/ 54 w 366"/>
                        <a:gd name="T37" fmla="*/ 13 h 440"/>
                        <a:gd name="T38" fmla="*/ 67 w 366"/>
                        <a:gd name="T39" fmla="*/ 17 h 440"/>
                        <a:gd name="T40" fmla="*/ 77 w 366"/>
                        <a:gd name="T41" fmla="*/ 18 h 440"/>
                        <a:gd name="T42" fmla="*/ 87 w 366"/>
                        <a:gd name="T43" fmla="*/ 23 h 440"/>
                        <a:gd name="T44" fmla="*/ 99 w 366"/>
                        <a:gd name="T45" fmla="*/ 31 h 440"/>
                        <a:gd name="T46" fmla="*/ 105 w 366"/>
                        <a:gd name="T47" fmla="*/ 39 h 440"/>
                        <a:gd name="T48" fmla="*/ 113 w 366"/>
                        <a:gd name="T49" fmla="*/ 50 h 440"/>
                        <a:gd name="T50" fmla="*/ 117 w 366"/>
                        <a:gd name="T51" fmla="*/ 61 h 440"/>
                        <a:gd name="T52" fmla="*/ 121 w 366"/>
                        <a:gd name="T53" fmla="*/ 71 h 440"/>
                        <a:gd name="T54" fmla="*/ 122 w 366"/>
                        <a:gd name="T55" fmla="*/ 86 h 440"/>
                        <a:gd name="T56" fmla="*/ 121 w 366"/>
                        <a:gd name="T57" fmla="*/ 96 h 440"/>
                        <a:gd name="T58" fmla="*/ 120 w 366"/>
                        <a:gd name="T59" fmla="*/ 107 h 440"/>
                        <a:gd name="T60" fmla="*/ 115 w 366"/>
                        <a:gd name="T61" fmla="*/ 119 h 440"/>
                        <a:gd name="T62" fmla="*/ 109 w 366"/>
                        <a:gd name="T63" fmla="*/ 133 h 440"/>
                        <a:gd name="T64" fmla="*/ 101 w 366"/>
                        <a:gd name="T65" fmla="*/ 139 h 440"/>
                        <a:gd name="T66" fmla="*/ 92 w 366"/>
                        <a:gd name="T67" fmla="*/ 144 h 44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66"/>
                        <a:gd name="T103" fmla="*/ 0 h 440"/>
                        <a:gd name="T104" fmla="*/ 366 w 366"/>
                        <a:gd name="T105" fmla="*/ 440 h 44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66" h="440">
                          <a:moveTo>
                            <a:pt x="276" y="431"/>
                          </a:moveTo>
                          <a:lnTo>
                            <a:pt x="233" y="440"/>
                          </a:lnTo>
                          <a:lnTo>
                            <a:pt x="190" y="437"/>
                          </a:lnTo>
                          <a:lnTo>
                            <a:pt x="151" y="426"/>
                          </a:lnTo>
                          <a:lnTo>
                            <a:pt x="114" y="413"/>
                          </a:lnTo>
                          <a:lnTo>
                            <a:pt x="77" y="393"/>
                          </a:lnTo>
                          <a:lnTo>
                            <a:pt x="41" y="350"/>
                          </a:lnTo>
                          <a:lnTo>
                            <a:pt x="21" y="309"/>
                          </a:lnTo>
                          <a:lnTo>
                            <a:pt x="7" y="266"/>
                          </a:lnTo>
                          <a:lnTo>
                            <a:pt x="0" y="205"/>
                          </a:lnTo>
                          <a:lnTo>
                            <a:pt x="5" y="155"/>
                          </a:lnTo>
                          <a:lnTo>
                            <a:pt x="19" y="115"/>
                          </a:lnTo>
                          <a:lnTo>
                            <a:pt x="41" y="83"/>
                          </a:lnTo>
                          <a:lnTo>
                            <a:pt x="59" y="52"/>
                          </a:lnTo>
                          <a:lnTo>
                            <a:pt x="73" y="24"/>
                          </a:lnTo>
                          <a:lnTo>
                            <a:pt x="73" y="0"/>
                          </a:lnTo>
                          <a:lnTo>
                            <a:pt x="105" y="18"/>
                          </a:lnTo>
                          <a:lnTo>
                            <a:pt x="134" y="27"/>
                          </a:lnTo>
                          <a:lnTo>
                            <a:pt x="163" y="39"/>
                          </a:lnTo>
                          <a:lnTo>
                            <a:pt x="201" y="50"/>
                          </a:lnTo>
                          <a:lnTo>
                            <a:pt x="231" y="54"/>
                          </a:lnTo>
                          <a:lnTo>
                            <a:pt x="262" y="68"/>
                          </a:lnTo>
                          <a:lnTo>
                            <a:pt x="296" y="94"/>
                          </a:lnTo>
                          <a:lnTo>
                            <a:pt x="314" y="118"/>
                          </a:lnTo>
                          <a:lnTo>
                            <a:pt x="339" y="151"/>
                          </a:lnTo>
                          <a:lnTo>
                            <a:pt x="352" y="183"/>
                          </a:lnTo>
                          <a:lnTo>
                            <a:pt x="363" y="214"/>
                          </a:lnTo>
                          <a:lnTo>
                            <a:pt x="366" y="257"/>
                          </a:lnTo>
                          <a:lnTo>
                            <a:pt x="363" y="286"/>
                          </a:lnTo>
                          <a:lnTo>
                            <a:pt x="359" y="319"/>
                          </a:lnTo>
                          <a:lnTo>
                            <a:pt x="346" y="356"/>
                          </a:lnTo>
                          <a:lnTo>
                            <a:pt x="326" y="397"/>
                          </a:lnTo>
                          <a:lnTo>
                            <a:pt x="303" y="417"/>
                          </a:lnTo>
                          <a:lnTo>
                            <a:pt x="276" y="43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6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1222" y="1293"/>
                      <a:ext cx="79" cy="112"/>
                    </a:xfrm>
                    <a:custGeom>
                      <a:avLst/>
                      <a:gdLst>
                        <a:gd name="T0" fmla="*/ 0 w 239"/>
                        <a:gd name="T1" fmla="*/ 0 h 334"/>
                        <a:gd name="T2" fmla="*/ 8 w 239"/>
                        <a:gd name="T3" fmla="*/ 11 h 334"/>
                        <a:gd name="T4" fmla="*/ 17 w 239"/>
                        <a:gd name="T5" fmla="*/ 26 h 334"/>
                        <a:gd name="T6" fmla="*/ 24 w 239"/>
                        <a:gd name="T7" fmla="*/ 42 h 334"/>
                        <a:gd name="T8" fmla="*/ 30 w 239"/>
                        <a:gd name="T9" fmla="*/ 62 h 334"/>
                        <a:gd name="T10" fmla="*/ 35 w 239"/>
                        <a:gd name="T11" fmla="*/ 82 h 334"/>
                        <a:gd name="T12" fmla="*/ 34 w 239"/>
                        <a:gd name="T13" fmla="*/ 95 h 334"/>
                        <a:gd name="T14" fmla="*/ 33 w 239"/>
                        <a:gd name="T15" fmla="*/ 104 h 334"/>
                        <a:gd name="T16" fmla="*/ 26 w 239"/>
                        <a:gd name="T17" fmla="*/ 108 h 334"/>
                        <a:gd name="T18" fmla="*/ 17 w 239"/>
                        <a:gd name="T19" fmla="*/ 108 h 334"/>
                        <a:gd name="T20" fmla="*/ 28 w 239"/>
                        <a:gd name="T21" fmla="*/ 112 h 334"/>
                        <a:gd name="T22" fmla="*/ 41 w 239"/>
                        <a:gd name="T23" fmla="*/ 112 h 334"/>
                        <a:gd name="T24" fmla="*/ 58 w 239"/>
                        <a:gd name="T25" fmla="*/ 108 h 334"/>
                        <a:gd name="T26" fmla="*/ 65 w 239"/>
                        <a:gd name="T27" fmla="*/ 103 h 334"/>
                        <a:gd name="T28" fmla="*/ 70 w 239"/>
                        <a:gd name="T29" fmla="*/ 98 h 334"/>
                        <a:gd name="T30" fmla="*/ 74 w 239"/>
                        <a:gd name="T31" fmla="*/ 88 h 334"/>
                        <a:gd name="T32" fmla="*/ 77 w 239"/>
                        <a:gd name="T33" fmla="*/ 79 h 334"/>
                        <a:gd name="T34" fmla="*/ 79 w 239"/>
                        <a:gd name="T35" fmla="*/ 69 h 334"/>
                        <a:gd name="T36" fmla="*/ 72 w 239"/>
                        <a:gd name="T37" fmla="*/ 78 h 334"/>
                        <a:gd name="T38" fmla="*/ 64 w 239"/>
                        <a:gd name="T39" fmla="*/ 83 h 334"/>
                        <a:gd name="T40" fmla="*/ 52 w 239"/>
                        <a:gd name="T41" fmla="*/ 86 h 334"/>
                        <a:gd name="T42" fmla="*/ 43 w 239"/>
                        <a:gd name="T43" fmla="*/ 85 h 334"/>
                        <a:gd name="T44" fmla="*/ 38 w 239"/>
                        <a:gd name="T45" fmla="*/ 82 h 334"/>
                        <a:gd name="T46" fmla="*/ 37 w 239"/>
                        <a:gd name="T47" fmla="*/ 73 h 334"/>
                        <a:gd name="T48" fmla="*/ 34 w 239"/>
                        <a:gd name="T49" fmla="*/ 57 h 334"/>
                        <a:gd name="T50" fmla="*/ 28 w 239"/>
                        <a:gd name="T51" fmla="*/ 40 h 334"/>
                        <a:gd name="T52" fmla="*/ 22 w 239"/>
                        <a:gd name="T53" fmla="*/ 30 h 334"/>
                        <a:gd name="T54" fmla="*/ 13 w 239"/>
                        <a:gd name="T55" fmla="*/ 14 h 334"/>
                        <a:gd name="T56" fmla="*/ 0 w 239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39"/>
                        <a:gd name="T88" fmla="*/ 0 h 334"/>
                        <a:gd name="T89" fmla="*/ 239 w 239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39" h="334">
                          <a:moveTo>
                            <a:pt x="0" y="0"/>
                          </a:moveTo>
                          <a:lnTo>
                            <a:pt x="25" y="32"/>
                          </a:lnTo>
                          <a:lnTo>
                            <a:pt x="50" y="77"/>
                          </a:lnTo>
                          <a:lnTo>
                            <a:pt x="72" y="124"/>
                          </a:lnTo>
                          <a:lnTo>
                            <a:pt x="92" y="185"/>
                          </a:lnTo>
                          <a:lnTo>
                            <a:pt x="106" y="244"/>
                          </a:lnTo>
                          <a:lnTo>
                            <a:pt x="103" y="283"/>
                          </a:lnTo>
                          <a:lnTo>
                            <a:pt x="99" y="309"/>
                          </a:lnTo>
                          <a:lnTo>
                            <a:pt x="79" y="323"/>
                          </a:lnTo>
                          <a:lnTo>
                            <a:pt x="50" y="323"/>
                          </a:lnTo>
                          <a:lnTo>
                            <a:pt x="86" y="334"/>
                          </a:lnTo>
                          <a:lnTo>
                            <a:pt x="124" y="334"/>
                          </a:lnTo>
                          <a:lnTo>
                            <a:pt x="176" y="323"/>
                          </a:lnTo>
                          <a:lnTo>
                            <a:pt x="197" y="307"/>
                          </a:lnTo>
                          <a:lnTo>
                            <a:pt x="212" y="291"/>
                          </a:lnTo>
                          <a:lnTo>
                            <a:pt x="225" y="262"/>
                          </a:lnTo>
                          <a:lnTo>
                            <a:pt x="234" y="237"/>
                          </a:lnTo>
                          <a:lnTo>
                            <a:pt x="239" y="205"/>
                          </a:lnTo>
                          <a:lnTo>
                            <a:pt x="219" y="233"/>
                          </a:lnTo>
                          <a:lnTo>
                            <a:pt x="194" y="248"/>
                          </a:lnTo>
                          <a:lnTo>
                            <a:pt x="156" y="255"/>
                          </a:lnTo>
                          <a:lnTo>
                            <a:pt x="131" y="253"/>
                          </a:lnTo>
                          <a:lnTo>
                            <a:pt x="115" y="244"/>
                          </a:lnTo>
                          <a:lnTo>
                            <a:pt x="112" y="217"/>
                          </a:lnTo>
                          <a:lnTo>
                            <a:pt x="103" y="169"/>
                          </a:lnTo>
                          <a:lnTo>
                            <a:pt x="86" y="119"/>
                          </a:lnTo>
                          <a:lnTo>
                            <a:pt x="68" y="88"/>
                          </a:lnTo>
                          <a:lnTo>
                            <a:pt x="40" y="4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73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54" cy="134"/>
                    <a:chOff x="1160" y="1358"/>
                    <a:chExt cx="154" cy="134"/>
                  </a:xfrm>
                </p:grpSpPr>
                <p:sp>
                  <p:nvSpPr>
                    <p:cNvPr id="2274" name="Arc 295"/>
                    <p:cNvSpPr>
                      <a:spLocks/>
                    </p:cNvSpPr>
                    <p:nvPr/>
                  </p:nvSpPr>
                  <p:spPr bwMode="auto">
                    <a:xfrm>
                      <a:off x="1221" y="1378"/>
                      <a:ext cx="93" cy="72"/>
                    </a:xfrm>
                    <a:custGeom>
                      <a:avLst/>
                      <a:gdLst>
                        <a:gd name="T0" fmla="*/ 0 w 42514"/>
                        <a:gd name="T1" fmla="*/ 0 h 43200"/>
                        <a:gd name="T2" fmla="*/ 0 w 42514"/>
                        <a:gd name="T3" fmla="*/ 0 h 43200"/>
                        <a:gd name="T4" fmla="*/ 0 w 4251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2514"/>
                        <a:gd name="T10" fmla="*/ 0 h 43200"/>
                        <a:gd name="T11" fmla="*/ 42514 w 42514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4" h="43200" fill="none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</a:path>
                        <a:path w="42514" h="43200" stroke="0" extrusionOk="0">
                          <a:moveTo>
                            <a:pt x="-1" y="16200"/>
                          </a:moveTo>
                          <a:cubicBezTo>
                            <a:pt x="2461" y="6663"/>
                            <a:pt x="11064" y="-1"/>
                            <a:pt x="20914" y="0"/>
                          </a:cubicBezTo>
                          <a:cubicBezTo>
                            <a:pt x="32843" y="0"/>
                            <a:pt x="42514" y="9670"/>
                            <a:pt x="42514" y="21600"/>
                          </a:cubicBezTo>
                          <a:cubicBezTo>
                            <a:pt x="42514" y="33529"/>
                            <a:pt x="32843" y="43199"/>
                            <a:pt x="20914" y="43200"/>
                          </a:cubicBezTo>
                          <a:lnTo>
                            <a:pt x="20914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75" name="Group 2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0" y="1358"/>
                      <a:ext cx="124" cy="134"/>
                      <a:chOff x="1160" y="1358"/>
                      <a:chExt cx="124" cy="134"/>
                    </a:xfrm>
                  </p:grpSpPr>
                  <p:sp>
                    <p:nvSpPr>
                      <p:cNvPr id="2276" name="Freeform 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60" y="1358"/>
                        <a:ext cx="124" cy="134"/>
                      </a:xfrm>
                      <a:custGeom>
                        <a:avLst/>
                        <a:gdLst>
                          <a:gd name="T0" fmla="*/ 52 w 374"/>
                          <a:gd name="T1" fmla="*/ 5 h 402"/>
                          <a:gd name="T2" fmla="*/ 39 w 374"/>
                          <a:gd name="T3" fmla="*/ 11 h 402"/>
                          <a:gd name="T4" fmla="*/ 28 w 374"/>
                          <a:gd name="T5" fmla="*/ 18 h 402"/>
                          <a:gd name="T6" fmla="*/ 19 w 374"/>
                          <a:gd name="T7" fmla="*/ 21 h 402"/>
                          <a:gd name="T8" fmla="*/ 14 w 374"/>
                          <a:gd name="T9" fmla="*/ 28 h 402"/>
                          <a:gd name="T10" fmla="*/ 17 w 374"/>
                          <a:gd name="T11" fmla="*/ 35 h 402"/>
                          <a:gd name="T12" fmla="*/ 9 w 374"/>
                          <a:gd name="T13" fmla="*/ 42 h 402"/>
                          <a:gd name="T14" fmla="*/ 3 w 374"/>
                          <a:gd name="T15" fmla="*/ 48 h 402"/>
                          <a:gd name="T16" fmla="*/ 4 w 374"/>
                          <a:gd name="T17" fmla="*/ 59 h 402"/>
                          <a:gd name="T18" fmla="*/ 4 w 374"/>
                          <a:gd name="T19" fmla="*/ 69 h 402"/>
                          <a:gd name="T20" fmla="*/ 0 w 374"/>
                          <a:gd name="T21" fmla="*/ 86 h 402"/>
                          <a:gd name="T22" fmla="*/ 4 w 374"/>
                          <a:gd name="T23" fmla="*/ 96 h 402"/>
                          <a:gd name="T24" fmla="*/ 16 w 374"/>
                          <a:gd name="T25" fmla="*/ 99 h 402"/>
                          <a:gd name="T26" fmla="*/ 20 w 374"/>
                          <a:gd name="T27" fmla="*/ 112 h 402"/>
                          <a:gd name="T28" fmla="*/ 36 w 374"/>
                          <a:gd name="T29" fmla="*/ 117 h 402"/>
                          <a:gd name="T30" fmla="*/ 41 w 374"/>
                          <a:gd name="T31" fmla="*/ 132 h 402"/>
                          <a:gd name="T32" fmla="*/ 52 w 374"/>
                          <a:gd name="T33" fmla="*/ 134 h 402"/>
                          <a:gd name="T34" fmla="*/ 62 w 374"/>
                          <a:gd name="T35" fmla="*/ 132 h 402"/>
                          <a:gd name="T36" fmla="*/ 70 w 374"/>
                          <a:gd name="T37" fmla="*/ 130 h 402"/>
                          <a:gd name="T38" fmla="*/ 86 w 374"/>
                          <a:gd name="T39" fmla="*/ 130 h 402"/>
                          <a:gd name="T40" fmla="*/ 93 w 374"/>
                          <a:gd name="T41" fmla="*/ 120 h 402"/>
                          <a:gd name="T42" fmla="*/ 98 w 374"/>
                          <a:gd name="T43" fmla="*/ 118 h 402"/>
                          <a:gd name="T44" fmla="*/ 107 w 374"/>
                          <a:gd name="T45" fmla="*/ 114 h 402"/>
                          <a:gd name="T46" fmla="*/ 114 w 374"/>
                          <a:gd name="T47" fmla="*/ 95 h 402"/>
                          <a:gd name="T48" fmla="*/ 122 w 374"/>
                          <a:gd name="T49" fmla="*/ 93 h 402"/>
                          <a:gd name="T50" fmla="*/ 124 w 374"/>
                          <a:gd name="T51" fmla="*/ 81 h 402"/>
                          <a:gd name="T52" fmla="*/ 120 w 374"/>
                          <a:gd name="T53" fmla="*/ 70 h 402"/>
                          <a:gd name="T54" fmla="*/ 124 w 374"/>
                          <a:gd name="T55" fmla="*/ 59 h 402"/>
                          <a:gd name="T56" fmla="*/ 118 w 374"/>
                          <a:gd name="T57" fmla="*/ 49 h 402"/>
                          <a:gd name="T58" fmla="*/ 117 w 374"/>
                          <a:gd name="T59" fmla="*/ 35 h 402"/>
                          <a:gd name="T60" fmla="*/ 113 w 374"/>
                          <a:gd name="T61" fmla="*/ 24 h 402"/>
                          <a:gd name="T62" fmla="*/ 105 w 374"/>
                          <a:gd name="T63" fmla="*/ 21 h 402"/>
                          <a:gd name="T64" fmla="*/ 99 w 374"/>
                          <a:gd name="T65" fmla="*/ 15 h 402"/>
                          <a:gd name="T66" fmla="*/ 91 w 374"/>
                          <a:gd name="T67" fmla="*/ 8 h 402"/>
                          <a:gd name="T68" fmla="*/ 83 w 374"/>
                          <a:gd name="T69" fmla="*/ 9 h 402"/>
                          <a:gd name="T70" fmla="*/ 76 w 374"/>
                          <a:gd name="T71" fmla="*/ 2 h 402"/>
                          <a:gd name="T72" fmla="*/ 67 w 374"/>
                          <a:gd name="T73" fmla="*/ 0 h 402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374"/>
                          <a:gd name="T112" fmla="*/ 0 h 402"/>
                          <a:gd name="T113" fmla="*/ 374 w 374"/>
                          <a:gd name="T114" fmla="*/ 402 h 402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374" h="402">
                            <a:moveTo>
                              <a:pt x="187" y="13"/>
                            </a:moveTo>
                            <a:lnTo>
                              <a:pt x="156" y="14"/>
                            </a:lnTo>
                            <a:lnTo>
                              <a:pt x="133" y="20"/>
                            </a:lnTo>
                            <a:lnTo>
                              <a:pt x="119" y="34"/>
                            </a:lnTo>
                            <a:lnTo>
                              <a:pt x="114" y="51"/>
                            </a:lnTo>
                            <a:lnTo>
                              <a:pt x="85" y="53"/>
                            </a:lnTo>
                            <a:lnTo>
                              <a:pt x="70" y="57"/>
                            </a:lnTo>
                            <a:lnTo>
                              <a:pt x="58" y="63"/>
                            </a:lnTo>
                            <a:lnTo>
                              <a:pt x="46" y="74"/>
                            </a:lnTo>
                            <a:lnTo>
                              <a:pt x="42" y="83"/>
                            </a:lnTo>
                            <a:lnTo>
                              <a:pt x="44" y="98"/>
                            </a:lnTo>
                            <a:lnTo>
                              <a:pt x="50" y="106"/>
                            </a:lnTo>
                            <a:lnTo>
                              <a:pt x="44" y="120"/>
                            </a:lnTo>
                            <a:lnTo>
                              <a:pt x="28" y="125"/>
                            </a:lnTo>
                            <a:lnTo>
                              <a:pt x="14" y="132"/>
                            </a:lnTo>
                            <a:lnTo>
                              <a:pt x="8" y="145"/>
                            </a:lnTo>
                            <a:lnTo>
                              <a:pt x="6" y="163"/>
                            </a:lnTo>
                            <a:lnTo>
                              <a:pt x="13" y="176"/>
                            </a:lnTo>
                            <a:lnTo>
                              <a:pt x="22" y="187"/>
                            </a:lnTo>
                            <a:lnTo>
                              <a:pt x="12" y="207"/>
                            </a:lnTo>
                            <a:lnTo>
                              <a:pt x="2" y="236"/>
                            </a:lnTo>
                            <a:lnTo>
                              <a:pt x="0" y="257"/>
                            </a:lnTo>
                            <a:lnTo>
                              <a:pt x="3" y="276"/>
                            </a:lnTo>
                            <a:lnTo>
                              <a:pt x="12" y="287"/>
                            </a:lnTo>
                            <a:lnTo>
                              <a:pt x="35" y="292"/>
                            </a:lnTo>
                            <a:lnTo>
                              <a:pt x="48" y="296"/>
                            </a:lnTo>
                            <a:lnTo>
                              <a:pt x="50" y="318"/>
                            </a:lnTo>
                            <a:lnTo>
                              <a:pt x="61" y="337"/>
                            </a:lnTo>
                            <a:lnTo>
                              <a:pt x="87" y="348"/>
                            </a:lnTo>
                            <a:lnTo>
                              <a:pt x="110" y="351"/>
                            </a:lnTo>
                            <a:lnTo>
                              <a:pt x="117" y="382"/>
                            </a:lnTo>
                            <a:lnTo>
                              <a:pt x="125" y="395"/>
                            </a:lnTo>
                            <a:lnTo>
                              <a:pt x="137" y="401"/>
                            </a:lnTo>
                            <a:lnTo>
                              <a:pt x="158" y="402"/>
                            </a:lnTo>
                            <a:lnTo>
                              <a:pt x="175" y="401"/>
                            </a:lnTo>
                            <a:lnTo>
                              <a:pt x="188" y="395"/>
                            </a:lnTo>
                            <a:lnTo>
                              <a:pt x="200" y="386"/>
                            </a:lnTo>
                            <a:lnTo>
                              <a:pt x="211" y="391"/>
                            </a:lnTo>
                            <a:lnTo>
                              <a:pt x="240" y="394"/>
                            </a:lnTo>
                            <a:lnTo>
                              <a:pt x="260" y="389"/>
                            </a:lnTo>
                            <a:lnTo>
                              <a:pt x="272" y="377"/>
                            </a:lnTo>
                            <a:lnTo>
                              <a:pt x="280" y="361"/>
                            </a:lnTo>
                            <a:lnTo>
                              <a:pt x="285" y="350"/>
                            </a:lnTo>
                            <a:lnTo>
                              <a:pt x="296" y="355"/>
                            </a:lnTo>
                            <a:lnTo>
                              <a:pt x="309" y="353"/>
                            </a:lnTo>
                            <a:lnTo>
                              <a:pt x="324" y="341"/>
                            </a:lnTo>
                            <a:lnTo>
                              <a:pt x="337" y="316"/>
                            </a:lnTo>
                            <a:lnTo>
                              <a:pt x="343" y="284"/>
                            </a:lnTo>
                            <a:lnTo>
                              <a:pt x="353" y="287"/>
                            </a:lnTo>
                            <a:lnTo>
                              <a:pt x="367" y="280"/>
                            </a:lnTo>
                            <a:lnTo>
                              <a:pt x="371" y="261"/>
                            </a:lnTo>
                            <a:lnTo>
                              <a:pt x="373" y="243"/>
                            </a:lnTo>
                            <a:lnTo>
                              <a:pt x="365" y="222"/>
                            </a:lnTo>
                            <a:lnTo>
                              <a:pt x="362" y="211"/>
                            </a:lnTo>
                            <a:lnTo>
                              <a:pt x="373" y="196"/>
                            </a:lnTo>
                            <a:lnTo>
                              <a:pt x="374" y="178"/>
                            </a:lnTo>
                            <a:lnTo>
                              <a:pt x="367" y="160"/>
                            </a:lnTo>
                            <a:lnTo>
                              <a:pt x="356" y="146"/>
                            </a:lnTo>
                            <a:lnTo>
                              <a:pt x="353" y="127"/>
                            </a:lnTo>
                            <a:lnTo>
                              <a:pt x="353" y="106"/>
                            </a:lnTo>
                            <a:lnTo>
                              <a:pt x="351" y="89"/>
                            </a:lnTo>
                            <a:lnTo>
                              <a:pt x="341" y="73"/>
                            </a:lnTo>
                            <a:lnTo>
                              <a:pt x="327" y="65"/>
                            </a:lnTo>
                            <a:lnTo>
                              <a:pt x="316" y="64"/>
                            </a:lnTo>
                            <a:lnTo>
                              <a:pt x="308" y="64"/>
                            </a:lnTo>
                            <a:lnTo>
                              <a:pt x="299" y="44"/>
                            </a:lnTo>
                            <a:lnTo>
                              <a:pt x="289" y="30"/>
                            </a:lnTo>
                            <a:lnTo>
                              <a:pt x="274" y="25"/>
                            </a:lnTo>
                            <a:lnTo>
                              <a:pt x="262" y="25"/>
                            </a:lnTo>
                            <a:lnTo>
                              <a:pt x="250" y="27"/>
                            </a:lnTo>
                            <a:lnTo>
                              <a:pt x="239" y="14"/>
                            </a:lnTo>
                            <a:lnTo>
                              <a:pt x="228" y="6"/>
                            </a:lnTo>
                            <a:lnTo>
                              <a:pt x="214" y="2"/>
                            </a:lnTo>
                            <a:lnTo>
                              <a:pt x="201" y="0"/>
                            </a:lnTo>
                            <a:lnTo>
                              <a:pt x="187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588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7" name="Freeform 2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0" y="1407"/>
                        <a:ext cx="35" cy="13"/>
                      </a:xfrm>
                      <a:custGeom>
                        <a:avLst/>
                        <a:gdLst>
                          <a:gd name="T0" fmla="*/ 0 w 107"/>
                          <a:gd name="T1" fmla="*/ 13 h 39"/>
                          <a:gd name="T2" fmla="*/ 5 w 107"/>
                          <a:gd name="T3" fmla="*/ 9 h 39"/>
                          <a:gd name="T4" fmla="*/ 11 w 107"/>
                          <a:gd name="T5" fmla="*/ 6 h 39"/>
                          <a:gd name="T6" fmla="*/ 19 w 107"/>
                          <a:gd name="T7" fmla="*/ 5 h 39"/>
                          <a:gd name="T8" fmla="*/ 26 w 107"/>
                          <a:gd name="T9" fmla="*/ 4 h 39"/>
                          <a:gd name="T10" fmla="*/ 35 w 107"/>
                          <a:gd name="T11" fmla="*/ 4 h 39"/>
                          <a:gd name="T12" fmla="*/ 26 w 107"/>
                          <a:gd name="T13" fmla="*/ 1 h 39"/>
                          <a:gd name="T14" fmla="*/ 18 w 107"/>
                          <a:gd name="T15" fmla="*/ 0 h 39"/>
                          <a:gd name="T16" fmla="*/ 9 w 107"/>
                          <a:gd name="T17" fmla="*/ 1 h 39"/>
                          <a:gd name="T18" fmla="*/ 5 w 107"/>
                          <a:gd name="T19" fmla="*/ 3 h 39"/>
                          <a:gd name="T20" fmla="*/ 2 w 107"/>
                          <a:gd name="T21" fmla="*/ 7 h 39"/>
                          <a:gd name="T22" fmla="*/ 0 w 107"/>
                          <a:gd name="T23" fmla="*/ 13 h 3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7"/>
                          <a:gd name="T37" fmla="*/ 0 h 39"/>
                          <a:gd name="T38" fmla="*/ 107 w 107"/>
                          <a:gd name="T39" fmla="*/ 39 h 3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7" h="39">
                            <a:moveTo>
                              <a:pt x="0" y="39"/>
                            </a:moveTo>
                            <a:lnTo>
                              <a:pt x="16" y="28"/>
                            </a:lnTo>
                            <a:lnTo>
                              <a:pt x="33" y="19"/>
                            </a:lnTo>
                            <a:lnTo>
                              <a:pt x="57" y="14"/>
                            </a:lnTo>
                            <a:lnTo>
                              <a:pt x="81" y="11"/>
                            </a:lnTo>
                            <a:lnTo>
                              <a:pt x="107" y="11"/>
                            </a:lnTo>
                            <a:lnTo>
                              <a:pt x="78" y="4"/>
                            </a:lnTo>
                            <a:lnTo>
                              <a:pt x="54" y="0"/>
                            </a:lnTo>
                            <a:lnTo>
                              <a:pt x="28" y="2"/>
                            </a:lnTo>
                            <a:lnTo>
                              <a:pt x="16" y="9"/>
                            </a:lnTo>
                            <a:lnTo>
                              <a:pt x="6" y="20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8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7" y="1433"/>
                        <a:ext cx="31" cy="22"/>
                      </a:xfrm>
                      <a:custGeom>
                        <a:avLst/>
                        <a:gdLst>
                          <a:gd name="T0" fmla="*/ 0 w 94"/>
                          <a:gd name="T1" fmla="*/ 22 h 66"/>
                          <a:gd name="T2" fmla="*/ 5 w 94"/>
                          <a:gd name="T3" fmla="*/ 13 h 66"/>
                          <a:gd name="T4" fmla="*/ 11 w 94"/>
                          <a:gd name="T5" fmla="*/ 8 h 66"/>
                          <a:gd name="T6" fmla="*/ 19 w 94"/>
                          <a:gd name="T7" fmla="*/ 3 h 66"/>
                          <a:gd name="T8" fmla="*/ 26 w 94"/>
                          <a:gd name="T9" fmla="*/ 2 h 66"/>
                          <a:gd name="T10" fmla="*/ 31 w 94"/>
                          <a:gd name="T11" fmla="*/ 1 h 66"/>
                          <a:gd name="T12" fmla="*/ 19 w 94"/>
                          <a:gd name="T13" fmla="*/ 0 h 66"/>
                          <a:gd name="T14" fmla="*/ 12 w 94"/>
                          <a:gd name="T15" fmla="*/ 3 h 66"/>
                          <a:gd name="T16" fmla="*/ 8 w 94"/>
                          <a:gd name="T17" fmla="*/ 5 h 66"/>
                          <a:gd name="T18" fmla="*/ 5 w 94"/>
                          <a:gd name="T19" fmla="*/ 9 h 66"/>
                          <a:gd name="T20" fmla="*/ 3 w 94"/>
                          <a:gd name="T21" fmla="*/ 15 h 66"/>
                          <a:gd name="T22" fmla="*/ 0 w 94"/>
                          <a:gd name="T23" fmla="*/ 22 h 6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"/>
                          <a:gd name="T37" fmla="*/ 0 h 66"/>
                          <a:gd name="T38" fmla="*/ 94 w 94"/>
                          <a:gd name="T39" fmla="*/ 66 h 6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" h="66">
                            <a:moveTo>
                              <a:pt x="0" y="66"/>
                            </a:moveTo>
                            <a:lnTo>
                              <a:pt x="15" y="40"/>
                            </a:lnTo>
                            <a:lnTo>
                              <a:pt x="33" y="24"/>
                            </a:lnTo>
                            <a:lnTo>
                              <a:pt x="59" y="9"/>
                            </a:lnTo>
                            <a:lnTo>
                              <a:pt x="80" y="7"/>
                            </a:lnTo>
                            <a:lnTo>
                              <a:pt x="94" y="4"/>
                            </a:lnTo>
                            <a:lnTo>
                              <a:pt x="57" y="0"/>
                            </a:lnTo>
                            <a:lnTo>
                              <a:pt x="37" y="8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44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9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9" y="1439"/>
                        <a:ext cx="18" cy="32"/>
                      </a:xfrm>
                      <a:custGeom>
                        <a:avLst/>
                        <a:gdLst>
                          <a:gd name="T0" fmla="*/ 1 w 52"/>
                          <a:gd name="T1" fmla="*/ 32 h 96"/>
                          <a:gd name="T2" fmla="*/ 4 w 52"/>
                          <a:gd name="T3" fmla="*/ 21 h 96"/>
                          <a:gd name="T4" fmla="*/ 7 w 52"/>
                          <a:gd name="T5" fmla="*/ 14 h 96"/>
                          <a:gd name="T6" fmla="*/ 11 w 52"/>
                          <a:gd name="T7" fmla="*/ 8 h 96"/>
                          <a:gd name="T8" fmla="*/ 14 w 52"/>
                          <a:gd name="T9" fmla="*/ 4 h 96"/>
                          <a:gd name="T10" fmla="*/ 18 w 52"/>
                          <a:gd name="T11" fmla="*/ 0 h 96"/>
                          <a:gd name="T12" fmla="*/ 10 w 52"/>
                          <a:gd name="T13" fmla="*/ 5 h 96"/>
                          <a:gd name="T14" fmla="*/ 3 w 52"/>
                          <a:gd name="T15" fmla="*/ 13 h 96"/>
                          <a:gd name="T16" fmla="*/ 1 w 52"/>
                          <a:gd name="T17" fmla="*/ 18 h 96"/>
                          <a:gd name="T18" fmla="*/ 0 w 52"/>
                          <a:gd name="T19" fmla="*/ 23 h 96"/>
                          <a:gd name="T20" fmla="*/ 1 w 52"/>
                          <a:gd name="T21" fmla="*/ 32 h 9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52"/>
                          <a:gd name="T34" fmla="*/ 0 h 96"/>
                          <a:gd name="T35" fmla="*/ 52 w 52"/>
                          <a:gd name="T36" fmla="*/ 96 h 9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52" h="96">
                            <a:moveTo>
                              <a:pt x="3" y="96"/>
                            </a:moveTo>
                            <a:lnTo>
                              <a:pt x="12" y="63"/>
                            </a:lnTo>
                            <a:lnTo>
                              <a:pt x="20" y="42"/>
                            </a:lnTo>
                            <a:lnTo>
                              <a:pt x="32" y="24"/>
                            </a:lnTo>
                            <a:lnTo>
                              <a:pt x="39" y="11"/>
                            </a:lnTo>
                            <a:lnTo>
                              <a:pt x="52" y="0"/>
                            </a:lnTo>
                            <a:lnTo>
                              <a:pt x="29" y="15"/>
                            </a:lnTo>
                            <a:lnTo>
                              <a:pt x="10" y="39"/>
                            </a:lnTo>
                            <a:lnTo>
                              <a:pt x="3" y="55"/>
                            </a:lnTo>
                            <a:lnTo>
                              <a:pt x="0" y="68"/>
                            </a:lnTo>
                            <a:lnTo>
                              <a:pt x="3" y="9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0" name="Freeform 3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1397"/>
                        <a:ext cx="31" cy="14"/>
                      </a:xfrm>
                      <a:custGeom>
                        <a:avLst/>
                        <a:gdLst>
                          <a:gd name="T0" fmla="*/ 7 w 92"/>
                          <a:gd name="T1" fmla="*/ 0 h 42"/>
                          <a:gd name="T2" fmla="*/ 13 w 92"/>
                          <a:gd name="T3" fmla="*/ 1 h 42"/>
                          <a:gd name="T4" fmla="*/ 21 w 92"/>
                          <a:gd name="T5" fmla="*/ 3 h 42"/>
                          <a:gd name="T6" fmla="*/ 28 w 92"/>
                          <a:gd name="T7" fmla="*/ 9 h 42"/>
                          <a:gd name="T8" fmla="*/ 31 w 92"/>
                          <a:gd name="T9" fmla="*/ 14 h 42"/>
                          <a:gd name="T10" fmla="*/ 22 w 92"/>
                          <a:gd name="T11" fmla="*/ 7 h 42"/>
                          <a:gd name="T12" fmla="*/ 12 w 92"/>
                          <a:gd name="T13" fmla="*/ 3 h 42"/>
                          <a:gd name="T14" fmla="*/ 6 w 92"/>
                          <a:gd name="T15" fmla="*/ 3 h 42"/>
                          <a:gd name="T16" fmla="*/ 0 w 92"/>
                          <a:gd name="T17" fmla="*/ 2 h 42"/>
                          <a:gd name="T18" fmla="*/ 7 w 92"/>
                          <a:gd name="T19" fmla="*/ 0 h 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"/>
                          <a:gd name="T31" fmla="*/ 0 h 42"/>
                          <a:gd name="T32" fmla="*/ 92 w 92"/>
                          <a:gd name="T33" fmla="*/ 42 h 4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" h="42">
                            <a:moveTo>
                              <a:pt x="21" y="0"/>
                            </a:moveTo>
                            <a:lnTo>
                              <a:pt x="39" y="3"/>
                            </a:lnTo>
                            <a:lnTo>
                              <a:pt x="61" y="8"/>
                            </a:lnTo>
                            <a:lnTo>
                              <a:pt x="83" y="27"/>
                            </a:lnTo>
                            <a:lnTo>
                              <a:pt x="92" y="42"/>
                            </a:lnTo>
                            <a:lnTo>
                              <a:pt x="65" y="21"/>
                            </a:lnTo>
                            <a:lnTo>
                              <a:pt x="37" y="10"/>
                            </a:lnTo>
                            <a:lnTo>
                              <a:pt x="17" y="8"/>
                            </a:lnTo>
                            <a:lnTo>
                              <a:pt x="0" y="5"/>
                            </a:lnTo>
                            <a:lnTo>
                              <a:pt x="21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1" name="Freeform 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0" y="1379"/>
                        <a:ext cx="12" cy="21"/>
                      </a:xfrm>
                      <a:custGeom>
                        <a:avLst/>
                        <a:gdLst>
                          <a:gd name="T0" fmla="*/ 0 w 35"/>
                          <a:gd name="T1" fmla="*/ 0 h 63"/>
                          <a:gd name="T2" fmla="*/ 7 w 35"/>
                          <a:gd name="T3" fmla="*/ 7 h 63"/>
                          <a:gd name="T4" fmla="*/ 10 w 35"/>
                          <a:gd name="T5" fmla="*/ 13 h 63"/>
                          <a:gd name="T6" fmla="*/ 12 w 35"/>
                          <a:gd name="T7" fmla="*/ 21 h 63"/>
                          <a:gd name="T8" fmla="*/ 12 w 35"/>
                          <a:gd name="T9" fmla="*/ 11 h 63"/>
                          <a:gd name="T10" fmla="*/ 9 w 35"/>
                          <a:gd name="T11" fmla="*/ 3 h 63"/>
                          <a:gd name="T12" fmla="*/ 0 w 35"/>
                          <a:gd name="T13" fmla="*/ 0 h 6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5"/>
                          <a:gd name="T22" fmla="*/ 0 h 63"/>
                          <a:gd name="T23" fmla="*/ 35 w 35"/>
                          <a:gd name="T24" fmla="*/ 63 h 6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5" h="63">
                            <a:moveTo>
                              <a:pt x="0" y="0"/>
                            </a:moveTo>
                            <a:lnTo>
                              <a:pt x="21" y="21"/>
                            </a:lnTo>
                            <a:lnTo>
                              <a:pt x="29" y="40"/>
                            </a:lnTo>
                            <a:lnTo>
                              <a:pt x="35" y="63"/>
                            </a:lnTo>
                            <a:lnTo>
                              <a:pt x="35" y="32"/>
                            </a:lnTo>
                            <a:lnTo>
                              <a:pt x="26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2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9" y="1442"/>
                        <a:ext cx="6" cy="40"/>
                      </a:xfrm>
                      <a:custGeom>
                        <a:avLst/>
                        <a:gdLst>
                          <a:gd name="T0" fmla="*/ 4 w 18"/>
                          <a:gd name="T1" fmla="*/ 0 h 120"/>
                          <a:gd name="T2" fmla="*/ 1 w 18"/>
                          <a:gd name="T3" fmla="*/ 9 h 120"/>
                          <a:gd name="T4" fmla="*/ 0 w 18"/>
                          <a:gd name="T5" fmla="*/ 20 h 120"/>
                          <a:gd name="T6" fmla="*/ 1 w 18"/>
                          <a:gd name="T7" fmla="*/ 27 h 120"/>
                          <a:gd name="T8" fmla="*/ 3 w 18"/>
                          <a:gd name="T9" fmla="*/ 35 h 120"/>
                          <a:gd name="T10" fmla="*/ 6 w 18"/>
                          <a:gd name="T11" fmla="*/ 40 h 120"/>
                          <a:gd name="T12" fmla="*/ 4 w 18"/>
                          <a:gd name="T13" fmla="*/ 26 h 120"/>
                          <a:gd name="T14" fmla="*/ 3 w 18"/>
                          <a:gd name="T15" fmla="*/ 11 h 120"/>
                          <a:gd name="T16" fmla="*/ 4 w 18"/>
                          <a:gd name="T17" fmla="*/ 0 h 1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"/>
                          <a:gd name="T28" fmla="*/ 0 h 120"/>
                          <a:gd name="T29" fmla="*/ 18 w 18"/>
                          <a:gd name="T30" fmla="*/ 120 h 1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" h="120">
                            <a:moveTo>
                              <a:pt x="13" y="0"/>
                            </a:moveTo>
                            <a:lnTo>
                              <a:pt x="3" y="28"/>
                            </a:lnTo>
                            <a:lnTo>
                              <a:pt x="0" y="60"/>
                            </a:lnTo>
                            <a:lnTo>
                              <a:pt x="4" y="80"/>
                            </a:lnTo>
                            <a:lnTo>
                              <a:pt x="8" y="104"/>
                            </a:lnTo>
                            <a:lnTo>
                              <a:pt x="18" y="120"/>
                            </a:lnTo>
                            <a:lnTo>
                              <a:pt x="13" y="79"/>
                            </a:lnTo>
                            <a:lnTo>
                              <a:pt x="10" y="3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3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8" y="1438"/>
                        <a:ext cx="12" cy="31"/>
                      </a:xfrm>
                      <a:custGeom>
                        <a:avLst/>
                        <a:gdLst>
                          <a:gd name="T0" fmla="*/ 12 w 36"/>
                          <a:gd name="T1" fmla="*/ 31 h 92"/>
                          <a:gd name="T2" fmla="*/ 4 w 36"/>
                          <a:gd name="T3" fmla="*/ 18 h 92"/>
                          <a:gd name="T4" fmla="*/ 2 w 36"/>
                          <a:gd name="T5" fmla="*/ 8 h 92"/>
                          <a:gd name="T6" fmla="*/ 0 w 36"/>
                          <a:gd name="T7" fmla="*/ 0 h 92"/>
                          <a:gd name="T8" fmla="*/ 6 w 36"/>
                          <a:gd name="T9" fmla="*/ 9 h 92"/>
                          <a:gd name="T10" fmla="*/ 10 w 36"/>
                          <a:gd name="T11" fmla="*/ 18 h 92"/>
                          <a:gd name="T12" fmla="*/ 12 w 36"/>
                          <a:gd name="T13" fmla="*/ 31 h 9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"/>
                          <a:gd name="T22" fmla="*/ 0 h 92"/>
                          <a:gd name="T23" fmla="*/ 36 w 36"/>
                          <a:gd name="T24" fmla="*/ 92 h 9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" h="92">
                            <a:moveTo>
                              <a:pt x="36" y="92"/>
                            </a:moveTo>
                            <a:lnTo>
                              <a:pt x="12" y="54"/>
                            </a:lnTo>
                            <a:lnTo>
                              <a:pt x="6" y="25"/>
                            </a:lnTo>
                            <a:lnTo>
                              <a:pt x="0" y="0"/>
                            </a:lnTo>
                            <a:lnTo>
                              <a:pt x="19" y="27"/>
                            </a:lnTo>
                            <a:lnTo>
                              <a:pt x="29" y="52"/>
                            </a:lnTo>
                            <a:lnTo>
                              <a:pt x="36" y="92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4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2" y="1434"/>
                        <a:ext cx="29" cy="16"/>
                      </a:xfrm>
                      <a:custGeom>
                        <a:avLst/>
                        <a:gdLst>
                          <a:gd name="T0" fmla="*/ 0 w 85"/>
                          <a:gd name="T1" fmla="*/ 0 h 49"/>
                          <a:gd name="T2" fmla="*/ 13 w 85"/>
                          <a:gd name="T3" fmla="*/ 2 h 49"/>
                          <a:gd name="T4" fmla="*/ 18 w 85"/>
                          <a:gd name="T5" fmla="*/ 7 h 49"/>
                          <a:gd name="T6" fmla="*/ 26 w 85"/>
                          <a:gd name="T7" fmla="*/ 12 h 49"/>
                          <a:gd name="T8" fmla="*/ 29 w 85"/>
                          <a:gd name="T9" fmla="*/ 16 h 49"/>
                          <a:gd name="T10" fmla="*/ 25 w 85"/>
                          <a:gd name="T11" fmla="*/ 8 h 49"/>
                          <a:gd name="T12" fmla="*/ 19 w 85"/>
                          <a:gd name="T13" fmla="*/ 2 h 49"/>
                          <a:gd name="T14" fmla="*/ 11 w 85"/>
                          <a:gd name="T15" fmla="*/ 0 h 49"/>
                          <a:gd name="T16" fmla="*/ 0 w 85"/>
                          <a:gd name="T17" fmla="*/ 0 h 4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"/>
                          <a:gd name="T28" fmla="*/ 0 h 49"/>
                          <a:gd name="T29" fmla="*/ 85 w 85"/>
                          <a:gd name="T30" fmla="*/ 49 h 4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" h="49">
                            <a:moveTo>
                              <a:pt x="0" y="0"/>
                            </a:moveTo>
                            <a:lnTo>
                              <a:pt x="37" y="7"/>
                            </a:lnTo>
                            <a:lnTo>
                              <a:pt x="54" y="20"/>
                            </a:lnTo>
                            <a:lnTo>
                              <a:pt x="75" y="37"/>
                            </a:lnTo>
                            <a:lnTo>
                              <a:pt x="85" y="49"/>
                            </a:lnTo>
                            <a:lnTo>
                              <a:pt x="74" y="24"/>
                            </a:lnTo>
                            <a:lnTo>
                              <a:pt x="55" y="7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5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5" y="1390"/>
                        <a:ext cx="7" cy="16"/>
                      </a:xfrm>
                      <a:custGeom>
                        <a:avLst/>
                        <a:gdLst>
                          <a:gd name="T0" fmla="*/ 7 w 22"/>
                          <a:gd name="T1" fmla="*/ 0 h 48"/>
                          <a:gd name="T2" fmla="*/ 2 w 22"/>
                          <a:gd name="T3" fmla="*/ 7 h 48"/>
                          <a:gd name="T4" fmla="*/ 0 w 22"/>
                          <a:gd name="T5" fmla="*/ 16 h 48"/>
                          <a:gd name="T6" fmla="*/ 5 w 22"/>
                          <a:gd name="T7" fmla="*/ 9 h 48"/>
                          <a:gd name="T8" fmla="*/ 7 w 22"/>
                          <a:gd name="T9" fmla="*/ 0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22" y="0"/>
                            </a:moveTo>
                            <a:lnTo>
                              <a:pt x="7" y="21"/>
                            </a:lnTo>
                            <a:lnTo>
                              <a:pt x="0" y="48"/>
                            </a:lnTo>
                            <a:lnTo>
                              <a:pt x="16" y="27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6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2" y="1381"/>
                        <a:ext cx="3" cy="21"/>
                      </a:xfrm>
                      <a:custGeom>
                        <a:avLst/>
                        <a:gdLst>
                          <a:gd name="T0" fmla="*/ 3 w 9"/>
                          <a:gd name="T1" fmla="*/ 0 h 64"/>
                          <a:gd name="T2" fmla="*/ 0 w 9"/>
                          <a:gd name="T3" fmla="*/ 7 h 64"/>
                          <a:gd name="T4" fmla="*/ 0 w 9"/>
                          <a:gd name="T5" fmla="*/ 13 h 64"/>
                          <a:gd name="T6" fmla="*/ 1 w 9"/>
                          <a:gd name="T7" fmla="*/ 21 h 64"/>
                          <a:gd name="T8" fmla="*/ 3 w 9"/>
                          <a:gd name="T9" fmla="*/ 11 h 64"/>
                          <a:gd name="T10" fmla="*/ 3 w 9"/>
                          <a:gd name="T11" fmla="*/ 0 h 6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9"/>
                          <a:gd name="T19" fmla="*/ 0 h 64"/>
                          <a:gd name="T20" fmla="*/ 9 w 9"/>
                          <a:gd name="T21" fmla="*/ 64 h 6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9" h="64">
                            <a:moveTo>
                              <a:pt x="8" y="0"/>
                            </a:moveTo>
                            <a:lnTo>
                              <a:pt x="0" y="20"/>
                            </a:lnTo>
                            <a:lnTo>
                              <a:pt x="0" y="41"/>
                            </a:lnTo>
                            <a:lnTo>
                              <a:pt x="4" y="64"/>
                            </a:lnTo>
                            <a:lnTo>
                              <a:pt x="9" y="3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7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1" y="1409"/>
                        <a:ext cx="20" cy="5"/>
                      </a:xfrm>
                      <a:custGeom>
                        <a:avLst/>
                        <a:gdLst>
                          <a:gd name="T0" fmla="*/ 0 w 58"/>
                          <a:gd name="T1" fmla="*/ 5 h 16"/>
                          <a:gd name="T2" fmla="*/ 7 w 58"/>
                          <a:gd name="T3" fmla="*/ 3 h 16"/>
                          <a:gd name="T4" fmla="*/ 13 w 58"/>
                          <a:gd name="T5" fmla="*/ 0 h 16"/>
                          <a:gd name="T6" fmla="*/ 20 w 58"/>
                          <a:gd name="T7" fmla="*/ 1 h 16"/>
                          <a:gd name="T8" fmla="*/ 12 w 58"/>
                          <a:gd name="T9" fmla="*/ 3 h 16"/>
                          <a:gd name="T10" fmla="*/ 0 w 58"/>
                          <a:gd name="T11" fmla="*/ 5 h 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8"/>
                          <a:gd name="T19" fmla="*/ 0 h 16"/>
                          <a:gd name="T20" fmla="*/ 58 w 58"/>
                          <a:gd name="T21" fmla="*/ 16 h 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8" h="16">
                            <a:moveTo>
                              <a:pt x="0" y="16"/>
                            </a:moveTo>
                            <a:lnTo>
                              <a:pt x="19" y="8"/>
                            </a:lnTo>
                            <a:lnTo>
                              <a:pt x="39" y="0"/>
                            </a:lnTo>
                            <a:lnTo>
                              <a:pt x="58" y="3"/>
                            </a:lnTo>
                            <a:lnTo>
                              <a:pt x="34" y="9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8" name="Freeform 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1" y="1405"/>
                        <a:ext cx="46" cy="35"/>
                      </a:xfrm>
                      <a:custGeom>
                        <a:avLst/>
                        <a:gdLst>
                          <a:gd name="T0" fmla="*/ 2 w 137"/>
                          <a:gd name="T1" fmla="*/ 24 h 107"/>
                          <a:gd name="T2" fmla="*/ 7 w 137"/>
                          <a:gd name="T3" fmla="*/ 29 h 107"/>
                          <a:gd name="T4" fmla="*/ 7 w 137"/>
                          <a:gd name="T5" fmla="*/ 24 h 107"/>
                          <a:gd name="T6" fmla="*/ 8 w 137"/>
                          <a:gd name="T7" fmla="*/ 19 h 107"/>
                          <a:gd name="T8" fmla="*/ 10 w 137"/>
                          <a:gd name="T9" fmla="*/ 16 h 107"/>
                          <a:gd name="T10" fmla="*/ 17 w 137"/>
                          <a:gd name="T11" fmla="*/ 13 h 107"/>
                          <a:gd name="T12" fmla="*/ 22 w 137"/>
                          <a:gd name="T13" fmla="*/ 12 h 107"/>
                          <a:gd name="T14" fmla="*/ 28 w 137"/>
                          <a:gd name="T15" fmla="*/ 12 h 107"/>
                          <a:gd name="T16" fmla="*/ 33 w 137"/>
                          <a:gd name="T17" fmla="*/ 13 h 107"/>
                          <a:gd name="T18" fmla="*/ 35 w 137"/>
                          <a:gd name="T19" fmla="*/ 16 h 107"/>
                          <a:gd name="T20" fmla="*/ 37 w 137"/>
                          <a:gd name="T21" fmla="*/ 21 h 107"/>
                          <a:gd name="T22" fmla="*/ 37 w 137"/>
                          <a:gd name="T23" fmla="*/ 26 h 107"/>
                          <a:gd name="T24" fmla="*/ 35 w 137"/>
                          <a:gd name="T25" fmla="*/ 30 h 107"/>
                          <a:gd name="T26" fmla="*/ 31 w 137"/>
                          <a:gd name="T27" fmla="*/ 33 h 107"/>
                          <a:gd name="T28" fmla="*/ 20 w 137"/>
                          <a:gd name="T29" fmla="*/ 34 h 107"/>
                          <a:gd name="T30" fmla="*/ 29 w 137"/>
                          <a:gd name="T31" fmla="*/ 35 h 107"/>
                          <a:gd name="T32" fmla="*/ 34 w 137"/>
                          <a:gd name="T33" fmla="*/ 34 h 107"/>
                          <a:gd name="T34" fmla="*/ 39 w 137"/>
                          <a:gd name="T35" fmla="*/ 32 h 107"/>
                          <a:gd name="T36" fmla="*/ 44 w 137"/>
                          <a:gd name="T37" fmla="*/ 27 h 107"/>
                          <a:gd name="T38" fmla="*/ 45 w 137"/>
                          <a:gd name="T39" fmla="*/ 23 h 107"/>
                          <a:gd name="T40" fmla="*/ 46 w 137"/>
                          <a:gd name="T41" fmla="*/ 19 h 107"/>
                          <a:gd name="T42" fmla="*/ 46 w 137"/>
                          <a:gd name="T43" fmla="*/ 14 h 107"/>
                          <a:gd name="T44" fmla="*/ 44 w 137"/>
                          <a:gd name="T45" fmla="*/ 10 h 107"/>
                          <a:gd name="T46" fmla="*/ 42 w 137"/>
                          <a:gd name="T47" fmla="*/ 7 h 107"/>
                          <a:gd name="T48" fmla="*/ 37 w 137"/>
                          <a:gd name="T49" fmla="*/ 3 h 107"/>
                          <a:gd name="T50" fmla="*/ 33 w 137"/>
                          <a:gd name="T51" fmla="*/ 1 h 107"/>
                          <a:gd name="T52" fmla="*/ 29 w 137"/>
                          <a:gd name="T53" fmla="*/ 0 h 107"/>
                          <a:gd name="T54" fmla="*/ 24 w 137"/>
                          <a:gd name="T55" fmla="*/ 0 h 107"/>
                          <a:gd name="T56" fmla="*/ 17 w 137"/>
                          <a:gd name="T57" fmla="*/ 1 h 107"/>
                          <a:gd name="T58" fmla="*/ 11 w 137"/>
                          <a:gd name="T59" fmla="*/ 2 h 107"/>
                          <a:gd name="T60" fmla="*/ 6 w 137"/>
                          <a:gd name="T61" fmla="*/ 6 h 107"/>
                          <a:gd name="T62" fmla="*/ 3 w 137"/>
                          <a:gd name="T63" fmla="*/ 9 h 107"/>
                          <a:gd name="T64" fmla="*/ 0 w 137"/>
                          <a:gd name="T65" fmla="*/ 14 h 107"/>
                          <a:gd name="T66" fmla="*/ 0 w 137"/>
                          <a:gd name="T67" fmla="*/ 20 h 107"/>
                          <a:gd name="T68" fmla="*/ 2 w 137"/>
                          <a:gd name="T69" fmla="*/ 24 h 107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137"/>
                          <a:gd name="T106" fmla="*/ 0 h 107"/>
                          <a:gd name="T107" fmla="*/ 137 w 137"/>
                          <a:gd name="T108" fmla="*/ 107 h 107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137" h="107">
                            <a:moveTo>
                              <a:pt x="6" y="74"/>
                            </a:moveTo>
                            <a:lnTo>
                              <a:pt x="21" y="89"/>
                            </a:lnTo>
                            <a:lnTo>
                              <a:pt x="22" y="73"/>
                            </a:lnTo>
                            <a:lnTo>
                              <a:pt x="25" y="59"/>
                            </a:lnTo>
                            <a:lnTo>
                              <a:pt x="31" y="49"/>
                            </a:lnTo>
                            <a:lnTo>
                              <a:pt x="50" y="40"/>
                            </a:lnTo>
                            <a:lnTo>
                              <a:pt x="66" y="36"/>
                            </a:lnTo>
                            <a:lnTo>
                              <a:pt x="82" y="37"/>
                            </a:lnTo>
                            <a:lnTo>
                              <a:pt x="97" y="41"/>
                            </a:lnTo>
                            <a:lnTo>
                              <a:pt x="105" y="50"/>
                            </a:lnTo>
                            <a:lnTo>
                              <a:pt x="110" y="63"/>
                            </a:lnTo>
                            <a:lnTo>
                              <a:pt x="109" y="81"/>
                            </a:lnTo>
                            <a:lnTo>
                              <a:pt x="104" y="92"/>
                            </a:lnTo>
                            <a:lnTo>
                              <a:pt x="93" y="101"/>
                            </a:lnTo>
                            <a:lnTo>
                              <a:pt x="60" y="104"/>
                            </a:lnTo>
                            <a:lnTo>
                              <a:pt x="85" y="107"/>
                            </a:lnTo>
                            <a:lnTo>
                              <a:pt x="101" y="104"/>
                            </a:lnTo>
                            <a:lnTo>
                              <a:pt x="115" y="98"/>
                            </a:lnTo>
                            <a:lnTo>
                              <a:pt x="131" y="83"/>
                            </a:lnTo>
                            <a:lnTo>
                              <a:pt x="135" y="69"/>
                            </a:lnTo>
                            <a:lnTo>
                              <a:pt x="137" y="57"/>
                            </a:lnTo>
                            <a:lnTo>
                              <a:pt x="137" y="43"/>
                            </a:lnTo>
                            <a:lnTo>
                              <a:pt x="131" y="31"/>
                            </a:lnTo>
                            <a:lnTo>
                              <a:pt x="125" y="22"/>
                            </a:lnTo>
                            <a:lnTo>
                              <a:pt x="111" y="10"/>
                            </a:lnTo>
                            <a:lnTo>
                              <a:pt x="99" y="3"/>
                            </a:lnTo>
                            <a:lnTo>
                              <a:pt x="86" y="0"/>
                            </a:lnTo>
                            <a:lnTo>
                              <a:pt x="70" y="0"/>
                            </a:lnTo>
                            <a:lnTo>
                              <a:pt x="52" y="2"/>
                            </a:lnTo>
                            <a:lnTo>
                              <a:pt x="33" y="7"/>
                            </a:lnTo>
                            <a:lnTo>
                              <a:pt x="17" y="18"/>
                            </a:lnTo>
                            <a:lnTo>
                              <a:pt x="8" y="28"/>
                            </a:lnTo>
                            <a:lnTo>
                              <a:pt x="0" y="44"/>
                            </a:lnTo>
                            <a:lnTo>
                              <a:pt x="0" y="61"/>
                            </a:lnTo>
                            <a:lnTo>
                              <a:pt x="6" y="74"/>
                            </a:lnTo>
                            <a:close/>
                          </a:path>
                        </a:pathLst>
                      </a:cu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9" name="Freeform 3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4" y="1428"/>
                        <a:ext cx="21" cy="20"/>
                      </a:xfrm>
                      <a:custGeom>
                        <a:avLst/>
                        <a:gdLst>
                          <a:gd name="T0" fmla="*/ 21 w 62"/>
                          <a:gd name="T1" fmla="*/ 0 h 60"/>
                          <a:gd name="T2" fmla="*/ 12 w 62"/>
                          <a:gd name="T3" fmla="*/ 4 h 60"/>
                          <a:gd name="T4" fmla="*/ 5 w 62"/>
                          <a:gd name="T5" fmla="*/ 9 h 60"/>
                          <a:gd name="T6" fmla="*/ 1 w 62"/>
                          <a:gd name="T7" fmla="*/ 15 h 60"/>
                          <a:gd name="T8" fmla="*/ 0 w 62"/>
                          <a:gd name="T9" fmla="*/ 20 h 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"/>
                          <a:gd name="T16" fmla="*/ 0 h 60"/>
                          <a:gd name="T17" fmla="*/ 62 w 62"/>
                          <a:gd name="T18" fmla="*/ 60 h 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" h="60">
                            <a:moveTo>
                              <a:pt x="62" y="0"/>
                            </a:moveTo>
                            <a:lnTo>
                              <a:pt x="34" y="12"/>
                            </a:lnTo>
                            <a:lnTo>
                              <a:pt x="14" y="28"/>
                            </a:lnTo>
                            <a:lnTo>
                              <a:pt x="4" y="45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0" name="Freeform 3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8" y="1428"/>
                        <a:ext cx="12" cy="30"/>
                      </a:xfrm>
                      <a:custGeom>
                        <a:avLst/>
                        <a:gdLst>
                          <a:gd name="T0" fmla="*/ 12 w 37"/>
                          <a:gd name="T1" fmla="*/ 0 h 90"/>
                          <a:gd name="T2" fmla="*/ 4 w 37"/>
                          <a:gd name="T3" fmla="*/ 7 h 90"/>
                          <a:gd name="T4" fmla="*/ 1 w 37"/>
                          <a:gd name="T5" fmla="*/ 12 h 90"/>
                          <a:gd name="T6" fmla="*/ 0 w 37"/>
                          <a:gd name="T7" fmla="*/ 17 h 90"/>
                          <a:gd name="T8" fmla="*/ 0 w 37"/>
                          <a:gd name="T9" fmla="*/ 23 h 90"/>
                          <a:gd name="T10" fmla="*/ 1 w 37"/>
                          <a:gd name="T11" fmla="*/ 30 h 9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"/>
                          <a:gd name="T19" fmla="*/ 0 h 90"/>
                          <a:gd name="T20" fmla="*/ 37 w 37"/>
                          <a:gd name="T21" fmla="*/ 90 h 9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" h="90">
                            <a:moveTo>
                              <a:pt x="37" y="0"/>
                            </a:moveTo>
                            <a:lnTo>
                              <a:pt x="12" y="22"/>
                            </a:lnTo>
                            <a:lnTo>
                              <a:pt x="2" y="37"/>
                            </a:lnTo>
                            <a:lnTo>
                              <a:pt x="0" y="51"/>
                            </a:lnTo>
                            <a:lnTo>
                              <a:pt x="0" y="70"/>
                            </a:lnTo>
                            <a:lnTo>
                              <a:pt x="4" y="9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1" name="Freeform 3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7" y="1429"/>
                        <a:ext cx="7" cy="23"/>
                      </a:xfrm>
                      <a:custGeom>
                        <a:avLst/>
                        <a:gdLst>
                          <a:gd name="T0" fmla="*/ 7 w 21"/>
                          <a:gd name="T1" fmla="*/ 0 h 69"/>
                          <a:gd name="T2" fmla="*/ 2 w 21"/>
                          <a:gd name="T3" fmla="*/ 6 h 69"/>
                          <a:gd name="T4" fmla="*/ 1 w 21"/>
                          <a:gd name="T5" fmla="*/ 11 h 69"/>
                          <a:gd name="T6" fmla="*/ 0 w 21"/>
                          <a:gd name="T7" fmla="*/ 15 h 69"/>
                          <a:gd name="T8" fmla="*/ 0 w 21"/>
                          <a:gd name="T9" fmla="*/ 21 h 69"/>
                          <a:gd name="T10" fmla="*/ 0 w 21"/>
                          <a:gd name="T11" fmla="*/ 23 h 6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"/>
                          <a:gd name="T19" fmla="*/ 0 h 69"/>
                          <a:gd name="T20" fmla="*/ 21 w 21"/>
                          <a:gd name="T21" fmla="*/ 69 h 6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" h="69">
                            <a:moveTo>
                              <a:pt x="21" y="0"/>
                            </a:moveTo>
                            <a:lnTo>
                              <a:pt x="6" y="17"/>
                            </a:lnTo>
                            <a:lnTo>
                              <a:pt x="3" y="32"/>
                            </a:lnTo>
                            <a:lnTo>
                              <a:pt x="0" y="45"/>
                            </a:lnTo>
                            <a:lnTo>
                              <a:pt x="0" y="63"/>
                            </a:lnTo>
                            <a:lnTo>
                              <a:pt x="0" y="69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8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2" name="Oval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0" y="1445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3" name="Oval 3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5" y="1456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4" name="Oval 3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45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243" name="Group 316"/>
              <p:cNvGrpSpPr>
                <a:grpSpLocks/>
              </p:cNvGrpSpPr>
              <p:nvPr/>
            </p:nvGrpSpPr>
            <p:grpSpPr bwMode="auto">
              <a:xfrm>
                <a:off x="1476" y="2656"/>
                <a:ext cx="326" cy="266"/>
                <a:chOff x="2733" y="2881"/>
                <a:chExt cx="326" cy="266"/>
              </a:xfrm>
            </p:grpSpPr>
            <p:sp>
              <p:nvSpPr>
                <p:cNvPr id="2244" name="Freeform 317"/>
                <p:cNvSpPr>
                  <a:spLocks/>
                </p:cNvSpPr>
                <p:nvPr/>
              </p:nvSpPr>
              <p:spPr bwMode="auto">
                <a:xfrm>
                  <a:off x="2735" y="2883"/>
                  <a:ext cx="321" cy="262"/>
                </a:xfrm>
                <a:custGeom>
                  <a:avLst/>
                  <a:gdLst>
                    <a:gd name="T0" fmla="*/ 293 w 642"/>
                    <a:gd name="T1" fmla="*/ 262 h 524"/>
                    <a:gd name="T2" fmla="*/ 320 w 642"/>
                    <a:gd name="T3" fmla="*/ 235 h 524"/>
                    <a:gd name="T4" fmla="*/ 319 w 642"/>
                    <a:gd name="T5" fmla="*/ 232 h 524"/>
                    <a:gd name="T6" fmla="*/ 319 w 642"/>
                    <a:gd name="T7" fmla="*/ 224 h 524"/>
                    <a:gd name="T8" fmla="*/ 319 w 642"/>
                    <a:gd name="T9" fmla="*/ 217 h 524"/>
                    <a:gd name="T10" fmla="*/ 320 w 642"/>
                    <a:gd name="T11" fmla="*/ 214 h 524"/>
                    <a:gd name="T12" fmla="*/ 320 w 642"/>
                    <a:gd name="T13" fmla="*/ 214 h 524"/>
                    <a:gd name="T14" fmla="*/ 317 w 642"/>
                    <a:gd name="T15" fmla="*/ 214 h 524"/>
                    <a:gd name="T16" fmla="*/ 314 w 642"/>
                    <a:gd name="T17" fmla="*/ 214 h 524"/>
                    <a:gd name="T18" fmla="*/ 310 w 642"/>
                    <a:gd name="T19" fmla="*/ 214 h 524"/>
                    <a:gd name="T20" fmla="*/ 306 w 642"/>
                    <a:gd name="T21" fmla="*/ 214 h 524"/>
                    <a:gd name="T22" fmla="*/ 302 w 642"/>
                    <a:gd name="T23" fmla="*/ 214 h 524"/>
                    <a:gd name="T24" fmla="*/ 300 w 642"/>
                    <a:gd name="T25" fmla="*/ 214 h 524"/>
                    <a:gd name="T26" fmla="*/ 298 w 642"/>
                    <a:gd name="T27" fmla="*/ 214 h 524"/>
                    <a:gd name="T28" fmla="*/ 298 w 642"/>
                    <a:gd name="T29" fmla="*/ 196 h 524"/>
                    <a:gd name="T30" fmla="*/ 321 w 642"/>
                    <a:gd name="T31" fmla="*/ 196 h 524"/>
                    <a:gd name="T32" fmla="*/ 321 w 642"/>
                    <a:gd name="T33" fmla="*/ 0 h 524"/>
                    <a:gd name="T34" fmla="*/ 0 w 642"/>
                    <a:gd name="T35" fmla="*/ 0 h 524"/>
                    <a:gd name="T36" fmla="*/ 0 w 642"/>
                    <a:gd name="T37" fmla="*/ 196 h 524"/>
                    <a:gd name="T38" fmla="*/ 22 w 642"/>
                    <a:gd name="T39" fmla="*/ 196 h 524"/>
                    <a:gd name="T40" fmla="*/ 22 w 642"/>
                    <a:gd name="T41" fmla="*/ 214 h 524"/>
                    <a:gd name="T42" fmla="*/ 21 w 642"/>
                    <a:gd name="T43" fmla="*/ 214 h 524"/>
                    <a:gd name="T44" fmla="*/ 19 w 642"/>
                    <a:gd name="T45" fmla="*/ 214 h 524"/>
                    <a:gd name="T46" fmla="*/ 15 w 642"/>
                    <a:gd name="T47" fmla="*/ 214 h 524"/>
                    <a:gd name="T48" fmla="*/ 11 w 642"/>
                    <a:gd name="T49" fmla="*/ 214 h 524"/>
                    <a:gd name="T50" fmla="*/ 7 w 642"/>
                    <a:gd name="T51" fmla="*/ 214 h 524"/>
                    <a:gd name="T52" fmla="*/ 3 w 642"/>
                    <a:gd name="T53" fmla="*/ 214 h 524"/>
                    <a:gd name="T54" fmla="*/ 1 w 642"/>
                    <a:gd name="T55" fmla="*/ 214 h 524"/>
                    <a:gd name="T56" fmla="*/ 1 w 642"/>
                    <a:gd name="T57" fmla="*/ 214 h 524"/>
                    <a:gd name="T58" fmla="*/ 3 w 642"/>
                    <a:gd name="T59" fmla="*/ 217 h 524"/>
                    <a:gd name="T60" fmla="*/ 3 w 642"/>
                    <a:gd name="T61" fmla="*/ 224 h 524"/>
                    <a:gd name="T62" fmla="*/ 2 w 642"/>
                    <a:gd name="T63" fmla="*/ 232 h 524"/>
                    <a:gd name="T64" fmla="*/ 1 w 642"/>
                    <a:gd name="T65" fmla="*/ 235 h 524"/>
                    <a:gd name="T66" fmla="*/ 28 w 642"/>
                    <a:gd name="T67" fmla="*/ 262 h 524"/>
                    <a:gd name="T68" fmla="*/ 293 w 642"/>
                    <a:gd name="T69" fmla="*/ 262 h 5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42"/>
                    <a:gd name="T106" fmla="*/ 0 h 524"/>
                    <a:gd name="T107" fmla="*/ 642 w 642"/>
                    <a:gd name="T108" fmla="*/ 524 h 5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42" h="524">
                      <a:moveTo>
                        <a:pt x="586" y="524"/>
                      </a:moveTo>
                      <a:lnTo>
                        <a:pt x="639" y="471"/>
                      </a:lnTo>
                      <a:lnTo>
                        <a:pt x="638" y="464"/>
                      </a:lnTo>
                      <a:lnTo>
                        <a:pt x="637" y="449"/>
                      </a:lnTo>
                      <a:lnTo>
                        <a:pt x="637" y="435"/>
                      </a:lnTo>
                      <a:lnTo>
                        <a:pt x="639" y="428"/>
                      </a:lnTo>
                      <a:lnTo>
                        <a:pt x="634" y="428"/>
                      </a:lnTo>
                      <a:lnTo>
                        <a:pt x="627" y="428"/>
                      </a:lnTo>
                      <a:lnTo>
                        <a:pt x="619" y="428"/>
                      </a:lnTo>
                      <a:lnTo>
                        <a:pt x="611" y="428"/>
                      </a:lnTo>
                      <a:lnTo>
                        <a:pt x="603" y="428"/>
                      </a:lnTo>
                      <a:lnTo>
                        <a:pt x="599" y="428"/>
                      </a:lnTo>
                      <a:lnTo>
                        <a:pt x="596" y="428"/>
                      </a:lnTo>
                      <a:lnTo>
                        <a:pt x="596" y="393"/>
                      </a:lnTo>
                      <a:lnTo>
                        <a:pt x="642" y="393"/>
                      </a:ln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5" y="393"/>
                      </a:lnTo>
                      <a:lnTo>
                        <a:pt x="45" y="428"/>
                      </a:lnTo>
                      <a:lnTo>
                        <a:pt x="43" y="428"/>
                      </a:lnTo>
                      <a:lnTo>
                        <a:pt x="38" y="428"/>
                      </a:lnTo>
                      <a:lnTo>
                        <a:pt x="30" y="428"/>
                      </a:lnTo>
                      <a:lnTo>
                        <a:pt x="22" y="428"/>
                      </a:lnTo>
                      <a:lnTo>
                        <a:pt x="14" y="428"/>
                      </a:lnTo>
                      <a:lnTo>
                        <a:pt x="7" y="428"/>
                      </a:lnTo>
                      <a:lnTo>
                        <a:pt x="3" y="428"/>
                      </a:lnTo>
                      <a:lnTo>
                        <a:pt x="5" y="435"/>
                      </a:lnTo>
                      <a:lnTo>
                        <a:pt x="5" y="449"/>
                      </a:lnTo>
                      <a:lnTo>
                        <a:pt x="4" y="464"/>
                      </a:lnTo>
                      <a:lnTo>
                        <a:pt x="3" y="471"/>
                      </a:lnTo>
                      <a:lnTo>
                        <a:pt x="57" y="524"/>
                      </a:lnTo>
                      <a:lnTo>
                        <a:pt x="586" y="524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318"/>
                <p:cNvSpPr>
                  <a:spLocks/>
                </p:cNvSpPr>
                <p:nvPr/>
              </p:nvSpPr>
              <p:spPr bwMode="auto">
                <a:xfrm>
                  <a:off x="3027" y="3117"/>
                  <a:ext cx="30" cy="29"/>
                </a:xfrm>
                <a:custGeom>
                  <a:avLst/>
                  <a:gdLst>
                    <a:gd name="T0" fmla="*/ 26 w 60"/>
                    <a:gd name="T1" fmla="*/ 1 h 57"/>
                    <a:gd name="T2" fmla="*/ 27 w 60"/>
                    <a:gd name="T3" fmla="*/ 0 h 57"/>
                    <a:gd name="T4" fmla="*/ 0 w 60"/>
                    <a:gd name="T5" fmla="*/ 27 h 57"/>
                    <a:gd name="T6" fmla="*/ 2 w 60"/>
                    <a:gd name="T7" fmla="*/ 29 h 57"/>
                    <a:gd name="T8" fmla="*/ 29 w 60"/>
                    <a:gd name="T9" fmla="*/ 2 h 57"/>
                    <a:gd name="T10" fmla="*/ 29 w 60"/>
                    <a:gd name="T11" fmla="*/ 1 h 57"/>
                    <a:gd name="T12" fmla="*/ 29 w 60"/>
                    <a:gd name="T13" fmla="*/ 2 h 57"/>
                    <a:gd name="T14" fmla="*/ 30 w 60"/>
                    <a:gd name="T15" fmla="*/ 2 h 57"/>
                    <a:gd name="T16" fmla="*/ 29 w 60"/>
                    <a:gd name="T17" fmla="*/ 1 h 57"/>
                    <a:gd name="T18" fmla="*/ 26 w 60"/>
                    <a:gd name="T19" fmla="*/ 1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57"/>
                    <a:gd name="T32" fmla="*/ 60 w 6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57">
                      <a:moveTo>
                        <a:pt x="52" y="2"/>
                      </a:moveTo>
                      <a:lnTo>
                        <a:pt x="53" y="0"/>
                      </a:lnTo>
                      <a:lnTo>
                        <a:pt x="0" y="53"/>
                      </a:lnTo>
                      <a:lnTo>
                        <a:pt x="4" y="57"/>
                      </a:lnTo>
                      <a:lnTo>
                        <a:pt x="57" y="4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319"/>
                <p:cNvSpPr>
                  <a:spLocks/>
                </p:cNvSpPr>
                <p:nvPr/>
              </p:nvSpPr>
              <p:spPr bwMode="auto">
                <a:xfrm>
                  <a:off x="3051" y="3095"/>
                  <a:ext cx="5" cy="24"/>
                </a:xfrm>
                <a:custGeom>
                  <a:avLst/>
                  <a:gdLst>
                    <a:gd name="T0" fmla="*/ 3 w 10"/>
                    <a:gd name="T1" fmla="*/ 0 h 47"/>
                    <a:gd name="T2" fmla="*/ 3 w 10"/>
                    <a:gd name="T3" fmla="*/ 0 h 47"/>
                    <a:gd name="T4" fmla="*/ 1 w 10"/>
                    <a:gd name="T5" fmla="*/ 6 h 47"/>
                    <a:gd name="T6" fmla="*/ 0 w 10"/>
                    <a:gd name="T7" fmla="*/ 13 h 47"/>
                    <a:gd name="T8" fmla="*/ 1 w 10"/>
                    <a:gd name="T9" fmla="*/ 20 h 47"/>
                    <a:gd name="T10" fmla="*/ 2 w 10"/>
                    <a:gd name="T11" fmla="*/ 24 h 47"/>
                    <a:gd name="T12" fmla="*/ 5 w 10"/>
                    <a:gd name="T13" fmla="*/ 24 h 47"/>
                    <a:gd name="T14" fmla="*/ 5 w 10"/>
                    <a:gd name="T15" fmla="*/ 20 h 47"/>
                    <a:gd name="T16" fmla="*/ 5 w 10"/>
                    <a:gd name="T17" fmla="*/ 13 h 47"/>
                    <a:gd name="T18" fmla="*/ 4 w 10"/>
                    <a:gd name="T19" fmla="*/ 6 h 47"/>
                    <a:gd name="T20" fmla="*/ 3 w 10"/>
                    <a:gd name="T21" fmla="*/ 5 h 47"/>
                    <a:gd name="T22" fmla="*/ 3 w 10"/>
                    <a:gd name="T23" fmla="*/ 5 h 47"/>
                    <a:gd name="T24" fmla="*/ 3 w 10"/>
                    <a:gd name="T25" fmla="*/ 0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47"/>
                    <a:gd name="T41" fmla="*/ 10 w 10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4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" y="11"/>
                      </a:lnTo>
                      <a:lnTo>
                        <a:pt x="0" y="25"/>
                      </a:lnTo>
                      <a:lnTo>
                        <a:pt x="2" y="40"/>
                      </a:lnTo>
                      <a:lnTo>
                        <a:pt x="4" y="47"/>
                      </a:lnTo>
                      <a:lnTo>
                        <a:pt x="10" y="47"/>
                      </a:lnTo>
                      <a:lnTo>
                        <a:pt x="9" y="40"/>
                      </a:lnTo>
                      <a:lnTo>
                        <a:pt x="9" y="25"/>
                      </a:lnTo>
                      <a:lnTo>
                        <a:pt x="8" y="11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320"/>
                <p:cNvSpPr>
                  <a:spLocks/>
                </p:cNvSpPr>
                <p:nvPr/>
              </p:nvSpPr>
              <p:spPr bwMode="auto">
                <a:xfrm>
                  <a:off x="3031" y="3095"/>
                  <a:ext cx="23" cy="5"/>
                </a:xfrm>
                <a:custGeom>
                  <a:avLst/>
                  <a:gdLst>
                    <a:gd name="T0" fmla="*/ 0 w 47"/>
                    <a:gd name="T1" fmla="*/ 2 h 9"/>
                    <a:gd name="T2" fmla="*/ 2 w 47"/>
                    <a:gd name="T3" fmla="*/ 5 h 9"/>
                    <a:gd name="T4" fmla="*/ 3 w 47"/>
                    <a:gd name="T5" fmla="*/ 5 h 9"/>
                    <a:gd name="T6" fmla="*/ 5 w 47"/>
                    <a:gd name="T7" fmla="*/ 5 h 9"/>
                    <a:gd name="T8" fmla="*/ 9 w 47"/>
                    <a:gd name="T9" fmla="*/ 5 h 9"/>
                    <a:gd name="T10" fmla="*/ 13 w 47"/>
                    <a:gd name="T11" fmla="*/ 5 h 9"/>
                    <a:gd name="T12" fmla="*/ 17 w 47"/>
                    <a:gd name="T13" fmla="*/ 5 h 9"/>
                    <a:gd name="T14" fmla="*/ 21 w 47"/>
                    <a:gd name="T15" fmla="*/ 5 h 9"/>
                    <a:gd name="T16" fmla="*/ 23 w 47"/>
                    <a:gd name="T17" fmla="*/ 5 h 9"/>
                    <a:gd name="T18" fmla="*/ 23 w 47"/>
                    <a:gd name="T19" fmla="*/ 0 h 9"/>
                    <a:gd name="T20" fmla="*/ 23 w 47"/>
                    <a:gd name="T21" fmla="*/ 5 h 9"/>
                    <a:gd name="T22" fmla="*/ 23 w 47"/>
                    <a:gd name="T23" fmla="*/ 0 h 9"/>
                    <a:gd name="T24" fmla="*/ 21 w 47"/>
                    <a:gd name="T25" fmla="*/ 0 h 9"/>
                    <a:gd name="T26" fmla="*/ 17 w 47"/>
                    <a:gd name="T27" fmla="*/ 0 h 9"/>
                    <a:gd name="T28" fmla="*/ 13 w 47"/>
                    <a:gd name="T29" fmla="*/ 0 h 9"/>
                    <a:gd name="T30" fmla="*/ 9 w 47"/>
                    <a:gd name="T31" fmla="*/ 0 h 9"/>
                    <a:gd name="T32" fmla="*/ 5 w 47"/>
                    <a:gd name="T33" fmla="*/ 0 h 9"/>
                    <a:gd name="T34" fmla="*/ 3 w 47"/>
                    <a:gd name="T35" fmla="*/ 0 h 9"/>
                    <a:gd name="T36" fmla="*/ 2 w 47"/>
                    <a:gd name="T37" fmla="*/ 0 h 9"/>
                    <a:gd name="T38" fmla="*/ 4 w 47"/>
                    <a:gd name="T39" fmla="*/ 2 h 9"/>
                    <a:gd name="T40" fmla="*/ 0 w 47"/>
                    <a:gd name="T41" fmla="*/ 2 h 9"/>
                    <a:gd name="T42" fmla="*/ 0 w 47"/>
                    <a:gd name="T43" fmla="*/ 5 h 9"/>
                    <a:gd name="T44" fmla="*/ 2 w 47"/>
                    <a:gd name="T45" fmla="*/ 5 h 9"/>
                    <a:gd name="T46" fmla="*/ 0 w 47"/>
                    <a:gd name="T47" fmla="*/ 2 h 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9"/>
                    <a:gd name="T74" fmla="*/ 47 w 47"/>
                    <a:gd name="T75" fmla="*/ 9 h 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9">
                      <a:moveTo>
                        <a:pt x="0" y="4"/>
                      </a:move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2" y="9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321"/>
                <p:cNvSpPr>
                  <a:spLocks/>
                </p:cNvSpPr>
                <p:nvPr/>
              </p:nvSpPr>
              <p:spPr bwMode="auto">
                <a:xfrm>
                  <a:off x="3031" y="3077"/>
                  <a:ext cx="4" cy="20"/>
                </a:xfrm>
                <a:custGeom>
                  <a:avLst/>
                  <a:gdLst>
                    <a:gd name="T0" fmla="*/ 2 w 9"/>
                    <a:gd name="T1" fmla="*/ 0 h 40"/>
                    <a:gd name="T2" fmla="*/ 0 w 9"/>
                    <a:gd name="T3" fmla="*/ 3 h 40"/>
                    <a:gd name="T4" fmla="*/ 0 w 9"/>
                    <a:gd name="T5" fmla="*/ 20 h 40"/>
                    <a:gd name="T6" fmla="*/ 4 w 9"/>
                    <a:gd name="T7" fmla="*/ 20 h 40"/>
                    <a:gd name="T8" fmla="*/ 4 w 9"/>
                    <a:gd name="T9" fmla="*/ 3 h 40"/>
                    <a:gd name="T10" fmla="*/ 2 w 9"/>
                    <a:gd name="T11" fmla="*/ 5 h 40"/>
                    <a:gd name="T12" fmla="*/ 2 w 9"/>
                    <a:gd name="T13" fmla="*/ 0 h 40"/>
                    <a:gd name="T14" fmla="*/ 0 w 9"/>
                    <a:gd name="T15" fmla="*/ 0 h 40"/>
                    <a:gd name="T16" fmla="*/ 0 w 9"/>
                    <a:gd name="T17" fmla="*/ 3 h 40"/>
                    <a:gd name="T18" fmla="*/ 2 w 9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9" y="40"/>
                      </a:lnTo>
                      <a:lnTo>
                        <a:pt x="9" y="5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322"/>
                <p:cNvSpPr>
                  <a:spLocks/>
                </p:cNvSpPr>
                <p:nvPr/>
              </p:nvSpPr>
              <p:spPr bwMode="auto">
                <a:xfrm>
                  <a:off x="3033" y="3077"/>
                  <a:ext cx="26" cy="5"/>
                </a:xfrm>
                <a:custGeom>
                  <a:avLst/>
                  <a:gdLst>
                    <a:gd name="T0" fmla="*/ 21 w 51"/>
                    <a:gd name="T1" fmla="*/ 3 h 9"/>
                    <a:gd name="T2" fmla="*/ 23 w 51"/>
                    <a:gd name="T3" fmla="*/ 0 h 9"/>
                    <a:gd name="T4" fmla="*/ 0 w 51"/>
                    <a:gd name="T5" fmla="*/ 0 h 9"/>
                    <a:gd name="T6" fmla="*/ 0 w 51"/>
                    <a:gd name="T7" fmla="*/ 5 h 9"/>
                    <a:gd name="T8" fmla="*/ 23 w 51"/>
                    <a:gd name="T9" fmla="*/ 5 h 9"/>
                    <a:gd name="T10" fmla="*/ 26 w 51"/>
                    <a:gd name="T11" fmla="*/ 3 h 9"/>
                    <a:gd name="T12" fmla="*/ 23 w 51"/>
                    <a:gd name="T13" fmla="*/ 5 h 9"/>
                    <a:gd name="T14" fmla="*/ 26 w 51"/>
                    <a:gd name="T15" fmla="*/ 5 h 9"/>
                    <a:gd name="T16" fmla="*/ 26 w 51"/>
                    <a:gd name="T17" fmla="*/ 3 h 9"/>
                    <a:gd name="T18" fmla="*/ 21 w 51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"/>
                    <a:gd name="T32" fmla="*/ 51 w 5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">
                      <a:moveTo>
                        <a:pt x="42" y="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6" y="9"/>
                      </a:lnTo>
                      <a:lnTo>
                        <a:pt x="51" y="5"/>
                      </a:lnTo>
                      <a:lnTo>
                        <a:pt x="46" y="9"/>
                      </a:lnTo>
                      <a:lnTo>
                        <a:pt x="51" y="9"/>
                      </a:lnTo>
                      <a:lnTo>
                        <a:pt x="51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323"/>
                <p:cNvSpPr>
                  <a:spLocks/>
                </p:cNvSpPr>
                <p:nvPr/>
              </p:nvSpPr>
              <p:spPr bwMode="auto">
                <a:xfrm>
                  <a:off x="3054" y="2881"/>
                  <a:ext cx="5" cy="198"/>
                </a:xfrm>
                <a:custGeom>
                  <a:avLst/>
                  <a:gdLst>
                    <a:gd name="T0" fmla="*/ 2 w 9"/>
                    <a:gd name="T1" fmla="*/ 4 h 397"/>
                    <a:gd name="T2" fmla="*/ 0 w 9"/>
                    <a:gd name="T3" fmla="*/ 2 h 397"/>
                    <a:gd name="T4" fmla="*/ 0 w 9"/>
                    <a:gd name="T5" fmla="*/ 198 h 397"/>
                    <a:gd name="T6" fmla="*/ 5 w 9"/>
                    <a:gd name="T7" fmla="*/ 198 h 397"/>
                    <a:gd name="T8" fmla="*/ 5 w 9"/>
                    <a:gd name="T9" fmla="*/ 2 h 397"/>
                    <a:gd name="T10" fmla="*/ 2 w 9"/>
                    <a:gd name="T11" fmla="*/ 0 h 397"/>
                    <a:gd name="T12" fmla="*/ 5 w 9"/>
                    <a:gd name="T13" fmla="*/ 2 h 397"/>
                    <a:gd name="T14" fmla="*/ 5 w 9"/>
                    <a:gd name="T15" fmla="*/ 0 h 397"/>
                    <a:gd name="T16" fmla="*/ 2 w 9"/>
                    <a:gd name="T17" fmla="*/ 0 h 397"/>
                    <a:gd name="T18" fmla="*/ 2 w 9"/>
                    <a:gd name="T19" fmla="*/ 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9"/>
                      </a:moveTo>
                      <a:lnTo>
                        <a:pt x="0" y="4"/>
                      </a:lnTo>
                      <a:lnTo>
                        <a:pt x="0" y="397"/>
                      </a:lnTo>
                      <a:lnTo>
                        <a:pt x="9" y="397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324"/>
                <p:cNvSpPr>
                  <a:spLocks/>
                </p:cNvSpPr>
                <p:nvPr/>
              </p:nvSpPr>
              <p:spPr bwMode="auto">
                <a:xfrm>
                  <a:off x="2733" y="2881"/>
                  <a:ext cx="323" cy="4"/>
                </a:xfrm>
                <a:custGeom>
                  <a:avLst/>
                  <a:gdLst>
                    <a:gd name="T0" fmla="*/ 5 w 646"/>
                    <a:gd name="T1" fmla="*/ 2 h 9"/>
                    <a:gd name="T2" fmla="*/ 2 w 646"/>
                    <a:gd name="T3" fmla="*/ 4 h 9"/>
                    <a:gd name="T4" fmla="*/ 323 w 646"/>
                    <a:gd name="T5" fmla="*/ 4 h 9"/>
                    <a:gd name="T6" fmla="*/ 323 w 646"/>
                    <a:gd name="T7" fmla="*/ 0 h 9"/>
                    <a:gd name="T8" fmla="*/ 2 w 646"/>
                    <a:gd name="T9" fmla="*/ 0 h 9"/>
                    <a:gd name="T10" fmla="*/ 0 w 646"/>
                    <a:gd name="T11" fmla="*/ 2 h 9"/>
                    <a:gd name="T12" fmla="*/ 2 w 646"/>
                    <a:gd name="T13" fmla="*/ 0 h 9"/>
                    <a:gd name="T14" fmla="*/ 0 w 646"/>
                    <a:gd name="T15" fmla="*/ 0 h 9"/>
                    <a:gd name="T16" fmla="*/ 0 w 646"/>
                    <a:gd name="T17" fmla="*/ 2 h 9"/>
                    <a:gd name="T18" fmla="*/ 5 w 646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9"/>
                    <a:gd name="T32" fmla="*/ 646 w 64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9">
                      <a:moveTo>
                        <a:pt x="9" y="4"/>
                      </a:moveTo>
                      <a:lnTo>
                        <a:pt x="4" y="9"/>
                      </a:lnTo>
                      <a:lnTo>
                        <a:pt x="646" y="9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325"/>
                <p:cNvSpPr>
                  <a:spLocks/>
                </p:cNvSpPr>
                <p:nvPr/>
              </p:nvSpPr>
              <p:spPr bwMode="auto">
                <a:xfrm>
                  <a:off x="2733" y="2883"/>
                  <a:ext cx="4" cy="199"/>
                </a:xfrm>
                <a:custGeom>
                  <a:avLst/>
                  <a:gdLst>
                    <a:gd name="T0" fmla="*/ 2 w 9"/>
                    <a:gd name="T1" fmla="*/ 194 h 397"/>
                    <a:gd name="T2" fmla="*/ 4 w 9"/>
                    <a:gd name="T3" fmla="*/ 197 h 397"/>
                    <a:gd name="T4" fmla="*/ 4 w 9"/>
                    <a:gd name="T5" fmla="*/ 0 h 397"/>
                    <a:gd name="T6" fmla="*/ 0 w 9"/>
                    <a:gd name="T7" fmla="*/ 0 h 397"/>
                    <a:gd name="T8" fmla="*/ 0 w 9"/>
                    <a:gd name="T9" fmla="*/ 197 h 397"/>
                    <a:gd name="T10" fmla="*/ 2 w 9"/>
                    <a:gd name="T11" fmla="*/ 199 h 397"/>
                    <a:gd name="T12" fmla="*/ 0 w 9"/>
                    <a:gd name="T13" fmla="*/ 197 h 397"/>
                    <a:gd name="T14" fmla="*/ 0 w 9"/>
                    <a:gd name="T15" fmla="*/ 199 h 397"/>
                    <a:gd name="T16" fmla="*/ 2 w 9"/>
                    <a:gd name="T17" fmla="*/ 199 h 397"/>
                    <a:gd name="T18" fmla="*/ 2 w 9"/>
                    <a:gd name="T19" fmla="*/ 194 h 3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97"/>
                    <a:gd name="T32" fmla="*/ 9 w 9"/>
                    <a:gd name="T33" fmla="*/ 397 h 3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97">
                      <a:moveTo>
                        <a:pt x="4" y="388"/>
                      </a:moveTo>
                      <a:lnTo>
                        <a:pt x="9" y="39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93"/>
                      </a:lnTo>
                      <a:lnTo>
                        <a:pt x="4" y="397"/>
                      </a:lnTo>
                      <a:lnTo>
                        <a:pt x="0" y="393"/>
                      </a:lnTo>
                      <a:lnTo>
                        <a:pt x="0" y="397"/>
                      </a:lnTo>
                      <a:lnTo>
                        <a:pt x="4" y="397"/>
                      </a:lnTo>
                      <a:lnTo>
                        <a:pt x="4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326"/>
                <p:cNvSpPr>
                  <a:spLocks/>
                </p:cNvSpPr>
                <p:nvPr/>
              </p:nvSpPr>
              <p:spPr bwMode="auto">
                <a:xfrm>
                  <a:off x="2735" y="3077"/>
                  <a:ext cx="25" cy="5"/>
                </a:xfrm>
                <a:custGeom>
                  <a:avLst/>
                  <a:gdLst>
                    <a:gd name="T0" fmla="*/ 25 w 50"/>
                    <a:gd name="T1" fmla="*/ 3 h 9"/>
                    <a:gd name="T2" fmla="*/ 23 w 50"/>
                    <a:gd name="T3" fmla="*/ 0 h 9"/>
                    <a:gd name="T4" fmla="*/ 0 w 50"/>
                    <a:gd name="T5" fmla="*/ 0 h 9"/>
                    <a:gd name="T6" fmla="*/ 0 w 50"/>
                    <a:gd name="T7" fmla="*/ 5 h 9"/>
                    <a:gd name="T8" fmla="*/ 23 w 50"/>
                    <a:gd name="T9" fmla="*/ 5 h 9"/>
                    <a:gd name="T10" fmla="*/ 21 w 50"/>
                    <a:gd name="T11" fmla="*/ 3 h 9"/>
                    <a:gd name="T12" fmla="*/ 25 w 50"/>
                    <a:gd name="T13" fmla="*/ 3 h 9"/>
                    <a:gd name="T14" fmla="*/ 25 w 50"/>
                    <a:gd name="T15" fmla="*/ 0 h 9"/>
                    <a:gd name="T16" fmla="*/ 23 w 50"/>
                    <a:gd name="T17" fmla="*/ 0 h 9"/>
                    <a:gd name="T18" fmla="*/ 25 w 5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9"/>
                    <a:gd name="T32" fmla="*/ 50 w 5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9">
                      <a:moveTo>
                        <a:pt x="50" y="5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5" y="9"/>
                      </a:lnTo>
                      <a:lnTo>
                        <a:pt x="41" y="5"/>
                      </a:lnTo>
                      <a:lnTo>
                        <a:pt x="50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327"/>
                <p:cNvSpPr>
                  <a:spLocks/>
                </p:cNvSpPr>
                <p:nvPr/>
              </p:nvSpPr>
              <p:spPr bwMode="auto">
                <a:xfrm>
                  <a:off x="2755" y="3079"/>
                  <a:ext cx="5" cy="21"/>
                </a:xfrm>
                <a:custGeom>
                  <a:avLst/>
                  <a:gdLst>
                    <a:gd name="T0" fmla="*/ 2 w 9"/>
                    <a:gd name="T1" fmla="*/ 21 h 40"/>
                    <a:gd name="T2" fmla="*/ 5 w 9"/>
                    <a:gd name="T3" fmla="*/ 18 h 40"/>
                    <a:gd name="T4" fmla="*/ 5 w 9"/>
                    <a:gd name="T5" fmla="*/ 0 h 40"/>
                    <a:gd name="T6" fmla="*/ 0 w 9"/>
                    <a:gd name="T7" fmla="*/ 0 h 40"/>
                    <a:gd name="T8" fmla="*/ 0 w 9"/>
                    <a:gd name="T9" fmla="*/ 18 h 40"/>
                    <a:gd name="T10" fmla="*/ 2 w 9"/>
                    <a:gd name="T11" fmla="*/ 16 h 40"/>
                    <a:gd name="T12" fmla="*/ 2 w 9"/>
                    <a:gd name="T13" fmla="*/ 21 h 40"/>
                    <a:gd name="T14" fmla="*/ 5 w 9"/>
                    <a:gd name="T15" fmla="*/ 21 h 40"/>
                    <a:gd name="T16" fmla="*/ 5 w 9"/>
                    <a:gd name="T17" fmla="*/ 18 h 40"/>
                    <a:gd name="T18" fmla="*/ 2 w 9"/>
                    <a:gd name="T19" fmla="*/ 2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40"/>
                    <a:gd name="T32" fmla="*/ 9 w 9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40">
                      <a:moveTo>
                        <a:pt x="4" y="40"/>
                      </a:moveTo>
                      <a:lnTo>
                        <a:pt x="9" y="3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328"/>
                <p:cNvSpPr>
                  <a:spLocks/>
                </p:cNvSpPr>
                <p:nvPr/>
              </p:nvSpPr>
              <p:spPr bwMode="auto">
                <a:xfrm>
                  <a:off x="2736" y="3095"/>
                  <a:ext cx="22" cy="5"/>
                </a:xfrm>
                <a:custGeom>
                  <a:avLst/>
                  <a:gdLst>
                    <a:gd name="T0" fmla="*/ 0 w 42"/>
                    <a:gd name="T1" fmla="*/ 0 h 9"/>
                    <a:gd name="T2" fmla="*/ 0 w 42"/>
                    <a:gd name="T3" fmla="*/ 0 h 9"/>
                    <a:gd name="T4" fmla="*/ 0 w 42"/>
                    <a:gd name="T5" fmla="*/ 5 h 9"/>
                    <a:gd name="T6" fmla="*/ 2 w 42"/>
                    <a:gd name="T7" fmla="*/ 5 h 9"/>
                    <a:gd name="T8" fmla="*/ 6 w 42"/>
                    <a:gd name="T9" fmla="*/ 5 h 9"/>
                    <a:gd name="T10" fmla="*/ 10 w 42"/>
                    <a:gd name="T11" fmla="*/ 5 h 9"/>
                    <a:gd name="T12" fmla="*/ 14 w 42"/>
                    <a:gd name="T13" fmla="*/ 5 h 9"/>
                    <a:gd name="T14" fmla="*/ 18 w 42"/>
                    <a:gd name="T15" fmla="*/ 5 h 9"/>
                    <a:gd name="T16" fmla="*/ 21 w 42"/>
                    <a:gd name="T17" fmla="*/ 5 h 9"/>
                    <a:gd name="T18" fmla="*/ 22 w 42"/>
                    <a:gd name="T19" fmla="*/ 5 h 9"/>
                    <a:gd name="T20" fmla="*/ 22 w 42"/>
                    <a:gd name="T21" fmla="*/ 0 h 9"/>
                    <a:gd name="T22" fmla="*/ 21 w 42"/>
                    <a:gd name="T23" fmla="*/ 0 h 9"/>
                    <a:gd name="T24" fmla="*/ 18 w 42"/>
                    <a:gd name="T25" fmla="*/ 0 h 9"/>
                    <a:gd name="T26" fmla="*/ 14 w 42"/>
                    <a:gd name="T27" fmla="*/ 0 h 9"/>
                    <a:gd name="T28" fmla="*/ 10 w 42"/>
                    <a:gd name="T29" fmla="*/ 0 h 9"/>
                    <a:gd name="T30" fmla="*/ 6 w 42"/>
                    <a:gd name="T31" fmla="*/ 0 h 9"/>
                    <a:gd name="T32" fmla="*/ 2 w 42"/>
                    <a:gd name="T33" fmla="*/ 0 h 9"/>
                    <a:gd name="T34" fmla="*/ 0 w 42"/>
                    <a:gd name="T35" fmla="*/ 0 h 9"/>
                    <a:gd name="T36" fmla="*/ 0 w 42"/>
                    <a:gd name="T37" fmla="*/ 5 h 9"/>
                    <a:gd name="T38" fmla="*/ 0 w 42"/>
                    <a:gd name="T39" fmla="*/ 5 h 9"/>
                    <a:gd name="T40" fmla="*/ 0 w 42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9"/>
                    <a:gd name="T65" fmla="*/ 42 w 4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11" y="9"/>
                      </a:lnTo>
                      <a:lnTo>
                        <a:pt x="19" y="9"/>
                      </a:lnTo>
                      <a:lnTo>
                        <a:pt x="27" y="9"/>
                      </a:lnTo>
                      <a:lnTo>
                        <a:pt x="35" y="9"/>
                      </a:lnTo>
                      <a:lnTo>
                        <a:pt x="40" y="9"/>
                      </a:lnTo>
                      <a:lnTo>
                        <a:pt x="4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329"/>
                <p:cNvSpPr>
                  <a:spLocks/>
                </p:cNvSpPr>
                <p:nvPr/>
              </p:nvSpPr>
              <p:spPr bwMode="auto">
                <a:xfrm>
                  <a:off x="2734" y="3095"/>
                  <a:ext cx="6" cy="25"/>
                </a:xfrm>
                <a:custGeom>
                  <a:avLst/>
                  <a:gdLst>
                    <a:gd name="T0" fmla="*/ 3 w 12"/>
                    <a:gd name="T1" fmla="*/ 23 h 49"/>
                    <a:gd name="T2" fmla="*/ 4 w 12"/>
                    <a:gd name="T3" fmla="*/ 24 h 49"/>
                    <a:gd name="T4" fmla="*/ 5 w 12"/>
                    <a:gd name="T5" fmla="*/ 20 h 49"/>
                    <a:gd name="T6" fmla="*/ 6 w 12"/>
                    <a:gd name="T7" fmla="*/ 13 h 49"/>
                    <a:gd name="T8" fmla="*/ 5 w 12"/>
                    <a:gd name="T9" fmla="*/ 6 h 49"/>
                    <a:gd name="T10" fmla="*/ 3 w 12"/>
                    <a:gd name="T11" fmla="*/ 0 h 49"/>
                    <a:gd name="T12" fmla="*/ 3 w 12"/>
                    <a:gd name="T13" fmla="*/ 5 h 49"/>
                    <a:gd name="T14" fmla="*/ 2 w 12"/>
                    <a:gd name="T15" fmla="*/ 6 h 49"/>
                    <a:gd name="T16" fmla="*/ 1 w 12"/>
                    <a:gd name="T17" fmla="*/ 13 h 49"/>
                    <a:gd name="T18" fmla="*/ 1 w 12"/>
                    <a:gd name="T19" fmla="*/ 20 h 49"/>
                    <a:gd name="T20" fmla="*/ 1 w 12"/>
                    <a:gd name="T21" fmla="*/ 24 h 49"/>
                    <a:gd name="T22" fmla="*/ 1 w 12"/>
                    <a:gd name="T23" fmla="*/ 25 h 49"/>
                    <a:gd name="T24" fmla="*/ 1 w 12"/>
                    <a:gd name="T25" fmla="*/ 24 h 49"/>
                    <a:gd name="T26" fmla="*/ 0 w 12"/>
                    <a:gd name="T27" fmla="*/ 24 h 49"/>
                    <a:gd name="T28" fmla="*/ 1 w 12"/>
                    <a:gd name="T29" fmla="*/ 25 h 49"/>
                    <a:gd name="T30" fmla="*/ 3 w 12"/>
                    <a:gd name="T31" fmla="*/ 23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"/>
                    <a:gd name="T49" fmla="*/ 0 h 49"/>
                    <a:gd name="T50" fmla="*/ 12 w 12"/>
                    <a:gd name="T51" fmla="*/ 49 h 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" h="49">
                      <a:moveTo>
                        <a:pt x="7" y="45"/>
                      </a:moveTo>
                      <a:lnTo>
                        <a:pt x="8" y="47"/>
                      </a:lnTo>
                      <a:lnTo>
                        <a:pt x="9" y="40"/>
                      </a:lnTo>
                      <a:lnTo>
                        <a:pt x="12" y="25"/>
                      </a:lnTo>
                      <a:lnTo>
                        <a:pt x="10" y="11"/>
                      </a:lnTo>
                      <a:lnTo>
                        <a:pt x="5" y="0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25"/>
                      </a:lnTo>
                      <a:lnTo>
                        <a:pt x="2" y="40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330"/>
                <p:cNvSpPr>
                  <a:spLocks/>
                </p:cNvSpPr>
                <p:nvPr/>
              </p:nvSpPr>
              <p:spPr bwMode="auto">
                <a:xfrm>
                  <a:off x="2735" y="3117"/>
                  <a:ext cx="29" cy="30"/>
                </a:xfrm>
                <a:custGeom>
                  <a:avLst/>
                  <a:gdLst>
                    <a:gd name="T0" fmla="*/ 28 w 59"/>
                    <a:gd name="T1" fmla="*/ 25 h 60"/>
                    <a:gd name="T2" fmla="*/ 29 w 59"/>
                    <a:gd name="T3" fmla="*/ 27 h 60"/>
                    <a:gd name="T4" fmla="*/ 2 w 59"/>
                    <a:gd name="T5" fmla="*/ 0 h 60"/>
                    <a:gd name="T6" fmla="*/ 0 w 59"/>
                    <a:gd name="T7" fmla="*/ 2 h 60"/>
                    <a:gd name="T8" fmla="*/ 27 w 59"/>
                    <a:gd name="T9" fmla="*/ 29 h 60"/>
                    <a:gd name="T10" fmla="*/ 28 w 59"/>
                    <a:gd name="T11" fmla="*/ 30 h 60"/>
                    <a:gd name="T12" fmla="*/ 27 w 59"/>
                    <a:gd name="T13" fmla="*/ 29 h 60"/>
                    <a:gd name="T14" fmla="*/ 28 w 59"/>
                    <a:gd name="T15" fmla="*/ 29 h 60"/>
                    <a:gd name="T16" fmla="*/ 28 w 59"/>
                    <a:gd name="T17" fmla="*/ 30 h 60"/>
                    <a:gd name="T18" fmla="*/ 28 w 59"/>
                    <a:gd name="T19" fmla="*/ 25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0"/>
                    <a:gd name="T32" fmla="*/ 59 w 5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0">
                      <a:moveTo>
                        <a:pt x="57" y="50"/>
                      </a:moveTo>
                      <a:lnTo>
                        <a:pt x="59" y="53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4" y="57"/>
                      </a:lnTo>
                      <a:lnTo>
                        <a:pt x="57" y="60"/>
                      </a:lnTo>
                      <a:lnTo>
                        <a:pt x="54" y="57"/>
                      </a:lnTo>
                      <a:lnTo>
                        <a:pt x="56" y="58"/>
                      </a:lnTo>
                      <a:lnTo>
                        <a:pt x="57" y="6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Freeform 331"/>
                <p:cNvSpPr>
                  <a:spLocks/>
                </p:cNvSpPr>
                <p:nvPr/>
              </p:nvSpPr>
              <p:spPr bwMode="auto">
                <a:xfrm>
                  <a:off x="2763" y="3143"/>
                  <a:ext cx="266" cy="4"/>
                </a:xfrm>
                <a:custGeom>
                  <a:avLst/>
                  <a:gdLst>
                    <a:gd name="T0" fmla="*/ 264 w 531"/>
                    <a:gd name="T1" fmla="*/ 1 h 10"/>
                    <a:gd name="T2" fmla="*/ 265 w 531"/>
                    <a:gd name="T3" fmla="*/ 0 h 10"/>
                    <a:gd name="T4" fmla="*/ 0 w 531"/>
                    <a:gd name="T5" fmla="*/ 0 h 10"/>
                    <a:gd name="T6" fmla="*/ 0 w 531"/>
                    <a:gd name="T7" fmla="*/ 4 h 10"/>
                    <a:gd name="T8" fmla="*/ 265 w 531"/>
                    <a:gd name="T9" fmla="*/ 4 h 10"/>
                    <a:gd name="T10" fmla="*/ 266 w 531"/>
                    <a:gd name="T11" fmla="*/ 3 h 10"/>
                    <a:gd name="T12" fmla="*/ 265 w 531"/>
                    <a:gd name="T13" fmla="*/ 4 h 10"/>
                    <a:gd name="T14" fmla="*/ 265 w 531"/>
                    <a:gd name="T15" fmla="*/ 3 h 10"/>
                    <a:gd name="T16" fmla="*/ 266 w 531"/>
                    <a:gd name="T17" fmla="*/ 3 h 10"/>
                    <a:gd name="T18" fmla="*/ 264 w 53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1"/>
                    <a:gd name="T31" fmla="*/ 0 h 10"/>
                    <a:gd name="T32" fmla="*/ 531 w 531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1" h="10">
                      <a:moveTo>
                        <a:pt x="527" y="3"/>
                      </a:moveTo>
                      <a:lnTo>
                        <a:pt x="52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29" y="10"/>
                      </a:lnTo>
                      <a:lnTo>
                        <a:pt x="531" y="7"/>
                      </a:lnTo>
                      <a:lnTo>
                        <a:pt x="529" y="10"/>
                      </a:lnTo>
                      <a:lnTo>
                        <a:pt x="530" y="8"/>
                      </a:lnTo>
                      <a:lnTo>
                        <a:pt x="531" y="7"/>
                      </a:lnTo>
                      <a:lnTo>
                        <a:pt x="52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Rectangle 332"/>
                <p:cNvSpPr>
                  <a:spLocks noChangeArrowheads="1"/>
                </p:cNvSpPr>
                <p:nvPr/>
              </p:nvSpPr>
              <p:spPr bwMode="auto">
                <a:xfrm>
                  <a:off x="2735" y="2910"/>
                  <a:ext cx="321" cy="41"/>
                </a:xfrm>
                <a:prstGeom prst="rect">
                  <a:avLst/>
                </a:prstGeom>
                <a:solidFill>
                  <a:srgbClr val="D8A5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Freeform 333"/>
                <p:cNvSpPr>
                  <a:spLocks/>
                </p:cNvSpPr>
                <p:nvPr/>
              </p:nvSpPr>
              <p:spPr bwMode="auto">
                <a:xfrm>
                  <a:off x="2733" y="2949"/>
                  <a:ext cx="323" cy="4"/>
                </a:xfrm>
                <a:custGeom>
                  <a:avLst/>
                  <a:gdLst>
                    <a:gd name="T0" fmla="*/ 0 w 646"/>
                    <a:gd name="T1" fmla="*/ 2 h 10"/>
                    <a:gd name="T2" fmla="*/ 2 w 646"/>
                    <a:gd name="T3" fmla="*/ 4 h 10"/>
                    <a:gd name="T4" fmla="*/ 323 w 646"/>
                    <a:gd name="T5" fmla="*/ 4 h 10"/>
                    <a:gd name="T6" fmla="*/ 323 w 646"/>
                    <a:gd name="T7" fmla="*/ 0 h 10"/>
                    <a:gd name="T8" fmla="*/ 2 w 646"/>
                    <a:gd name="T9" fmla="*/ 0 h 10"/>
                    <a:gd name="T10" fmla="*/ 5 w 646"/>
                    <a:gd name="T11" fmla="*/ 2 h 10"/>
                    <a:gd name="T12" fmla="*/ 0 w 646"/>
                    <a:gd name="T13" fmla="*/ 2 h 10"/>
                    <a:gd name="T14" fmla="*/ 0 w 646"/>
                    <a:gd name="T15" fmla="*/ 4 h 10"/>
                    <a:gd name="T16" fmla="*/ 2 w 646"/>
                    <a:gd name="T17" fmla="*/ 4 h 10"/>
                    <a:gd name="T18" fmla="*/ 0 w 646"/>
                    <a:gd name="T19" fmla="*/ 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6"/>
                    <a:gd name="T31" fmla="*/ 0 h 10"/>
                    <a:gd name="T32" fmla="*/ 646 w 64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6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646" y="10"/>
                      </a:lnTo>
                      <a:lnTo>
                        <a:pt x="646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Freeform 334"/>
                <p:cNvSpPr>
                  <a:spLocks/>
                </p:cNvSpPr>
                <p:nvPr/>
              </p:nvSpPr>
              <p:spPr bwMode="auto">
                <a:xfrm>
                  <a:off x="2733" y="2908"/>
                  <a:ext cx="4" cy="43"/>
                </a:xfrm>
                <a:custGeom>
                  <a:avLst/>
                  <a:gdLst>
                    <a:gd name="T0" fmla="*/ 2 w 9"/>
                    <a:gd name="T1" fmla="*/ 0 h 86"/>
                    <a:gd name="T2" fmla="*/ 0 w 9"/>
                    <a:gd name="T3" fmla="*/ 2 h 86"/>
                    <a:gd name="T4" fmla="*/ 0 w 9"/>
                    <a:gd name="T5" fmla="*/ 43 h 86"/>
                    <a:gd name="T6" fmla="*/ 4 w 9"/>
                    <a:gd name="T7" fmla="*/ 43 h 86"/>
                    <a:gd name="T8" fmla="*/ 4 w 9"/>
                    <a:gd name="T9" fmla="*/ 2 h 86"/>
                    <a:gd name="T10" fmla="*/ 2 w 9"/>
                    <a:gd name="T11" fmla="*/ 5 h 86"/>
                    <a:gd name="T12" fmla="*/ 2 w 9"/>
                    <a:gd name="T13" fmla="*/ 0 h 86"/>
                    <a:gd name="T14" fmla="*/ 0 w 9"/>
                    <a:gd name="T15" fmla="*/ 0 h 86"/>
                    <a:gd name="T16" fmla="*/ 0 w 9"/>
                    <a:gd name="T17" fmla="*/ 2 h 86"/>
                    <a:gd name="T18" fmla="*/ 2 w 9"/>
                    <a:gd name="T19" fmla="*/ 0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6"/>
                    <a:gd name="T32" fmla="*/ 9 w 9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Freeform 335"/>
                <p:cNvSpPr>
                  <a:spLocks/>
                </p:cNvSpPr>
                <p:nvPr/>
              </p:nvSpPr>
              <p:spPr bwMode="auto">
                <a:xfrm>
                  <a:off x="2735" y="2908"/>
                  <a:ext cx="324" cy="4"/>
                </a:xfrm>
                <a:custGeom>
                  <a:avLst/>
                  <a:gdLst>
                    <a:gd name="T0" fmla="*/ 324 w 647"/>
                    <a:gd name="T1" fmla="*/ 2 h 9"/>
                    <a:gd name="T2" fmla="*/ 321 w 647"/>
                    <a:gd name="T3" fmla="*/ 0 h 9"/>
                    <a:gd name="T4" fmla="*/ 0 w 647"/>
                    <a:gd name="T5" fmla="*/ 0 h 9"/>
                    <a:gd name="T6" fmla="*/ 0 w 647"/>
                    <a:gd name="T7" fmla="*/ 4 h 9"/>
                    <a:gd name="T8" fmla="*/ 321 w 647"/>
                    <a:gd name="T9" fmla="*/ 4 h 9"/>
                    <a:gd name="T10" fmla="*/ 319 w 647"/>
                    <a:gd name="T11" fmla="*/ 2 h 9"/>
                    <a:gd name="T12" fmla="*/ 324 w 647"/>
                    <a:gd name="T13" fmla="*/ 2 h 9"/>
                    <a:gd name="T14" fmla="*/ 324 w 647"/>
                    <a:gd name="T15" fmla="*/ 0 h 9"/>
                    <a:gd name="T16" fmla="*/ 321 w 647"/>
                    <a:gd name="T17" fmla="*/ 0 h 9"/>
                    <a:gd name="T18" fmla="*/ 324 w 64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7"/>
                    <a:gd name="T31" fmla="*/ 0 h 9"/>
                    <a:gd name="T32" fmla="*/ 647 w 64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7" h="9">
                      <a:moveTo>
                        <a:pt x="647" y="4"/>
                      </a:moveTo>
                      <a:lnTo>
                        <a:pt x="64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42" y="9"/>
                      </a:lnTo>
                      <a:lnTo>
                        <a:pt x="638" y="4"/>
                      </a:lnTo>
                      <a:lnTo>
                        <a:pt x="647" y="4"/>
                      </a:lnTo>
                      <a:lnTo>
                        <a:pt x="647" y="0"/>
                      </a:lnTo>
                      <a:lnTo>
                        <a:pt x="642" y="0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Freeform 336"/>
                <p:cNvSpPr>
                  <a:spLocks/>
                </p:cNvSpPr>
                <p:nvPr/>
              </p:nvSpPr>
              <p:spPr bwMode="auto">
                <a:xfrm>
                  <a:off x="3054" y="2910"/>
                  <a:ext cx="5" cy="43"/>
                </a:xfrm>
                <a:custGeom>
                  <a:avLst/>
                  <a:gdLst>
                    <a:gd name="T0" fmla="*/ 2 w 9"/>
                    <a:gd name="T1" fmla="*/ 43 h 87"/>
                    <a:gd name="T2" fmla="*/ 5 w 9"/>
                    <a:gd name="T3" fmla="*/ 41 h 87"/>
                    <a:gd name="T4" fmla="*/ 5 w 9"/>
                    <a:gd name="T5" fmla="*/ 0 h 87"/>
                    <a:gd name="T6" fmla="*/ 0 w 9"/>
                    <a:gd name="T7" fmla="*/ 0 h 87"/>
                    <a:gd name="T8" fmla="*/ 0 w 9"/>
                    <a:gd name="T9" fmla="*/ 41 h 87"/>
                    <a:gd name="T10" fmla="*/ 2 w 9"/>
                    <a:gd name="T11" fmla="*/ 38 h 87"/>
                    <a:gd name="T12" fmla="*/ 2 w 9"/>
                    <a:gd name="T13" fmla="*/ 43 h 87"/>
                    <a:gd name="T14" fmla="*/ 5 w 9"/>
                    <a:gd name="T15" fmla="*/ 43 h 87"/>
                    <a:gd name="T16" fmla="*/ 5 w 9"/>
                    <a:gd name="T17" fmla="*/ 41 h 87"/>
                    <a:gd name="T18" fmla="*/ 2 w 9"/>
                    <a:gd name="T19" fmla="*/ 4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7"/>
                    <a:gd name="T32" fmla="*/ 9 w 9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7">
                      <a:moveTo>
                        <a:pt x="4" y="87"/>
                      </a:moveTo>
                      <a:lnTo>
                        <a:pt x="9" y="8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" y="77"/>
                      </a:lnTo>
                      <a:lnTo>
                        <a:pt x="4" y="87"/>
                      </a:lnTo>
                      <a:lnTo>
                        <a:pt x="9" y="87"/>
                      </a:lnTo>
                      <a:lnTo>
                        <a:pt x="9" y="82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Freeform 337"/>
                <p:cNvSpPr>
                  <a:spLocks/>
                </p:cNvSpPr>
                <p:nvPr/>
              </p:nvSpPr>
              <p:spPr bwMode="auto">
                <a:xfrm>
                  <a:off x="2865" y="2881"/>
                  <a:ext cx="44" cy="4"/>
                </a:xfrm>
                <a:custGeom>
                  <a:avLst/>
                  <a:gdLst>
                    <a:gd name="T0" fmla="*/ 40 w 89"/>
                    <a:gd name="T1" fmla="*/ 2 h 9"/>
                    <a:gd name="T2" fmla="*/ 42 w 89"/>
                    <a:gd name="T3" fmla="*/ 0 h 9"/>
                    <a:gd name="T4" fmla="*/ 0 w 89"/>
                    <a:gd name="T5" fmla="*/ 0 h 9"/>
                    <a:gd name="T6" fmla="*/ 0 w 89"/>
                    <a:gd name="T7" fmla="*/ 4 h 9"/>
                    <a:gd name="T8" fmla="*/ 42 w 89"/>
                    <a:gd name="T9" fmla="*/ 4 h 9"/>
                    <a:gd name="T10" fmla="*/ 44 w 89"/>
                    <a:gd name="T11" fmla="*/ 2 h 9"/>
                    <a:gd name="T12" fmla="*/ 42 w 89"/>
                    <a:gd name="T13" fmla="*/ 4 h 9"/>
                    <a:gd name="T14" fmla="*/ 44 w 89"/>
                    <a:gd name="T15" fmla="*/ 4 h 9"/>
                    <a:gd name="T16" fmla="*/ 44 w 89"/>
                    <a:gd name="T17" fmla="*/ 2 h 9"/>
                    <a:gd name="T18" fmla="*/ 40 w 8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9"/>
                    <a:gd name="T32" fmla="*/ 89 w 8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9">
                      <a:moveTo>
                        <a:pt x="81" y="4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4" y="9"/>
                      </a:lnTo>
                      <a:lnTo>
                        <a:pt x="88" y="4"/>
                      </a:lnTo>
                      <a:lnTo>
                        <a:pt x="84" y="9"/>
                      </a:lnTo>
                      <a:lnTo>
                        <a:pt x="89" y="8"/>
                      </a:lnTo>
                      <a:lnTo>
                        <a:pt x="88" y="4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8" name="Group 338"/>
            <p:cNvGrpSpPr>
              <a:grpSpLocks/>
            </p:cNvGrpSpPr>
            <p:nvPr/>
          </p:nvGrpSpPr>
          <p:grpSpPr bwMode="auto">
            <a:xfrm>
              <a:off x="1890" y="1948"/>
              <a:ext cx="401" cy="764"/>
              <a:chOff x="558" y="1717"/>
              <a:chExt cx="401" cy="764"/>
            </a:xfrm>
          </p:grpSpPr>
          <p:sp>
            <p:nvSpPr>
              <p:cNvPr id="26963" name="Line 339"/>
              <p:cNvSpPr>
                <a:spLocks noChangeShapeType="1"/>
              </p:cNvSpPr>
              <p:nvPr/>
            </p:nvSpPr>
            <p:spPr bwMode="auto">
              <a:xfrm flipH="1">
                <a:off x="558" y="2103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64" name="Line 340"/>
              <p:cNvSpPr>
                <a:spLocks noChangeShapeType="1"/>
              </p:cNvSpPr>
              <p:nvPr/>
            </p:nvSpPr>
            <p:spPr bwMode="auto">
              <a:xfrm flipH="1">
                <a:off x="720" y="2163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65" name="Line 341"/>
              <p:cNvSpPr>
                <a:spLocks noChangeShapeType="1"/>
              </p:cNvSpPr>
              <p:nvPr/>
            </p:nvSpPr>
            <p:spPr bwMode="auto">
              <a:xfrm flipH="1">
                <a:off x="664" y="1823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66" name="Line 342"/>
              <p:cNvSpPr>
                <a:spLocks noChangeShapeType="1"/>
              </p:cNvSpPr>
              <p:nvPr/>
            </p:nvSpPr>
            <p:spPr bwMode="auto">
              <a:xfrm flipH="1">
                <a:off x="568" y="1717"/>
                <a:ext cx="95" cy="128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17088" dir="19163922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9" name="Group 343"/>
            <p:cNvGrpSpPr>
              <a:grpSpLocks/>
            </p:cNvGrpSpPr>
            <p:nvPr/>
          </p:nvGrpSpPr>
          <p:grpSpPr bwMode="auto">
            <a:xfrm>
              <a:off x="1699" y="2242"/>
              <a:ext cx="511" cy="766"/>
              <a:chOff x="406" y="1589"/>
              <a:chExt cx="511" cy="766"/>
            </a:xfrm>
          </p:grpSpPr>
          <p:sp>
            <p:nvSpPr>
              <p:cNvPr id="26968" name="Line 344"/>
              <p:cNvSpPr>
                <a:spLocks noChangeShapeType="1"/>
              </p:cNvSpPr>
              <p:nvPr/>
            </p:nvSpPr>
            <p:spPr bwMode="auto">
              <a:xfrm flipH="1">
                <a:off x="496" y="1944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69" name="Line 345"/>
              <p:cNvSpPr>
                <a:spLocks noChangeShapeType="1"/>
              </p:cNvSpPr>
              <p:nvPr/>
            </p:nvSpPr>
            <p:spPr bwMode="auto">
              <a:xfrm flipH="1">
                <a:off x="673" y="1925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0" name="Line 346"/>
              <p:cNvSpPr>
                <a:spLocks noChangeShapeType="1"/>
              </p:cNvSpPr>
              <p:nvPr/>
            </p:nvSpPr>
            <p:spPr bwMode="auto">
              <a:xfrm flipH="1">
                <a:off x="746" y="2244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1" name="Line 347"/>
              <p:cNvSpPr>
                <a:spLocks noChangeShapeType="1"/>
              </p:cNvSpPr>
              <p:nvPr/>
            </p:nvSpPr>
            <p:spPr bwMode="auto">
              <a:xfrm flipH="1">
                <a:off x="774" y="1589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2" name="Line 348"/>
              <p:cNvSpPr>
                <a:spLocks noChangeShapeType="1"/>
              </p:cNvSpPr>
              <p:nvPr/>
            </p:nvSpPr>
            <p:spPr bwMode="auto">
              <a:xfrm flipH="1">
                <a:off x="406" y="1918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9515" dir="6078596" algn="ctr" rotWithShape="0">
                  <a:srgbClr val="3333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0" name="Group 349"/>
            <p:cNvGrpSpPr>
              <a:grpSpLocks/>
            </p:cNvGrpSpPr>
            <p:nvPr/>
          </p:nvGrpSpPr>
          <p:grpSpPr bwMode="auto">
            <a:xfrm>
              <a:off x="1525" y="2232"/>
              <a:ext cx="520" cy="734"/>
              <a:chOff x="410" y="1559"/>
              <a:chExt cx="520" cy="734"/>
            </a:xfrm>
          </p:grpSpPr>
          <p:sp>
            <p:nvSpPr>
              <p:cNvPr id="26974" name="Line 350"/>
              <p:cNvSpPr>
                <a:spLocks noChangeShapeType="1"/>
              </p:cNvSpPr>
              <p:nvPr/>
            </p:nvSpPr>
            <p:spPr bwMode="auto">
              <a:xfrm flipH="1">
                <a:off x="781" y="1863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rgbClr val="3333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5" name="Line 351"/>
              <p:cNvSpPr>
                <a:spLocks noChangeShapeType="1"/>
              </p:cNvSpPr>
              <p:nvPr/>
            </p:nvSpPr>
            <p:spPr bwMode="auto">
              <a:xfrm flipH="1">
                <a:off x="718" y="2047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6" name="Line 352"/>
              <p:cNvSpPr>
                <a:spLocks noChangeShapeType="1"/>
              </p:cNvSpPr>
              <p:nvPr/>
            </p:nvSpPr>
            <p:spPr bwMode="auto">
              <a:xfrm flipH="1">
                <a:off x="835" y="1692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7" name="Line 353"/>
              <p:cNvSpPr>
                <a:spLocks noChangeShapeType="1"/>
              </p:cNvSpPr>
              <p:nvPr/>
            </p:nvSpPr>
            <p:spPr bwMode="auto">
              <a:xfrm flipH="1">
                <a:off x="410" y="1995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78" name="Line 354"/>
              <p:cNvSpPr>
                <a:spLocks noChangeShapeType="1"/>
              </p:cNvSpPr>
              <p:nvPr/>
            </p:nvSpPr>
            <p:spPr bwMode="auto">
              <a:xfrm flipH="1">
                <a:off x="621" y="1559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1" name="Group 355"/>
            <p:cNvGrpSpPr>
              <a:grpSpLocks/>
            </p:cNvGrpSpPr>
            <p:nvPr/>
          </p:nvGrpSpPr>
          <p:grpSpPr bwMode="auto">
            <a:xfrm>
              <a:off x="2952" y="2159"/>
              <a:ext cx="401" cy="764"/>
              <a:chOff x="558" y="1717"/>
              <a:chExt cx="401" cy="764"/>
            </a:xfrm>
          </p:grpSpPr>
          <p:sp>
            <p:nvSpPr>
              <p:cNvPr id="26980" name="Line 356"/>
              <p:cNvSpPr>
                <a:spLocks noChangeShapeType="1"/>
              </p:cNvSpPr>
              <p:nvPr/>
            </p:nvSpPr>
            <p:spPr bwMode="auto">
              <a:xfrm flipH="1">
                <a:off x="558" y="2103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1" name="Line 357"/>
              <p:cNvSpPr>
                <a:spLocks noChangeShapeType="1"/>
              </p:cNvSpPr>
              <p:nvPr/>
            </p:nvSpPr>
            <p:spPr bwMode="auto">
              <a:xfrm flipH="1">
                <a:off x="720" y="2163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2" name="Line 358"/>
              <p:cNvSpPr>
                <a:spLocks noChangeShapeType="1"/>
              </p:cNvSpPr>
              <p:nvPr/>
            </p:nvSpPr>
            <p:spPr bwMode="auto">
              <a:xfrm flipH="1">
                <a:off x="664" y="1823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3" name="Line 359"/>
              <p:cNvSpPr>
                <a:spLocks noChangeShapeType="1"/>
              </p:cNvSpPr>
              <p:nvPr/>
            </p:nvSpPr>
            <p:spPr bwMode="auto">
              <a:xfrm flipH="1">
                <a:off x="568" y="1717"/>
                <a:ext cx="95" cy="128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17088" dir="19163922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2" name="Group 360"/>
            <p:cNvGrpSpPr>
              <a:grpSpLocks/>
            </p:cNvGrpSpPr>
            <p:nvPr/>
          </p:nvGrpSpPr>
          <p:grpSpPr bwMode="auto">
            <a:xfrm>
              <a:off x="2935" y="2235"/>
              <a:ext cx="511" cy="766"/>
              <a:chOff x="406" y="1589"/>
              <a:chExt cx="511" cy="766"/>
            </a:xfrm>
          </p:grpSpPr>
          <p:sp>
            <p:nvSpPr>
              <p:cNvPr id="26985" name="Line 361"/>
              <p:cNvSpPr>
                <a:spLocks noChangeShapeType="1"/>
              </p:cNvSpPr>
              <p:nvPr/>
            </p:nvSpPr>
            <p:spPr bwMode="auto">
              <a:xfrm flipH="1">
                <a:off x="496" y="1944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6" name="Line 362"/>
              <p:cNvSpPr>
                <a:spLocks noChangeShapeType="1"/>
              </p:cNvSpPr>
              <p:nvPr/>
            </p:nvSpPr>
            <p:spPr bwMode="auto">
              <a:xfrm flipH="1">
                <a:off x="673" y="1925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7" name="Line 363"/>
              <p:cNvSpPr>
                <a:spLocks noChangeShapeType="1"/>
              </p:cNvSpPr>
              <p:nvPr/>
            </p:nvSpPr>
            <p:spPr bwMode="auto">
              <a:xfrm flipH="1">
                <a:off x="746" y="2244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8" name="Line 364"/>
              <p:cNvSpPr>
                <a:spLocks noChangeShapeType="1"/>
              </p:cNvSpPr>
              <p:nvPr/>
            </p:nvSpPr>
            <p:spPr bwMode="auto">
              <a:xfrm flipH="1">
                <a:off x="774" y="1589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89" name="Line 365"/>
              <p:cNvSpPr>
                <a:spLocks noChangeShapeType="1"/>
              </p:cNvSpPr>
              <p:nvPr/>
            </p:nvSpPr>
            <p:spPr bwMode="auto">
              <a:xfrm flipH="1">
                <a:off x="406" y="1918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9515" dir="6078596" algn="ctr" rotWithShape="0">
                  <a:srgbClr val="3333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3" name="Group 366"/>
            <p:cNvGrpSpPr>
              <a:grpSpLocks/>
            </p:cNvGrpSpPr>
            <p:nvPr/>
          </p:nvGrpSpPr>
          <p:grpSpPr bwMode="auto">
            <a:xfrm>
              <a:off x="2813" y="1966"/>
              <a:ext cx="520" cy="734"/>
              <a:chOff x="410" y="1559"/>
              <a:chExt cx="520" cy="734"/>
            </a:xfrm>
          </p:grpSpPr>
          <p:sp>
            <p:nvSpPr>
              <p:cNvPr id="26991" name="Line 367"/>
              <p:cNvSpPr>
                <a:spLocks noChangeShapeType="1"/>
              </p:cNvSpPr>
              <p:nvPr/>
            </p:nvSpPr>
            <p:spPr bwMode="auto">
              <a:xfrm flipH="1">
                <a:off x="781" y="1863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rgbClr val="3333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2" name="Line 368"/>
              <p:cNvSpPr>
                <a:spLocks noChangeShapeType="1"/>
              </p:cNvSpPr>
              <p:nvPr/>
            </p:nvSpPr>
            <p:spPr bwMode="auto">
              <a:xfrm flipH="1">
                <a:off x="718" y="2047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3" name="Line 369"/>
              <p:cNvSpPr>
                <a:spLocks noChangeShapeType="1"/>
              </p:cNvSpPr>
              <p:nvPr/>
            </p:nvSpPr>
            <p:spPr bwMode="auto">
              <a:xfrm flipH="1">
                <a:off x="835" y="1692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4" name="Line 370"/>
              <p:cNvSpPr>
                <a:spLocks noChangeShapeType="1"/>
              </p:cNvSpPr>
              <p:nvPr/>
            </p:nvSpPr>
            <p:spPr bwMode="auto">
              <a:xfrm flipH="1">
                <a:off x="410" y="1995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5" name="Line 371"/>
              <p:cNvSpPr>
                <a:spLocks noChangeShapeType="1"/>
              </p:cNvSpPr>
              <p:nvPr/>
            </p:nvSpPr>
            <p:spPr bwMode="auto">
              <a:xfrm flipH="1">
                <a:off x="621" y="1559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4" name="Group 372"/>
            <p:cNvGrpSpPr>
              <a:grpSpLocks/>
            </p:cNvGrpSpPr>
            <p:nvPr/>
          </p:nvGrpSpPr>
          <p:grpSpPr bwMode="auto">
            <a:xfrm>
              <a:off x="4244" y="2189"/>
              <a:ext cx="401" cy="764"/>
              <a:chOff x="558" y="1717"/>
              <a:chExt cx="401" cy="764"/>
            </a:xfrm>
          </p:grpSpPr>
          <p:sp>
            <p:nvSpPr>
              <p:cNvPr id="26997" name="Line 373"/>
              <p:cNvSpPr>
                <a:spLocks noChangeShapeType="1"/>
              </p:cNvSpPr>
              <p:nvPr/>
            </p:nvSpPr>
            <p:spPr bwMode="auto">
              <a:xfrm flipH="1">
                <a:off x="558" y="2103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8" name="Line 374"/>
              <p:cNvSpPr>
                <a:spLocks noChangeShapeType="1"/>
              </p:cNvSpPr>
              <p:nvPr/>
            </p:nvSpPr>
            <p:spPr bwMode="auto">
              <a:xfrm flipH="1">
                <a:off x="720" y="2163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99" name="Line 375"/>
              <p:cNvSpPr>
                <a:spLocks noChangeShapeType="1"/>
              </p:cNvSpPr>
              <p:nvPr/>
            </p:nvSpPr>
            <p:spPr bwMode="auto">
              <a:xfrm flipH="1">
                <a:off x="664" y="1823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0" name="Line 376"/>
              <p:cNvSpPr>
                <a:spLocks noChangeShapeType="1"/>
              </p:cNvSpPr>
              <p:nvPr/>
            </p:nvSpPr>
            <p:spPr bwMode="auto">
              <a:xfrm flipH="1">
                <a:off x="568" y="1717"/>
                <a:ext cx="95" cy="128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17088" dir="19163922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5" name="Group 377"/>
            <p:cNvGrpSpPr>
              <a:grpSpLocks/>
            </p:cNvGrpSpPr>
            <p:nvPr/>
          </p:nvGrpSpPr>
          <p:grpSpPr bwMode="auto">
            <a:xfrm>
              <a:off x="4213" y="2252"/>
              <a:ext cx="511" cy="766"/>
              <a:chOff x="406" y="1589"/>
              <a:chExt cx="511" cy="766"/>
            </a:xfrm>
          </p:grpSpPr>
          <p:sp>
            <p:nvSpPr>
              <p:cNvPr id="27002" name="Line 378"/>
              <p:cNvSpPr>
                <a:spLocks noChangeShapeType="1"/>
              </p:cNvSpPr>
              <p:nvPr/>
            </p:nvSpPr>
            <p:spPr bwMode="auto">
              <a:xfrm flipH="1">
                <a:off x="496" y="1944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3" name="Line 379"/>
              <p:cNvSpPr>
                <a:spLocks noChangeShapeType="1"/>
              </p:cNvSpPr>
              <p:nvPr/>
            </p:nvSpPr>
            <p:spPr bwMode="auto">
              <a:xfrm flipH="1">
                <a:off x="673" y="1925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4" name="Line 380"/>
              <p:cNvSpPr>
                <a:spLocks noChangeShapeType="1"/>
              </p:cNvSpPr>
              <p:nvPr/>
            </p:nvSpPr>
            <p:spPr bwMode="auto">
              <a:xfrm flipH="1">
                <a:off x="746" y="2244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5" name="Line 381"/>
              <p:cNvSpPr>
                <a:spLocks noChangeShapeType="1"/>
              </p:cNvSpPr>
              <p:nvPr/>
            </p:nvSpPr>
            <p:spPr bwMode="auto">
              <a:xfrm flipH="1">
                <a:off x="774" y="1589"/>
                <a:ext cx="143" cy="181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6" name="Line 382"/>
              <p:cNvSpPr>
                <a:spLocks noChangeShapeType="1"/>
              </p:cNvSpPr>
              <p:nvPr/>
            </p:nvSpPr>
            <p:spPr bwMode="auto">
              <a:xfrm flipH="1">
                <a:off x="406" y="1918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129515" dir="6078596" algn="ctr" rotWithShape="0">
                  <a:srgbClr val="3333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6" name="Group 383"/>
            <p:cNvGrpSpPr>
              <a:grpSpLocks/>
            </p:cNvGrpSpPr>
            <p:nvPr/>
          </p:nvGrpSpPr>
          <p:grpSpPr bwMode="auto">
            <a:xfrm>
              <a:off x="4105" y="1996"/>
              <a:ext cx="520" cy="734"/>
              <a:chOff x="410" y="1559"/>
              <a:chExt cx="520" cy="734"/>
            </a:xfrm>
          </p:grpSpPr>
          <p:sp>
            <p:nvSpPr>
              <p:cNvPr id="27008" name="Line 384"/>
              <p:cNvSpPr>
                <a:spLocks noChangeShapeType="1"/>
              </p:cNvSpPr>
              <p:nvPr/>
            </p:nvSpPr>
            <p:spPr bwMode="auto">
              <a:xfrm flipH="1">
                <a:off x="781" y="1863"/>
                <a:ext cx="105" cy="140"/>
              </a:xfrm>
              <a:prstGeom prst="line">
                <a:avLst/>
              </a:prstGeom>
              <a:noFill/>
              <a:ln w="38100" cap="rnd">
                <a:solidFill>
                  <a:srgbClr val="3333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09" name="Line 385"/>
              <p:cNvSpPr>
                <a:spLocks noChangeShapeType="1"/>
              </p:cNvSpPr>
              <p:nvPr/>
            </p:nvSpPr>
            <p:spPr bwMode="auto">
              <a:xfrm flipH="1">
                <a:off x="718" y="2047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10" name="Line 386"/>
              <p:cNvSpPr>
                <a:spLocks noChangeShapeType="1"/>
              </p:cNvSpPr>
              <p:nvPr/>
            </p:nvSpPr>
            <p:spPr bwMode="auto">
              <a:xfrm flipH="1">
                <a:off x="835" y="1692"/>
                <a:ext cx="95" cy="111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11" name="Line 387"/>
              <p:cNvSpPr>
                <a:spLocks noChangeShapeType="1"/>
              </p:cNvSpPr>
              <p:nvPr/>
            </p:nvSpPr>
            <p:spPr bwMode="auto">
              <a:xfrm flipH="1">
                <a:off x="410" y="1995"/>
                <a:ext cx="182" cy="246"/>
              </a:xfrm>
              <a:prstGeom prst="line">
                <a:avLst/>
              </a:prstGeom>
              <a:noFill/>
              <a:ln w="38100" cap="rnd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0000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12" name="Line 388"/>
              <p:cNvSpPr>
                <a:spLocks noChangeShapeType="1"/>
              </p:cNvSpPr>
              <p:nvPr/>
            </p:nvSpPr>
            <p:spPr bwMode="auto">
              <a:xfrm flipH="1">
                <a:off x="621" y="1559"/>
                <a:ext cx="239" cy="318"/>
              </a:xfrm>
              <a:prstGeom prst="line">
                <a:avLst/>
              </a:prstGeom>
              <a:noFill/>
              <a:ln w="38100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77" name="Group 389"/>
            <p:cNvGrpSpPr>
              <a:grpSpLocks/>
            </p:cNvGrpSpPr>
            <p:nvPr/>
          </p:nvGrpSpPr>
          <p:grpSpPr bwMode="auto">
            <a:xfrm>
              <a:off x="4359" y="4053"/>
              <a:ext cx="161" cy="564"/>
              <a:chOff x="4595" y="1704"/>
              <a:chExt cx="1284" cy="5041"/>
            </a:xfrm>
          </p:grpSpPr>
          <p:sp>
            <p:nvSpPr>
              <p:cNvPr id="2161" name="Freeform 390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391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392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393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394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395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396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397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398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399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400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401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402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403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404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405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406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407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408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409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410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411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412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Rectangle 413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414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415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416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417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418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419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420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421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422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94" name="Group 423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2198" name="Oval 424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Oval 425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5" name="Group 426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2196" name="Oval 427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Oval 428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53" name="Object 429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2053" name="Image" r:id="rId6" imgW="228571" imgH="1397318" progId="Photoshop.Image.5">
                  <p:embed/>
                </p:oleObj>
              </a:graphicData>
            </a:graphic>
          </p:graphicFrame>
        </p:grpSp>
        <p:grpSp>
          <p:nvGrpSpPr>
            <p:cNvPr id="2078" name="Group 430"/>
            <p:cNvGrpSpPr>
              <a:grpSpLocks/>
            </p:cNvGrpSpPr>
            <p:nvPr/>
          </p:nvGrpSpPr>
          <p:grpSpPr bwMode="auto">
            <a:xfrm>
              <a:off x="1876" y="4049"/>
              <a:ext cx="161" cy="564"/>
              <a:chOff x="4595" y="1704"/>
              <a:chExt cx="1284" cy="5041"/>
            </a:xfrm>
          </p:grpSpPr>
          <p:sp>
            <p:nvSpPr>
              <p:cNvPr id="2122" name="Freeform 431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432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433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434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435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436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437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438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439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440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441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442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443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444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445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446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447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448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449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450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451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452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453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Rectangle 454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455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456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457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458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459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460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461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462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463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5" name="Group 464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2159" name="Oval 465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Oval 466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" name="Group 467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2157" name="Oval 468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Oval 469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52" name="Object 470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2052" name="Image" r:id="rId7" imgW="228571" imgH="1397318" progId="Photoshop.Image.5">
                  <p:embed/>
                </p:oleObj>
              </a:graphicData>
            </a:graphic>
          </p:graphicFrame>
        </p:grpSp>
        <p:grpSp>
          <p:nvGrpSpPr>
            <p:cNvPr id="2079" name="Group 471"/>
            <p:cNvGrpSpPr>
              <a:grpSpLocks/>
            </p:cNvGrpSpPr>
            <p:nvPr/>
          </p:nvGrpSpPr>
          <p:grpSpPr bwMode="auto">
            <a:xfrm>
              <a:off x="3074" y="4057"/>
              <a:ext cx="161" cy="564"/>
              <a:chOff x="4595" y="1704"/>
              <a:chExt cx="1284" cy="5041"/>
            </a:xfrm>
          </p:grpSpPr>
          <p:sp>
            <p:nvSpPr>
              <p:cNvPr id="2083" name="Freeform 472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473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474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475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476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77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78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79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80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81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82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83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84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5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86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487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488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489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490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491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492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493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494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Rectangle 495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496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497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498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499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500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501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502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503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504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6" name="Group 505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2120" name="Oval 506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Oval 507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7" name="Group 508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2118" name="Oval 509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Oval 510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51" name="Object 511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2051" name="Image" r:id="rId8" imgW="228571" imgH="1397318" progId="Photoshop.Image.5">
                  <p:embed/>
                </p:oleObj>
              </a:graphicData>
            </a:graphic>
          </p:graphicFrame>
        </p:grpSp>
        <p:sp>
          <p:nvSpPr>
            <p:cNvPr id="27136" name="Text Box 512"/>
            <p:cNvSpPr txBox="1">
              <a:spLocks noChangeArrowheads="1"/>
            </p:cNvSpPr>
            <p:nvPr/>
          </p:nvSpPr>
          <p:spPr bwMode="auto">
            <a:xfrm rot="-2728737">
              <a:off x="1391" y="1295"/>
              <a:ext cx="22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/>
                <a:t>2 drops fertilizer</a:t>
              </a:r>
            </a:p>
          </p:txBody>
        </p:sp>
        <p:sp>
          <p:nvSpPr>
            <p:cNvPr id="27137" name="Text Box 513"/>
            <p:cNvSpPr txBox="1">
              <a:spLocks noChangeArrowheads="1"/>
            </p:cNvSpPr>
            <p:nvPr/>
          </p:nvSpPr>
          <p:spPr bwMode="auto">
            <a:xfrm rot="-2728737">
              <a:off x="2547" y="1222"/>
              <a:ext cx="242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/>
                <a:t>4 drops fertilizer</a:t>
              </a:r>
            </a:p>
          </p:txBody>
        </p:sp>
        <p:sp>
          <p:nvSpPr>
            <p:cNvPr id="27138" name="Text Box 514"/>
            <p:cNvSpPr txBox="1">
              <a:spLocks noChangeArrowheads="1"/>
            </p:cNvSpPr>
            <p:nvPr/>
          </p:nvSpPr>
          <p:spPr bwMode="auto">
            <a:xfrm rot="-2728737">
              <a:off x="3808" y="1144"/>
              <a:ext cx="263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/>
                <a:t>6 drops fertilizer</a:t>
              </a:r>
            </a:p>
          </p:txBody>
        </p:sp>
      </p:grpSp>
      <p:sp>
        <p:nvSpPr>
          <p:cNvPr id="27140" name="Text Box 516"/>
          <p:cNvSpPr txBox="1">
            <a:spLocks noChangeArrowheads="1"/>
          </p:cNvSpPr>
          <p:nvPr/>
        </p:nvSpPr>
        <p:spPr bwMode="auto">
          <a:xfrm>
            <a:off x="19050" y="1905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What is this called?</a:t>
            </a:r>
          </a:p>
        </p:txBody>
      </p:sp>
      <p:grpSp>
        <p:nvGrpSpPr>
          <p:cNvPr id="26712" name="Group 519"/>
          <p:cNvGrpSpPr>
            <a:grpSpLocks/>
          </p:cNvGrpSpPr>
          <p:nvPr/>
        </p:nvGrpSpPr>
        <p:grpSpPr bwMode="auto">
          <a:xfrm>
            <a:off x="19050" y="552450"/>
            <a:ext cx="2495550" cy="6286500"/>
            <a:chOff x="60" y="576"/>
            <a:chExt cx="1716" cy="3744"/>
          </a:xfrm>
        </p:grpSpPr>
        <p:sp>
          <p:nvSpPr>
            <p:cNvPr id="2063" name="Rectangle 518"/>
            <p:cNvSpPr>
              <a:spLocks noChangeArrowheads="1"/>
            </p:cNvSpPr>
            <p:nvPr/>
          </p:nvSpPr>
          <p:spPr bwMode="auto">
            <a:xfrm>
              <a:off x="60" y="576"/>
              <a:ext cx="1716" cy="374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folHlink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Text Box 517"/>
            <p:cNvSpPr txBox="1">
              <a:spLocks noChangeArrowheads="1"/>
            </p:cNvSpPr>
            <p:nvPr/>
          </p:nvSpPr>
          <p:spPr bwMode="auto">
            <a:xfrm rot="-2778450">
              <a:off x="-217" y="1938"/>
              <a:ext cx="2508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200" b="1">
                  <a:solidFill>
                    <a:schemeClr val="folHlink"/>
                  </a:solidFill>
                </a:rPr>
                <a:t>CONTROL</a:t>
              </a:r>
            </a:p>
          </p:txBody>
        </p:sp>
      </p:grpSp>
      <p:sp>
        <p:nvSpPr>
          <p:cNvPr id="27146" name="Text Box 522"/>
          <p:cNvSpPr txBox="1">
            <a:spLocks noChangeArrowheads="1"/>
          </p:cNvSpPr>
          <p:nvPr/>
        </p:nvSpPr>
        <p:spPr bwMode="auto">
          <a:xfrm>
            <a:off x="3943350" y="1905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What are these called?</a:t>
            </a:r>
          </a:p>
        </p:txBody>
      </p:sp>
      <p:grpSp>
        <p:nvGrpSpPr>
          <p:cNvPr id="26713" name="Group 528"/>
          <p:cNvGrpSpPr>
            <a:grpSpLocks/>
          </p:cNvGrpSpPr>
          <p:nvPr/>
        </p:nvGrpSpPr>
        <p:grpSpPr bwMode="auto">
          <a:xfrm>
            <a:off x="2524125" y="552450"/>
            <a:ext cx="6562725" cy="6286500"/>
            <a:chOff x="1626" y="360"/>
            <a:chExt cx="4134" cy="3960"/>
          </a:xfrm>
        </p:grpSpPr>
        <p:sp>
          <p:nvSpPr>
            <p:cNvPr id="2061" name="Rectangle 521"/>
            <p:cNvSpPr>
              <a:spLocks noChangeArrowheads="1"/>
            </p:cNvSpPr>
            <p:nvPr/>
          </p:nvSpPr>
          <p:spPr bwMode="auto">
            <a:xfrm>
              <a:off x="1644" y="360"/>
              <a:ext cx="4116" cy="3960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00FF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148" name="Text Box 524"/>
            <p:cNvSpPr txBox="1">
              <a:spLocks noChangeArrowheads="1"/>
            </p:cNvSpPr>
            <p:nvPr/>
          </p:nvSpPr>
          <p:spPr bwMode="auto">
            <a:xfrm rot="-2618254">
              <a:off x="1626" y="1909"/>
              <a:ext cx="408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200" b="1">
                  <a:solidFill>
                    <a:schemeClr val="bg1"/>
                  </a:solidFill>
                </a:rPr>
                <a:t>EXPERIMENTAL GROUP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0" grpId="0" autoUpdateAnimBg="0"/>
      <p:bldP spid="271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8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11881398" imgH="8971408" progId="Photoshop.Image.5">
              <p:embed/>
            </p:oleObj>
          </a:graphicData>
        </a:graphic>
      </p:graphicFrame>
      <p:grpSp>
        <p:nvGrpSpPr>
          <p:cNvPr id="2" name="Group 388"/>
          <p:cNvGrpSpPr>
            <a:grpSpLocks/>
          </p:cNvGrpSpPr>
          <p:nvPr/>
        </p:nvGrpSpPr>
        <p:grpSpPr bwMode="auto">
          <a:xfrm>
            <a:off x="-57150" y="-1790700"/>
            <a:ext cx="9220200" cy="4105275"/>
            <a:chOff x="-35" y="-714"/>
            <a:chExt cx="6136" cy="2129"/>
          </a:xfrm>
        </p:grpSpPr>
        <p:sp>
          <p:nvSpPr>
            <p:cNvPr id="3590" name="Freeform 389"/>
            <p:cNvSpPr>
              <a:spLocks/>
            </p:cNvSpPr>
            <p:nvPr/>
          </p:nvSpPr>
          <p:spPr bwMode="auto">
            <a:xfrm>
              <a:off x="4657" y="-10"/>
              <a:ext cx="1444" cy="200"/>
            </a:xfrm>
            <a:custGeom>
              <a:avLst/>
              <a:gdLst>
                <a:gd name="T0" fmla="*/ 0 w 1223"/>
                <a:gd name="T1" fmla="*/ 61 h 200"/>
                <a:gd name="T2" fmla="*/ 67 w 1223"/>
                <a:gd name="T3" fmla="*/ 38 h 200"/>
                <a:gd name="T4" fmla="*/ 142 w 1223"/>
                <a:gd name="T5" fmla="*/ 19 h 200"/>
                <a:gd name="T6" fmla="*/ 226 w 1223"/>
                <a:gd name="T7" fmla="*/ 8 h 200"/>
                <a:gd name="T8" fmla="*/ 318 w 1223"/>
                <a:gd name="T9" fmla="*/ 0 h 200"/>
                <a:gd name="T10" fmla="*/ 400 w 1223"/>
                <a:gd name="T11" fmla="*/ 0 h 200"/>
                <a:gd name="T12" fmla="*/ 484 w 1223"/>
                <a:gd name="T13" fmla="*/ 8 h 200"/>
                <a:gd name="T14" fmla="*/ 551 w 1223"/>
                <a:gd name="T15" fmla="*/ 27 h 200"/>
                <a:gd name="T16" fmla="*/ 609 w 1223"/>
                <a:gd name="T17" fmla="*/ 49 h 200"/>
                <a:gd name="T18" fmla="*/ 659 w 1223"/>
                <a:gd name="T19" fmla="*/ 72 h 200"/>
                <a:gd name="T20" fmla="*/ 718 w 1223"/>
                <a:gd name="T21" fmla="*/ 91 h 200"/>
                <a:gd name="T22" fmla="*/ 776 w 1223"/>
                <a:gd name="T23" fmla="*/ 102 h 200"/>
                <a:gd name="T24" fmla="*/ 826 w 1223"/>
                <a:gd name="T25" fmla="*/ 110 h 200"/>
                <a:gd name="T26" fmla="*/ 884 w 1223"/>
                <a:gd name="T27" fmla="*/ 114 h 200"/>
                <a:gd name="T28" fmla="*/ 943 w 1223"/>
                <a:gd name="T29" fmla="*/ 114 h 200"/>
                <a:gd name="T30" fmla="*/ 993 w 1223"/>
                <a:gd name="T31" fmla="*/ 110 h 200"/>
                <a:gd name="T32" fmla="*/ 1044 w 1223"/>
                <a:gd name="T33" fmla="*/ 106 h 200"/>
                <a:gd name="T34" fmla="*/ 1093 w 1223"/>
                <a:gd name="T35" fmla="*/ 102 h 200"/>
                <a:gd name="T36" fmla="*/ 1151 w 1223"/>
                <a:gd name="T37" fmla="*/ 99 h 200"/>
                <a:gd name="T38" fmla="*/ 1210 w 1223"/>
                <a:gd name="T39" fmla="*/ 99 h 200"/>
                <a:gd name="T40" fmla="*/ 1276 w 1223"/>
                <a:gd name="T41" fmla="*/ 102 h 200"/>
                <a:gd name="T42" fmla="*/ 1335 w 1223"/>
                <a:gd name="T43" fmla="*/ 114 h 200"/>
                <a:gd name="T44" fmla="*/ 1385 w 1223"/>
                <a:gd name="T45" fmla="*/ 133 h 200"/>
                <a:gd name="T46" fmla="*/ 1419 w 1223"/>
                <a:gd name="T47" fmla="*/ 163 h 200"/>
                <a:gd name="T48" fmla="*/ 1444 w 1223"/>
                <a:gd name="T49" fmla="*/ 200 h 200"/>
                <a:gd name="T50" fmla="*/ 1401 w 1223"/>
                <a:gd name="T51" fmla="*/ 185 h 200"/>
                <a:gd name="T52" fmla="*/ 1352 w 1223"/>
                <a:gd name="T53" fmla="*/ 170 h 200"/>
                <a:gd name="T54" fmla="*/ 1294 w 1223"/>
                <a:gd name="T55" fmla="*/ 159 h 200"/>
                <a:gd name="T56" fmla="*/ 1243 w 1223"/>
                <a:gd name="T57" fmla="*/ 151 h 200"/>
                <a:gd name="T58" fmla="*/ 1185 w 1223"/>
                <a:gd name="T59" fmla="*/ 151 h 200"/>
                <a:gd name="T60" fmla="*/ 1126 w 1223"/>
                <a:gd name="T61" fmla="*/ 155 h 200"/>
                <a:gd name="T62" fmla="*/ 1077 w 1223"/>
                <a:gd name="T63" fmla="*/ 163 h 200"/>
                <a:gd name="T64" fmla="*/ 1026 w 1223"/>
                <a:gd name="T65" fmla="*/ 174 h 200"/>
                <a:gd name="T66" fmla="*/ 976 w 1223"/>
                <a:gd name="T67" fmla="*/ 189 h 200"/>
                <a:gd name="T68" fmla="*/ 917 w 1223"/>
                <a:gd name="T69" fmla="*/ 197 h 200"/>
                <a:gd name="T70" fmla="*/ 860 w 1223"/>
                <a:gd name="T71" fmla="*/ 200 h 200"/>
                <a:gd name="T72" fmla="*/ 802 w 1223"/>
                <a:gd name="T73" fmla="*/ 197 h 200"/>
                <a:gd name="T74" fmla="*/ 743 w 1223"/>
                <a:gd name="T75" fmla="*/ 193 h 200"/>
                <a:gd name="T76" fmla="*/ 685 w 1223"/>
                <a:gd name="T77" fmla="*/ 182 h 200"/>
                <a:gd name="T78" fmla="*/ 626 w 1223"/>
                <a:gd name="T79" fmla="*/ 163 h 200"/>
                <a:gd name="T80" fmla="*/ 576 w 1223"/>
                <a:gd name="T81" fmla="*/ 144 h 200"/>
                <a:gd name="T82" fmla="*/ 517 w 1223"/>
                <a:gd name="T83" fmla="*/ 125 h 200"/>
                <a:gd name="T84" fmla="*/ 443 w 1223"/>
                <a:gd name="T85" fmla="*/ 117 h 200"/>
                <a:gd name="T86" fmla="*/ 367 w 1223"/>
                <a:gd name="T87" fmla="*/ 114 h 200"/>
                <a:gd name="T88" fmla="*/ 283 w 1223"/>
                <a:gd name="T89" fmla="*/ 117 h 200"/>
                <a:gd name="T90" fmla="*/ 201 w 1223"/>
                <a:gd name="T91" fmla="*/ 125 h 200"/>
                <a:gd name="T92" fmla="*/ 117 w 1223"/>
                <a:gd name="T93" fmla="*/ 136 h 200"/>
                <a:gd name="T94" fmla="*/ 59 w 1223"/>
                <a:gd name="T95" fmla="*/ 151 h 200"/>
                <a:gd name="T96" fmla="*/ 8 w 1223"/>
                <a:gd name="T97" fmla="*/ 167 h 200"/>
                <a:gd name="T98" fmla="*/ 8 w 1223"/>
                <a:gd name="T99" fmla="*/ 140 h 200"/>
                <a:gd name="T100" fmla="*/ 8 w 1223"/>
                <a:gd name="T101" fmla="*/ 106 h 200"/>
                <a:gd name="T102" fmla="*/ 8 w 1223"/>
                <a:gd name="T103" fmla="*/ 80 h 200"/>
                <a:gd name="T104" fmla="*/ 0 w 1223"/>
                <a:gd name="T105" fmla="*/ 61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3"/>
                <a:gd name="T160" fmla="*/ 0 h 200"/>
                <a:gd name="T161" fmla="*/ 1223 w 1223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3" h="200">
                  <a:moveTo>
                    <a:pt x="0" y="61"/>
                  </a:moveTo>
                  <a:lnTo>
                    <a:pt x="57" y="38"/>
                  </a:lnTo>
                  <a:lnTo>
                    <a:pt x="120" y="19"/>
                  </a:lnTo>
                  <a:lnTo>
                    <a:pt x="191" y="8"/>
                  </a:lnTo>
                  <a:lnTo>
                    <a:pt x="269" y="0"/>
                  </a:lnTo>
                  <a:lnTo>
                    <a:pt x="339" y="0"/>
                  </a:lnTo>
                  <a:lnTo>
                    <a:pt x="410" y="8"/>
                  </a:lnTo>
                  <a:lnTo>
                    <a:pt x="467" y="27"/>
                  </a:lnTo>
                  <a:lnTo>
                    <a:pt x="516" y="49"/>
                  </a:lnTo>
                  <a:lnTo>
                    <a:pt x="558" y="72"/>
                  </a:lnTo>
                  <a:lnTo>
                    <a:pt x="608" y="91"/>
                  </a:lnTo>
                  <a:lnTo>
                    <a:pt x="657" y="102"/>
                  </a:lnTo>
                  <a:lnTo>
                    <a:pt x="700" y="110"/>
                  </a:lnTo>
                  <a:lnTo>
                    <a:pt x="749" y="114"/>
                  </a:lnTo>
                  <a:lnTo>
                    <a:pt x="799" y="114"/>
                  </a:lnTo>
                  <a:lnTo>
                    <a:pt x="841" y="110"/>
                  </a:lnTo>
                  <a:lnTo>
                    <a:pt x="884" y="106"/>
                  </a:lnTo>
                  <a:lnTo>
                    <a:pt x="926" y="102"/>
                  </a:lnTo>
                  <a:lnTo>
                    <a:pt x="975" y="99"/>
                  </a:lnTo>
                  <a:lnTo>
                    <a:pt x="1025" y="99"/>
                  </a:lnTo>
                  <a:lnTo>
                    <a:pt x="1081" y="102"/>
                  </a:lnTo>
                  <a:lnTo>
                    <a:pt x="1131" y="114"/>
                  </a:lnTo>
                  <a:lnTo>
                    <a:pt x="1173" y="133"/>
                  </a:lnTo>
                  <a:lnTo>
                    <a:pt x="1202" y="163"/>
                  </a:lnTo>
                  <a:lnTo>
                    <a:pt x="1223" y="200"/>
                  </a:lnTo>
                  <a:lnTo>
                    <a:pt x="1187" y="185"/>
                  </a:lnTo>
                  <a:lnTo>
                    <a:pt x="1145" y="170"/>
                  </a:lnTo>
                  <a:lnTo>
                    <a:pt x="1096" y="159"/>
                  </a:lnTo>
                  <a:lnTo>
                    <a:pt x="1053" y="151"/>
                  </a:lnTo>
                  <a:lnTo>
                    <a:pt x="1004" y="151"/>
                  </a:lnTo>
                  <a:lnTo>
                    <a:pt x="954" y="155"/>
                  </a:lnTo>
                  <a:lnTo>
                    <a:pt x="912" y="163"/>
                  </a:lnTo>
                  <a:lnTo>
                    <a:pt x="869" y="174"/>
                  </a:lnTo>
                  <a:lnTo>
                    <a:pt x="827" y="189"/>
                  </a:lnTo>
                  <a:lnTo>
                    <a:pt x="777" y="197"/>
                  </a:lnTo>
                  <a:lnTo>
                    <a:pt x="728" y="200"/>
                  </a:lnTo>
                  <a:lnTo>
                    <a:pt x="679" y="197"/>
                  </a:lnTo>
                  <a:lnTo>
                    <a:pt x="629" y="193"/>
                  </a:lnTo>
                  <a:lnTo>
                    <a:pt x="580" y="182"/>
                  </a:lnTo>
                  <a:lnTo>
                    <a:pt x="530" y="163"/>
                  </a:lnTo>
                  <a:lnTo>
                    <a:pt x="488" y="144"/>
                  </a:lnTo>
                  <a:lnTo>
                    <a:pt x="438" y="125"/>
                  </a:lnTo>
                  <a:lnTo>
                    <a:pt x="375" y="117"/>
                  </a:lnTo>
                  <a:lnTo>
                    <a:pt x="311" y="114"/>
                  </a:lnTo>
                  <a:lnTo>
                    <a:pt x="240" y="117"/>
                  </a:lnTo>
                  <a:lnTo>
                    <a:pt x="170" y="125"/>
                  </a:lnTo>
                  <a:lnTo>
                    <a:pt x="99" y="136"/>
                  </a:lnTo>
                  <a:lnTo>
                    <a:pt x="50" y="151"/>
                  </a:lnTo>
                  <a:lnTo>
                    <a:pt x="7" y="167"/>
                  </a:lnTo>
                  <a:lnTo>
                    <a:pt x="7" y="140"/>
                  </a:lnTo>
                  <a:lnTo>
                    <a:pt x="7" y="106"/>
                  </a:lnTo>
                  <a:lnTo>
                    <a:pt x="7" y="8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" name="Freeform 390"/>
            <p:cNvSpPr>
              <a:spLocks/>
            </p:cNvSpPr>
            <p:nvPr/>
          </p:nvSpPr>
          <p:spPr bwMode="auto">
            <a:xfrm>
              <a:off x="4353" y="407"/>
              <a:ext cx="1611" cy="343"/>
            </a:xfrm>
            <a:custGeom>
              <a:avLst/>
              <a:gdLst>
                <a:gd name="T0" fmla="*/ 125 w 1364"/>
                <a:gd name="T1" fmla="*/ 3 h 343"/>
                <a:gd name="T2" fmla="*/ 209 w 1364"/>
                <a:gd name="T3" fmla="*/ 0 h 343"/>
                <a:gd name="T4" fmla="*/ 300 w 1364"/>
                <a:gd name="T5" fmla="*/ 3 h 343"/>
                <a:gd name="T6" fmla="*/ 409 w 1364"/>
                <a:gd name="T7" fmla="*/ 11 h 343"/>
                <a:gd name="T8" fmla="*/ 517 w 1364"/>
                <a:gd name="T9" fmla="*/ 26 h 343"/>
                <a:gd name="T10" fmla="*/ 626 w 1364"/>
                <a:gd name="T11" fmla="*/ 53 h 343"/>
                <a:gd name="T12" fmla="*/ 735 w 1364"/>
                <a:gd name="T13" fmla="*/ 83 h 343"/>
                <a:gd name="T14" fmla="*/ 827 w 1364"/>
                <a:gd name="T15" fmla="*/ 128 h 343"/>
                <a:gd name="T16" fmla="*/ 909 w 1364"/>
                <a:gd name="T17" fmla="*/ 181 h 343"/>
                <a:gd name="T18" fmla="*/ 985 w 1364"/>
                <a:gd name="T19" fmla="*/ 230 h 343"/>
                <a:gd name="T20" fmla="*/ 1069 w 1364"/>
                <a:gd name="T21" fmla="*/ 264 h 343"/>
                <a:gd name="T22" fmla="*/ 1143 w 1364"/>
                <a:gd name="T23" fmla="*/ 287 h 343"/>
                <a:gd name="T24" fmla="*/ 1227 w 1364"/>
                <a:gd name="T25" fmla="*/ 302 h 343"/>
                <a:gd name="T26" fmla="*/ 1311 w 1364"/>
                <a:gd name="T27" fmla="*/ 305 h 343"/>
                <a:gd name="T28" fmla="*/ 1402 w 1364"/>
                <a:gd name="T29" fmla="*/ 309 h 343"/>
                <a:gd name="T30" fmla="*/ 1502 w 1364"/>
                <a:gd name="T31" fmla="*/ 313 h 343"/>
                <a:gd name="T32" fmla="*/ 1611 w 1364"/>
                <a:gd name="T33" fmla="*/ 321 h 343"/>
                <a:gd name="T34" fmla="*/ 1527 w 1364"/>
                <a:gd name="T35" fmla="*/ 332 h 343"/>
                <a:gd name="T36" fmla="*/ 1428 w 1364"/>
                <a:gd name="T37" fmla="*/ 339 h 343"/>
                <a:gd name="T38" fmla="*/ 1319 w 1364"/>
                <a:gd name="T39" fmla="*/ 343 h 343"/>
                <a:gd name="T40" fmla="*/ 1211 w 1364"/>
                <a:gd name="T41" fmla="*/ 343 h 343"/>
                <a:gd name="T42" fmla="*/ 1094 w 1364"/>
                <a:gd name="T43" fmla="*/ 336 h 343"/>
                <a:gd name="T44" fmla="*/ 985 w 1364"/>
                <a:gd name="T45" fmla="*/ 317 h 343"/>
                <a:gd name="T46" fmla="*/ 885 w 1364"/>
                <a:gd name="T47" fmla="*/ 290 h 343"/>
                <a:gd name="T48" fmla="*/ 810 w 1364"/>
                <a:gd name="T49" fmla="*/ 249 h 343"/>
                <a:gd name="T50" fmla="*/ 726 w 1364"/>
                <a:gd name="T51" fmla="*/ 204 h 343"/>
                <a:gd name="T52" fmla="*/ 626 w 1364"/>
                <a:gd name="T53" fmla="*/ 170 h 343"/>
                <a:gd name="T54" fmla="*/ 509 w 1364"/>
                <a:gd name="T55" fmla="*/ 139 h 343"/>
                <a:gd name="T56" fmla="*/ 392 w 1364"/>
                <a:gd name="T57" fmla="*/ 120 h 343"/>
                <a:gd name="T58" fmla="*/ 275 w 1364"/>
                <a:gd name="T59" fmla="*/ 109 h 343"/>
                <a:gd name="T60" fmla="*/ 167 w 1364"/>
                <a:gd name="T61" fmla="*/ 98 h 343"/>
                <a:gd name="T62" fmla="*/ 67 w 1364"/>
                <a:gd name="T63" fmla="*/ 98 h 343"/>
                <a:gd name="T64" fmla="*/ 0 w 1364"/>
                <a:gd name="T65" fmla="*/ 98 h 343"/>
                <a:gd name="T66" fmla="*/ 33 w 1364"/>
                <a:gd name="T67" fmla="*/ 75 h 343"/>
                <a:gd name="T68" fmla="*/ 67 w 1364"/>
                <a:gd name="T69" fmla="*/ 53 h 343"/>
                <a:gd name="T70" fmla="*/ 100 w 1364"/>
                <a:gd name="T71" fmla="*/ 30 h 343"/>
                <a:gd name="T72" fmla="*/ 125 w 1364"/>
                <a:gd name="T73" fmla="*/ 3 h 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4"/>
                <a:gd name="T112" fmla="*/ 0 h 343"/>
                <a:gd name="T113" fmla="*/ 1364 w 1364"/>
                <a:gd name="T114" fmla="*/ 343 h 3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4" h="343">
                  <a:moveTo>
                    <a:pt x="106" y="3"/>
                  </a:moveTo>
                  <a:lnTo>
                    <a:pt x="177" y="0"/>
                  </a:lnTo>
                  <a:lnTo>
                    <a:pt x="254" y="3"/>
                  </a:lnTo>
                  <a:lnTo>
                    <a:pt x="346" y="11"/>
                  </a:lnTo>
                  <a:lnTo>
                    <a:pt x="438" y="26"/>
                  </a:lnTo>
                  <a:lnTo>
                    <a:pt x="530" y="53"/>
                  </a:lnTo>
                  <a:lnTo>
                    <a:pt x="622" y="83"/>
                  </a:lnTo>
                  <a:lnTo>
                    <a:pt x="700" y="128"/>
                  </a:lnTo>
                  <a:lnTo>
                    <a:pt x="770" y="181"/>
                  </a:lnTo>
                  <a:lnTo>
                    <a:pt x="834" y="230"/>
                  </a:lnTo>
                  <a:lnTo>
                    <a:pt x="905" y="264"/>
                  </a:lnTo>
                  <a:lnTo>
                    <a:pt x="968" y="287"/>
                  </a:lnTo>
                  <a:lnTo>
                    <a:pt x="1039" y="302"/>
                  </a:lnTo>
                  <a:lnTo>
                    <a:pt x="1110" y="305"/>
                  </a:lnTo>
                  <a:lnTo>
                    <a:pt x="1187" y="309"/>
                  </a:lnTo>
                  <a:lnTo>
                    <a:pt x="1272" y="313"/>
                  </a:lnTo>
                  <a:lnTo>
                    <a:pt x="1364" y="321"/>
                  </a:lnTo>
                  <a:lnTo>
                    <a:pt x="1293" y="332"/>
                  </a:lnTo>
                  <a:lnTo>
                    <a:pt x="1209" y="339"/>
                  </a:lnTo>
                  <a:lnTo>
                    <a:pt x="1117" y="343"/>
                  </a:lnTo>
                  <a:lnTo>
                    <a:pt x="1025" y="343"/>
                  </a:lnTo>
                  <a:lnTo>
                    <a:pt x="926" y="336"/>
                  </a:lnTo>
                  <a:lnTo>
                    <a:pt x="834" y="317"/>
                  </a:lnTo>
                  <a:lnTo>
                    <a:pt x="749" y="290"/>
                  </a:lnTo>
                  <a:lnTo>
                    <a:pt x="686" y="249"/>
                  </a:lnTo>
                  <a:lnTo>
                    <a:pt x="615" y="204"/>
                  </a:lnTo>
                  <a:lnTo>
                    <a:pt x="530" y="170"/>
                  </a:lnTo>
                  <a:lnTo>
                    <a:pt x="431" y="139"/>
                  </a:lnTo>
                  <a:lnTo>
                    <a:pt x="332" y="120"/>
                  </a:lnTo>
                  <a:lnTo>
                    <a:pt x="233" y="109"/>
                  </a:lnTo>
                  <a:lnTo>
                    <a:pt x="141" y="98"/>
                  </a:lnTo>
                  <a:lnTo>
                    <a:pt x="57" y="98"/>
                  </a:lnTo>
                  <a:lnTo>
                    <a:pt x="0" y="98"/>
                  </a:lnTo>
                  <a:lnTo>
                    <a:pt x="28" y="75"/>
                  </a:lnTo>
                  <a:lnTo>
                    <a:pt x="57" y="53"/>
                  </a:lnTo>
                  <a:lnTo>
                    <a:pt x="85" y="3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" name="Freeform 391"/>
            <p:cNvSpPr>
              <a:spLocks/>
            </p:cNvSpPr>
            <p:nvPr/>
          </p:nvSpPr>
          <p:spPr bwMode="auto">
            <a:xfrm>
              <a:off x="3764" y="644"/>
              <a:ext cx="1485" cy="751"/>
            </a:xfrm>
            <a:custGeom>
              <a:avLst/>
              <a:gdLst>
                <a:gd name="T0" fmla="*/ 225 w 1258"/>
                <a:gd name="T1" fmla="*/ 0 h 751"/>
                <a:gd name="T2" fmla="*/ 250 w 1258"/>
                <a:gd name="T3" fmla="*/ 30 h 751"/>
                <a:gd name="T4" fmla="*/ 283 w 1258"/>
                <a:gd name="T5" fmla="*/ 64 h 751"/>
                <a:gd name="T6" fmla="*/ 316 w 1258"/>
                <a:gd name="T7" fmla="*/ 98 h 751"/>
                <a:gd name="T8" fmla="*/ 359 w 1258"/>
                <a:gd name="T9" fmla="*/ 132 h 751"/>
                <a:gd name="T10" fmla="*/ 417 w 1258"/>
                <a:gd name="T11" fmla="*/ 166 h 751"/>
                <a:gd name="T12" fmla="*/ 492 w 1258"/>
                <a:gd name="T13" fmla="*/ 200 h 751"/>
                <a:gd name="T14" fmla="*/ 593 w 1258"/>
                <a:gd name="T15" fmla="*/ 230 h 751"/>
                <a:gd name="T16" fmla="*/ 708 w 1258"/>
                <a:gd name="T17" fmla="*/ 257 h 751"/>
                <a:gd name="T18" fmla="*/ 817 w 1258"/>
                <a:gd name="T19" fmla="*/ 283 h 751"/>
                <a:gd name="T20" fmla="*/ 901 w 1258"/>
                <a:gd name="T21" fmla="*/ 317 h 751"/>
                <a:gd name="T22" fmla="*/ 960 w 1258"/>
                <a:gd name="T23" fmla="*/ 351 h 751"/>
                <a:gd name="T24" fmla="*/ 1001 w 1258"/>
                <a:gd name="T25" fmla="*/ 385 h 751"/>
                <a:gd name="T26" fmla="*/ 1018 w 1258"/>
                <a:gd name="T27" fmla="*/ 423 h 751"/>
                <a:gd name="T28" fmla="*/ 1034 w 1258"/>
                <a:gd name="T29" fmla="*/ 461 h 751"/>
                <a:gd name="T30" fmla="*/ 1034 w 1258"/>
                <a:gd name="T31" fmla="*/ 495 h 751"/>
                <a:gd name="T32" fmla="*/ 1034 w 1258"/>
                <a:gd name="T33" fmla="*/ 525 h 751"/>
                <a:gd name="T34" fmla="*/ 1042 w 1258"/>
                <a:gd name="T35" fmla="*/ 559 h 751"/>
                <a:gd name="T36" fmla="*/ 1075 w 1258"/>
                <a:gd name="T37" fmla="*/ 593 h 751"/>
                <a:gd name="T38" fmla="*/ 1126 w 1258"/>
                <a:gd name="T39" fmla="*/ 627 h 751"/>
                <a:gd name="T40" fmla="*/ 1184 w 1258"/>
                <a:gd name="T41" fmla="*/ 657 h 751"/>
                <a:gd name="T42" fmla="*/ 1260 w 1258"/>
                <a:gd name="T43" fmla="*/ 687 h 751"/>
                <a:gd name="T44" fmla="*/ 1335 w 1258"/>
                <a:gd name="T45" fmla="*/ 713 h 751"/>
                <a:gd name="T46" fmla="*/ 1409 w 1258"/>
                <a:gd name="T47" fmla="*/ 736 h 751"/>
                <a:gd name="T48" fmla="*/ 1485 w 1258"/>
                <a:gd name="T49" fmla="*/ 751 h 751"/>
                <a:gd name="T50" fmla="*/ 1376 w 1258"/>
                <a:gd name="T51" fmla="*/ 740 h 751"/>
                <a:gd name="T52" fmla="*/ 1276 w 1258"/>
                <a:gd name="T53" fmla="*/ 721 h 751"/>
                <a:gd name="T54" fmla="*/ 1184 w 1258"/>
                <a:gd name="T55" fmla="*/ 702 h 751"/>
                <a:gd name="T56" fmla="*/ 1101 w 1258"/>
                <a:gd name="T57" fmla="*/ 676 h 751"/>
                <a:gd name="T58" fmla="*/ 1026 w 1258"/>
                <a:gd name="T59" fmla="*/ 642 h 751"/>
                <a:gd name="T60" fmla="*/ 960 w 1258"/>
                <a:gd name="T61" fmla="*/ 600 h 751"/>
                <a:gd name="T62" fmla="*/ 917 w 1258"/>
                <a:gd name="T63" fmla="*/ 555 h 751"/>
                <a:gd name="T64" fmla="*/ 892 w 1258"/>
                <a:gd name="T65" fmla="*/ 498 h 751"/>
                <a:gd name="T66" fmla="*/ 868 w 1258"/>
                <a:gd name="T67" fmla="*/ 449 h 751"/>
                <a:gd name="T68" fmla="*/ 833 w 1258"/>
                <a:gd name="T69" fmla="*/ 411 h 751"/>
                <a:gd name="T70" fmla="*/ 784 w 1258"/>
                <a:gd name="T71" fmla="*/ 385 h 751"/>
                <a:gd name="T72" fmla="*/ 726 w 1258"/>
                <a:gd name="T73" fmla="*/ 366 h 751"/>
                <a:gd name="T74" fmla="*/ 659 w 1258"/>
                <a:gd name="T75" fmla="*/ 351 h 751"/>
                <a:gd name="T76" fmla="*/ 601 w 1258"/>
                <a:gd name="T77" fmla="*/ 340 h 751"/>
                <a:gd name="T78" fmla="*/ 542 w 1258"/>
                <a:gd name="T79" fmla="*/ 328 h 751"/>
                <a:gd name="T80" fmla="*/ 492 w 1258"/>
                <a:gd name="T81" fmla="*/ 313 h 751"/>
                <a:gd name="T82" fmla="*/ 433 w 1258"/>
                <a:gd name="T83" fmla="*/ 294 h 751"/>
                <a:gd name="T84" fmla="*/ 375 w 1258"/>
                <a:gd name="T85" fmla="*/ 272 h 751"/>
                <a:gd name="T86" fmla="*/ 308 w 1258"/>
                <a:gd name="T87" fmla="*/ 249 h 751"/>
                <a:gd name="T88" fmla="*/ 234 w 1258"/>
                <a:gd name="T89" fmla="*/ 223 h 751"/>
                <a:gd name="T90" fmla="*/ 166 w 1258"/>
                <a:gd name="T91" fmla="*/ 193 h 751"/>
                <a:gd name="T92" fmla="*/ 100 w 1258"/>
                <a:gd name="T93" fmla="*/ 159 h 751"/>
                <a:gd name="T94" fmla="*/ 50 w 1258"/>
                <a:gd name="T95" fmla="*/ 121 h 751"/>
                <a:gd name="T96" fmla="*/ 0 w 1258"/>
                <a:gd name="T97" fmla="*/ 83 h 751"/>
                <a:gd name="T98" fmla="*/ 50 w 1258"/>
                <a:gd name="T99" fmla="*/ 68 h 751"/>
                <a:gd name="T100" fmla="*/ 117 w 1258"/>
                <a:gd name="T101" fmla="*/ 45 h 751"/>
                <a:gd name="T102" fmla="*/ 175 w 1258"/>
                <a:gd name="T103" fmla="*/ 23 h 751"/>
                <a:gd name="T104" fmla="*/ 225 w 1258"/>
                <a:gd name="T105" fmla="*/ 0 h 7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8"/>
                <a:gd name="T160" fmla="*/ 0 h 751"/>
                <a:gd name="T161" fmla="*/ 1258 w 1258"/>
                <a:gd name="T162" fmla="*/ 751 h 7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8" h="751">
                  <a:moveTo>
                    <a:pt x="191" y="0"/>
                  </a:moveTo>
                  <a:lnTo>
                    <a:pt x="212" y="30"/>
                  </a:lnTo>
                  <a:lnTo>
                    <a:pt x="240" y="64"/>
                  </a:lnTo>
                  <a:lnTo>
                    <a:pt x="268" y="98"/>
                  </a:lnTo>
                  <a:lnTo>
                    <a:pt x="304" y="132"/>
                  </a:lnTo>
                  <a:lnTo>
                    <a:pt x="353" y="166"/>
                  </a:lnTo>
                  <a:lnTo>
                    <a:pt x="417" y="200"/>
                  </a:lnTo>
                  <a:lnTo>
                    <a:pt x="502" y="230"/>
                  </a:lnTo>
                  <a:lnTo>
                    <a:pt x="600" y="257"/>
                  </a:lnTo>
                  <a:lnTo>
                    <a:pt x="692" y="283"/>
                  </a:lnTo>
                  <a:lnTo>
                    <a:pt x="763" y="317"/>
                  </a:lnTo>
                  <a:lnTo>
                    <a:pt x="813" y="351"/>
                  </a:lnTo>
                  <a:lnTo>
                    <a:pt x="848" y="385"/>
                  </a:lnTo>
                  <a:lnTo>
                    <a:pt x="862" y="423"/>
                  </a:lnTo>
                  <a:lnTo>
                    <a:pt x="876" y="461"/>
                  </a:lnTo>
                  <a:lnTo>
                    <a:pt x="876" y="495"/>
                  </a:lnTo>
                  <a:lnTo>
                    <a:pt x="876" y="525"/>
                  </a:lnTo>
                  <a:lnTo>
                    <a:pt x="883" y="559"/>
                  </a:lnTo>
                  <a:lnTo>
                    <a:pt x="911" y="593"/>
                  </a:lnTo>
                  <a:lnTo>
                    <a:pt x="954" y="627"/>
                  </a:lnTo>
                  <a:lnTo>
                    <a:pt x="1003" y="657"/>
                  </a:lnTo>
                  <a:lnTo>
                    <a:pt x="1067" y="687"/>
                  </a:lnTo>
                  <a:lnTo>
                    <a:pt x="1131" y="713"/>
                  </a:lnTo>
                  <a:lnTo>
                    <a:pt x="1194" y="736"/>
                  </a:lnTo>
                  <a:lnTo>
                    <a:pt x="1258" y="751"/>
                  </a:lnTo>
                  <a:lnTo>
                    <a:pt x="1166" y="740"/>
                  </a:lnTo>
                  <a:lnTo>
                    <a:pt x="1081" y="721"/>
                  </a:lnTo>
                  <a:lnTo>
                    <a:pt x="1003" y="702"/>
                  </a:lnTo>
                  <a:lnTo>
                    <a:pt x="933" y="676"/>
                  </a:lnTo>
                  <a:lnTo>
                    <a:pt x="869" y="642"/>
                  </a:lnTo>
                  <a:lnTo>
                    <a:pt x="813" y="600"/>
                  </a:lnTo>
                  <a:lnTo>
                    <a:pt x="777" y="555"/>
                  </a:lnTo>
                  <a:lnTo>
                    <a:pt x="756" y="498"/>
                  </a:lnTo>
                  <a:lnTo>
                    <a:pt x="735" y="449"/>
                  </a:lnTo>
                  <a:lnTo>
                    <a:pt x="706" y="411"/>
                  </a:lnTo>
                  <a:lnTo>
                    <a:pt x="664" y="385"/>
                  </a:lnTo>
                  <a:lnTo>
                    <a:pt x="615" y="366"/>
                  </a:lnTo>
                  <a:lnTo>
                    <a:pt x="558" y="351"/>
                  </a:lnTo>
                  <a:lnTo>
                    <a:pt x="509" y="340"/>
                  </a:lnTo>
                  <a:lnTo>
                    <a:pt x="459" y="328"/>
                  </a:lnTo>
                  <a:lnTo>
                    <a:pt x="417" y="313"/>
                  </a:lnTo>
                  <a:lnTo>
                    <a:pt x="367" y="294"/>
                  </a:lnTo>
                  <a:lnTo>
                    <a:pt x="318" y="272"/>
                  </a:lnTo>
                  <a:lnTo>
                    <a:pt x="261" y="249"/>
                  </a:lnTo>
                  <a:lnTo>
                    <a:pt x="198" y="223"/>
                  </a:lnTo>
                  <a:lnTo>
                    <a:pt x="141" y="193"/>
                  </a:lnTo>
                  <a:lnTo>
                    <a:pt x="85" y="159"/>
                  </a:lnTo>
                  <a:lnTo>
                    <a:pt x="42" y="121"/>
                  </a:lnTo>
                  <a:lnTo>
                    <a:pt x="0" y="83"/>
                  </a:lnTo>
                  <a:lnTo>
                    <a:pt x="42" y="68"/>
                  </a:lnTo>
                  <a:lnTo>
                    <a:pt x="99" y="45"/>
                  </a:lnTo>
                  <a:lnTo>
                    <a:pt x="148" y="2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" name="Freeform 392"/>
            <p:cNvSpPr>
              <a:spLocks/>
            </p:cNvSpPr>
            <p:nvPr/>
          </p:nvSpPr>
          <p:spPr bwMode="auto">
            <a:xfrm>
              <a:off x="3085" y="790"/>
              <a:ext cx="501" cy="574"/>
            </a:xfrm>
            <a:custGeom>
              <a:avLst/>
              <a:gdLst>
                <a:gd name="T0" fmla="*/ 183 w 424"/>
                <a:gd name="T1" fmla="*/ 0 h 574"/>
                <a:gd name="T2" fmla="*/ 175 w 424"/>
                <a:gd name="T3" fmla="*/ 53 h 574"/>
                <a:gd name="T4" fmla="*/ 201 w 424"/>
                <a:gd name="T5" fmla="*/ 113 h 574"/>
                <a:gd name="T6" fmla="*/ 251 w 424"/>
                <a:gd name="T7" fmla="*/ 178 h 574"/>
                <a:gd name="T8" fmla="*/ 343 w 424"/>
                <a:gd name="T9" fmla="*/ 230 h 574"/>
                <a:gd name="T10" fmla="*/ 434 w 424"/>
                <a:gd name="T11" fmla="*/ 287 h 574"/>
                <a:gd name="T12" fmla="*/ 493 w 424"/>
                <a:gd name="T13" fmla="*/ 355 h 574"/>
                <a:gd name="T14" fmla="*/ 501 w 424"/>
                <a:gd name="T15" fmla="*/ 427 h 574"/>
                <a:gd name="T16" fmla="*/ 451 w 424"/>
                <a:gd name="T17" fmla="*/ 483 h 574"/>
                <a:gd name="T18" fmla="*/ 409 w 424"/>
                <a:gd name="T19" fmla="*/ 510 h 574"/>
                <a:gd name="T20" fmla="*/ 376 w 424"/>
                <a:gd name="T21" fmla="*/ 532 h 574"/>
                <a:gd name="T22" fmla="*/ 351 w 424"/>
                <a:gd name="T23" fmla="*/ 555 h 574"/>
                <a:gd name="T24" fmla="*/ 343 w 424"/>
                <a:gd name="T25" fmla="*/ 574 h 574"/>
                <a:gd name="T26" fmla="*/ 334 w 424"/>
                <a:gd name="T27" fmla="*/ 540 h 574"/>
                <a:gd name="T28" fmla="*/ 334 w 424"/>
                <a:gd name="T29" fmla="*/ 502 h 574"/>
                <a:gd name="T30" fmla="*/ 343 w 424"/>
                <a:gd name="T31" fmla="*/ 461 h 574"/>
                <a:gd name="T32" fmla="*/ 367 w 424"/>
                <a:gd name="T33" fmla="*/ 423 h 574"/>
                <a:gd name="T34" fmla="*/ 376 w 424"/>
                <a:gd name="T35" fmla="*/ 381 h 574"/>
                <a:gd name="T36" fmla="*/ 343 w 424"/>
                <a:gd name="T37" fmla="*/ 336 h 574"/>
                <a:gd name="T38" fmla="*/ 284 w 424"/>
                <a:gd name="T39" fmla="*/ 291 h 574"/>
                <a:gd name="T40" fmla="*/ 191 w 424"/>
                <a:gd name="T41" fmla="*/ 253 h 574"/>
                <a:gd name="T42" fmla="*/ 100 w 424"/>
                <a:gd name="T43" fmla="*/ 208 h 574"/>
                <a:gd name="T44" fmla="*/ 41 w 424"/>
                <a:gd name="T45" fmla="*/ 144 h 574"/>
                <a:gd name="T46" fmla="*/ 8 w 424"/>
                <a:gd name="T47" fmla="*/ 79 h 574"/>
                <a:gd name="T48" fmla="*/ 0 w 424"/>
                <a:gd name="T49" fmla="*/ 15 h 574"/>
                <a:gd name="T50" fmla="*/ 50 w 424"/>
                <a:gd name="T51" fmla="*/ 11 h 574"/>
                <a:gd name="T52" fmla="*/ 109 w 424"/>
                <a:gd name="T53" fmla="*/ 8 h 574"/>
                <a:gd name="T54" fmla="*/ 150 w 424"/>
                <a:gd name="T55" fmla="*/ 4 h 574"/>
                <a:gd name="T56" fmla="*/ 183 w 424"/>
                <a:gd name="T57" fmla="*/ 0 h 5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4"/>
                <a:gd name="T88" fmla="*/ 0 h 574"/>
                <a:gd name="T89" fmla="*/ 424 w 424"/>
                <a:gd name="T90" fmla="*/ 574 h 5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4" h="574">
                  <a:moveTo>
                    <a:pt x="155" y="0"/>
                  </a:moveTo>
                  <a:lnTo>
                    <a:pt x="148" y="53"/>
                  </a:lnTo>
                  <a:lnTo>
                    <a:pt x="170" y="113"/>
                  </a:lnTo>
                  <a:lnTo>
                    <a:pt x="212" y="178"/>
                  </a:lnTo>
                  <a:lnTo>
                    <a:pt x="290" y="230"/>
                  </a:lnTo>
                  <a:lnTo>
                    <a:pt x="367" y="287"/>
                  </a:lnTo>
                  <a:lnTo>
                    <a:pt x="417" y="355"/>
                  </a:lnTo>
                  <a:lnTo>
                    <a:pt x="424" y="427"/>
                  </a:lnTo>
                  <a:lnTo>
                    <a:pt x="382" y="483"/>
                  </a:lnTo>
                  <a:lnTo>
                    <a:pt x="346" y="510"/>
                  </a:lnTo>
                  <a:lnTo>
                    <a:pt x="318" y="532"/>
                  </a:lnTo>
                  <a:lnTo>
                    <a:pt x="297" y="555"/>
                  </a:lnTo>
                  <a:lnTo>
                    <a:pt x="290" y="574"/>
                  </a:lnTo>
                  <a:lnTo>
                    <a:pt x="283" y="540"/>
                  </a:lnTo>
                  <a:lnTo>
                    <a:pt x="283" y="502"/>
                  </a:lnTo>
                  <a:lnTo>
                    <a:pt x="290" y="461"/>
                  </a:lnTo>
                  <a:lnTo>
                    <a:pt x="311" y="423"/>
                  </a:lnTo>
                  <a:lnTo>
                    <a:pt x="318" y="381"/>
                  </a:lnTo>
                  <a:lnTo>
                    <a:pt x="290" y="336"/>
                  </a:lnTo>
                  <a:lnTo>
                    <a:pt x="240" y="291"/>
                  </a:lnTo>
                  <a:lnTo>
                    <a:pt x="162" y="253"/>
                  </a:lnTo>
                  <a:lnTo>
                    <a:pt x="85" y="208"/>
                  </a:lnTo>
                  <a:lnTo>
                    <a:pt x="35" y="144"/>
                  </a:lnTo>
                  <a:lnTo>
                    <a:pt x="7" y="79"/>
                  </a:lnTo>
                  <a:lnTo>
                    <a:pt x="0" y="15"/>
                  </a:lnTo>
                  <a:lnTo>
                    <a:pt x="42" y="11"/>
                  </a:lnTo>
                  <a:lnTo>
                    <a:pt x="92" y="8"/>
                  </a:lnTo>
                  <a:lnTo>
                    <a:pt x="12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" name="Freeform 393"/>
            <p:cNvSpPr>
              <a:spLocks/>
            </p:cNvSpPr>
            <p:nvPr/>
          </p:nvSpPr>
          <p:spPr bwMode="auto">
            <a:xfrm>
              <a:off x="1764" y="746"/>
              <a:ext cx="878" cy="601"/>
            </a:xfrm>
            <a:custGeom>
              <a:avLst/>
              <a:gdLst>
                <a:gd name="T0" fmla="*/ 878 w 743"/>
                <a:gd name="T1" fmla="*/ 31 h 601"/>
                <a:gd name="T2" fmla="*/ 794 w 743"/>
                <a:gd name="T3" fmla="*/ 53 h 601"/>
                <a:gd name="T4" fmla="*/ 735 w 743"/>
                <a:gd name="T5" fmla="*/ 80 h 601"/>
                <a:gd name="T6" fmla="*/ 702 w 743"/>
                <a:gd name="T7" fmla="*/ 125 h 601"/>
                <a:gd name="T8" fmla="*/ 710 w 743"/>
                <a:gd name="T9" fmla="*/ 185 h 601"/>
                <a:gd name="T10" fmla="*/ 718 w 743"/>
                <a:gd name="T11" fmla="*/ 223 h 601"/>
                <a:gd name="T12" fmla="*/ 718 w 743"/>
                <a:gd name="T13" fmla="*/ 261 h 601"/>
                <a:gd name="T14" fmla="*/ 702 w 743"/>
                <a:gd name="T15" fmla="*/ 299 h 601"/>
                <a:gd name="T16" fmla="*/ 685 w 743"/>
                <a:gd name="T17" fmla="*/ 333 h 601"/>
                <a:gd name="T18" fmla="*/ 652 w 743"/>
                <a:gd name="T19" fmla="*/ 367 h 601"/>
                <a:gd name="T20" fmla="*/ 601 w 743"/>
                <a:gd name="T21" fmla="*/ 393 h 601"/>
                <a:gd name="T22" fmla="*/ 544 w 743"/>
                <a:gd name="T23" fmla="*/ 416 h 601"/>
                <a:gd name="T24" fmla="*/ 468 w 743"/>
                <a:gd name="T25" fmla="*/ 431 h 601"/>
                <a:gd name="T26" fmla="*/ 385 w 743"/>
                <a:gd name="T27" fmla="*/ 446 h 601"/>
                <a:gd name="T28" fmla="*/ 301 w 743"/>
                <a:gd name="T29" fmla="*/ 461 h 601"/>
                <a:gd name="T30" fmla="*/ 226 w 743"/>
                <a:gd name="T31" fmla="*/ 480 h 601"/>
                <a:gd name="T32" fmla="*/ 151 w 743"/>
                <a:gd name="T33" fmla="*/ 499 h 601"/>
                <a:gd name="T34" fmla="*/ 92 w 743"/>
                <a:gd name="T35" fmla="*/ 521 h 601"/>
                <a:gd name="T36" fmla="*/ 43 w 743"/>
                <a:gd name="T37" fmla="*/ 544 h 601"/>
                <a:gd name="T38" fmla="*/ 18 w 743"/>
                <a:gd name="T39" fmla="*/ 570 h 601"/>
                <a:gd name="T40" fmla="*/ 0 w 743"/>
                <a:gd name="T41" fmla="*/ 601 h 601"/>
                <a:gd name="T42" fmla="*/ 9 w 743"/>
                <a:gd name="T43" fmla="*/ 559 h 601"/>
                <a:gd name="T44" fmla="*/ 34 w 743"/>
                <a:gd name="T45" fmla="*/ 525 h 601"/>
                <a:gd name="T46" fmla="*/ 59 w 743"/>
                <a:gd name="T47" fmla="*/ 495 h 601"/>
                <a:gd name="T48" fmla="*/ 109 w 743"/>
                <a:gd name="T49" fmla="*/ 469 h 601"/>
                <a:gd name="T50" fmla="*/ 151 w 743"/>
                <a:gd name="T51" fmla="*/ 446 h 601"/>
                <a:gd name="T52" fmla="*/ 201 w 743"/>
                <a:gd name="T53" fmla="*/ 427 h 601"/>
                <a:gd name="T54" fmla="*/ 260 w 743"/>
                <a:gd name="T55" fmla="*/ 412 h 601"/>
                <a:gd name="T56" fmla="*/ 310 w 743"/>
                <a:gd name="T57" fmla="*/ 401 h 601"/>
                <a:gd name="T58" fmla="*/ 402 w 743"/>
                <a:gd name="T59" fmla="*/ 374 h 601"/>
                <a:gd name="T60" fmla="*/ 468 w 743"/>
                <a:gd name="T61" fmla="*/ 333 h 601"/>
                <a:gd name="T62" fmla="*/ 502 w 743"/>
                <a:gd name="T63" fmla="*/ 276 h 601"/>
                <a:gd name="T64" fmla="*/ 476 w 743"/>
                <a:gd name="T65" fmla="*/ 197 h 601"/>
                <a:gd name="T66" fmla="*/ 451 w 743"/>
                <a:gd name="T67" fmla="*/ 117 h 601"/>
                <a:gd name="T68" fmla="*/ 493 w 743"/>
                <a:gd name="T69" fmla="*/ 61 h 601"/>
                <a:gd name="T70" fmla="*/ 560 w 743"/>
                <a:gd name="T71" fmla="*/ 23 h 601"/>
                <a:gd name="T72" fmla="*/ 627 w 743"/>
                <a:gd name="T73" fmla="*/ 0 h 601"/>
                <a:gd name="T74" fmla="*/ 652 w 743"/>
                <a:gd name="T75" fmla="*/ 4 h 601"/>
                <a:gd name="T76" fmla="*/ 685 w 743"/>
                <a:gd name="T77" fmla="*/ 8 h 601"/>
                <a:gd name="T78" fmla="*/ 710 w 743"/>
                <a:gd name="T79" fmla="*/ 12 h 601"/>
                <a:gd name="T80" fmla="*/ 743 w 743"/>
                <a:gd name="T81" fmla="*/ 16 h 601"/>
                <a:gd name="T82" fmla="*/ 778 w 743"/>
                <a:gd name="T83" fmla="*/ 19 h 601"/>
                <a:gd name="T84" fmla="*/ 811 w 743"/>
                <a:gd name="T85" fmla="*/ 23 h 601"/>
                <a:gd name="T86" fmla="*/ 844 w 743"/>
                <a:gd name="T87" fmla="*/ 27 h 601"/>
                <a:gd name="T88" fmla="*/ 878 w 743"/>
                <a:gd name="T89" fmla="*/ 31 h 6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3"/>
                <a:gd name="T136" fmla="*/ 0 h 601"/>
                <a:gd name="T137" fmla="*/ 743 w 743"/>
                <a:gd name="T138" fmla="*/ 601 h 6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3" h="601">
                  <a:moveTo>
                    <a:pt x="743" y="31"/>
                  </a:moveTo>
                  <a:lnTo>
                    <a:pt x="672" y="53"/>
                  </a:lnTo>
                  <a:lnTo>
                    <a:pt x="622" y="80"/>
                  </a:lnTo>
                  <a:lnTo>
                    <a:pt x="594" y="125"/>
                  </a:lnTo>
                  <a:lnTo>
                    <a:pt x="601" y="185"/>
                  </a:lnTo>
                  <a:lnTo>
                    <a:pt x="608" y="223"/>
                  </a:lnTo>
                  <a:lnTo>
                    <a:pt x="608" y="261"/>
                  </a:lnTo>
                  <a:lnTo>
                    <a:pt x="594" y="299"/>
                  </a:lnTo>
                  <a:lnTo>
                    <a:pt x="580" y="333"/>
                  </a:lnTo>
                  <a:lnTo>
                    <a:pt x="552" y="367"/>
                  </a:lnTo>
                  <a:lnTo>
                    <a:pt x="509" y="393"/>
                  </a:lnTo>
                  <a:lnTo>
                    <a:pt x="460" y="416"/>
                  </a:lnTo>
                  <a:lnTo>
                    <a:pt x="396" y="431"/>
                  </a:lnTo>
                  <a:lnTo>
                    <a:pt x="326" y="446"/>
                  </a:lnTo>
                  <a:lnTo>
                    <a:pt x="255" y="461"/>
                  </a:lnTo>
                  <a:lnTo>
                    <a:pt x="191" y="480"/>
                  </a:lnTo>
                  <a:lnTo>
                    <a:pt x="128" y="499"/>
                  </a:lnTo>
                  <a:lnTo>
                    <a:pt x="78" y="521"/>
                  </a:lnTo>
                  <a:lnTo>
                    <a:pt x="36" y="544"/>
                  </a:lnTo>
                  <a:lnTo>
                    <a:pt x="15" y="570"/>
                  </a:lnTo>
                  <a:lnTo>
                    <a:pt x="0" y="601"/>
                  </a:lnTo>
                  <a:lnTo>
                    <a:pt x="8" y="559"/>
                  </a:lnTo>
                  <a:lnTo>
                    <a:pt x="29" y="525"/>
                  </a:lnTo>
                  <a:lnTo>
                    <a:pt x="50" y="495"/>
                  </a:lnTo>
                  <a:lnTo>
                    <a:pt x="92" y="469"/>
                  </a:lnTo>
                  <a:lnTo>
                    <a:pt x="128" y="446"/>
                  </a:lnTo>
                  <a:lnTo>
                    <a:pt x="170" y="427"/>
                  </a:lnTo>
                  <a:lnTo>
                    <a:pt x="220" y="412"/>
                  </a:lnTo>
                  <a:lnTo>
                    <a:pt x="262" y="401"/>
                  </a:lnTo>
                  <a:lnTo>
                    <a:pt x="340" y="374"/>
                  </a:lnTo>
                  <a:lnTo>
                    <a:pt x="396" y="333"/>
                  </a:lnTo>
                  <a:lnTo>
                    <a:pt x="425" y="276"/>
                  </a:lnTo>
                  <a:lnTo>
                    <a:pt x="403" y="197"/>
                  </a:lnTo>
                  <a:lnTo>
                    <a:pt x="382" y="117"/>
                  </a:lnTo>
                  <a:lnTo>
                    <a:pt x="417" y="61"/>
                  </a:lnTo>
                  <a:lnTo>
                    <a:pt x="474" y="23"/>
                  </a:lnTo>
                  <a:lnTo>
                    <a:pt x="531" y="0"/>
                  </a:lnTo>
                  <a:lnTo>
                    <a:pt x="552" y="4"/>
                  </a:lnTo>
                  <a:lnTo>
                    <a:pt x="580" y="8"/>
                  </a:lnTo>
                  <a:lnTo>
                    <a:pt x="601" y="12"/>
                  </a:lnTo>
                  <a:lnTo>
                    <a:pt x="629" y="16"/>
                  </a:lnTo>
                  <a:lnTo>
                    <a:pt x="658" y="19"/>
                  </a:lnTo>
                  <a:lnTo>
                    <a:pt x="686" y="23"/>
                  </a:lnTo>
                  <a:lnTo>
                    <a:pt x="714" y="27"/>
                  </a:lnTo>
                  <a:lnTo>
                    <a:pt x="743" y="31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" name="Freeform 394"/>
            <p:cNvSpPr>
              <a:spLocks/>
            </p:cNvSpPr>
            <p:nvPr/>
          </p:nvSpPr>
          <p:spPr bwMode="auto">
            <a:xfrm>
              <a:off x="118" y="518"/>
              <a:ext cx="1787" cy="800"/>
            </a:xfrm>
            <a:custGeom>
              <a:avLst/>
              <a:gdLst>
                <a:gd name="T0" fmla="*/ 1787 w 1513"/>
                <a:gd name="T1" fmla="*/ 87 h 800"/>
                <a:gd name="T2" fmla="*/ 1762 w 1513"/>
                <a:gd name="T3" fmla="*/ 113 h 800"/>
                <a:gd name="T4" fmla="*/ 1728 w 1513"/>
                <a:gd name="T5" fmla="*/ 147 h 800"/>
                <a:gd name="T6" fmla="*/ 1695 w 1513"/>
                <a:gd name="T7" fmla="*/ 177 h 800"/>
                <a:gd name="T8" fmla="*/ 1654 w 1513"/>
                <a:gd name="T9" fmla="*/ 211 h 800"/>
                <a:gd name="T10" fmla="*/ 1603 w 1513"/>
                <a:gd name="T11" fmla="*/ 245 h 800"/>
                <a:gd name="T12" fmla="*/ 1537 w 1513"/>
                <a:gd name="T13" fmla="*/ 272 h 800"/>
                <a:gd name="T14" fmla="*/ 1453 w 1513"/>
                <a:gd name="T15" fmla="*/ 290 h 800"/>
                <a:gd name="T16" fmla="*/ 1352 w 1513"/>
                <a:gd name="T17" fmla="*/ 302 h 800"/>
                <a:gd name="T18" fmla="*/ 1227 w 1513"/>
                <a:gd name="T19" fmla="*/ 313 h 800"/>
                <a:gd name="T20" fmla="*/ 1136 w 1513"/>
                <a:gd name="T21" fmla="*/ 339 h 800"/>
                <a:gd name="T22" fmla="*/ 1069 w 1513"/>
                <a:gd name="T23" fmla="*/ 370 h 800"/>
                <a:gd name="T24" fmla="*/ 1019 w 1513"/>
                <a:gd name="T25" fmla="*/ 407 h 800"/>
                <a:gd name="T26" fmla="*/ 985 w 1513"/>
                <a:gd name="T27" fmla="*/ 449 h 800"/>
                <a:gd name="T28" fmla="*/ 952 w 1513"/>
                <a:gd name="T29" fmla="*/ 490 h 800"/>
                <a:gd name="T30" fmla="*/ 935 w 1513"/>
                <a:gd name="T31" fmla="*/ 536 h 800"/>
                <a:gd name="T32" fmla="*/ 911 w 1513"/>
                <a:gd name="T33" fmla="*/ 577 h 800"/>
                <a:gd name="T34" fmla="*/ 860 w 1513"/>
                <a:gd name="T35" fmla="*/ 638 h 800"/>
                <a:gd name="T36" fmla="*/ 794 w 1513"/>
                <a:gd name="T37" fmla="*/ 691 h 800"/>
                <a:gd name="T38" fmla="*/ 702 w 1513"/>
                <a:gd name="T39" fmla="*/ 736 h 800"/>
                <a:gd name="T40" fmla="*/ 593 w 1513"/>
                <a:gd name="T41" fmla="*/ 770 h 800"/>
                <a:gd name="T42" fmla="*/ 459 w 1513"/>
                <a:gd name="T43" fmla="*/ 792 h 800"/>
                <a:gd name="T44" fmla="*/ 326 w 1513"/>
                <a:gd name="T45" fmla="*/ 800 h 800"/>
                <a:gd name="T46" fmla="*/ 168 w 1513"/>
                <a:gd name="T47" fmla="*/ 792 h 800"/>
                <a:gd name="T48" fmla="*/ 0 w 1513"/>
                <a:gd name="T49" fmla="*/ 762 h 800"/>
                <a:gd name="T50" fmla="*/ 92 w 1513"/>
                <a:gd name="T51" fmla="*/ 762 h 800"/>
                <a:gd name="T52" fmla="*/ 201 w 1513"/>
                <a:gd name="T53" fmla="*/ 759 h 800"/>
                <a:gd name="T54" fmla="*/ 309 w 1513"/>
                <a:gd name="T55" fmla="*/ 751 h 800"/>
                <a:gd name="T56" fmla="*/ 418 w 1513"/>
                <a:gd name="T57" fmla="*/ 736 h 800"/>
                <a:gd name="T58" fmla="*/ 519 w 1513"/>
                <a:gd name="T59" fmla="*/ 713 h 800"/>
                <a:gd name="T60" fmla="*/ 609 w 1513"/>
                <a:gd name="T61" fmla="*/ 679 h 800"/>
                <a:gd name="T62" fmla="*/ 669 w 1513"/>
                <a:gd name="T63" fmla="*/ 634 h 800"/>
                <a:gd name="T64" fmla="*/ 710 w 1513"/>
                <a:gd name="T65" fmla="*/ 574 h 800"/>
                <a:gd name="T66" fmla="*/ 735 w 1513"/>
                <a:gd name="T67" fmla="*/ 509 h 800"/>
                <a:gd name="T68" fmla="*/ 777 w 1513"/>
                <a:gd name="T69" fmla="*/ 449 h 800"/>
                <a:gd name="T70" fmla="*/ 827 w 1513"/>
                <a:gd name="T71" fmla="*/ 396 h 800"/>
                <a:gd name="T72" fmla="*/ 885 w 1513"/>
                <a:gd name="T73" fmla="*/ 347 h 800"/>
                <a:gd name="T74" fmla="*/ 952 w 1513"/>
                <a:gd name="T75" fmla="*/ 302 h 800"/>
                <a:gd name="T76" fmla="*/ 1036 w 1513"/>
                <a:gd name="T77" fmla="*/ 268 h 800"/>
                <a:gd name="T78" fmla="*/ 1118 w 1513"/>
                <a:gd name="T79" fmla="*/ 238 h 800"/>
                <a:gd name="T80" fmla="*/ 1211 w 1513"/>
                <a:gd name="T81" fmla="*/ 219 h 800"/>
                <a:gd name="T82" fmla="*/ 1319 w 1513"/>
                <a:gd name="T83" fmla="*/ 196 h 800"/>
                <a:gd name="T84" fmla="*/ 1403 w 1513"/>
                <a:gd name="T85" fmla="*/ 170 h 800"/>
                <a:gd name="T86" fmla="*/ 1469 w 1513"/>
                <a:gd name="T87" fmla="*/ 143 h 800"/>
                <a:gd name="T88" fmla="*/ 1520 w 1513"/>
                <a:gd name="T89" fmla="*/ 113 h 800"/>
                <a:gd name="T90" fmla="*/ 1553 w 1513"/>
                <a:gd name="T91" fmla="*/ 83 h 800"/>
                <a:gd name="T92" fmla="*/ 1578 w 1513"/>
                <a:gd name="T93" fmla="*/ 56 h 800"/>
                <a:gd name="T94" fmla="*/ 1594 w 1513"/>
                <a:gd name="T95" fmla="*/ 26 h 800"/>
                <a:gd name="T96" fmla="*/ 1619 w 1513"/>
                <a:gd name="T97" fmla="*/ 0 h 800"/>
                <a:gd name="T98" fmla="*/ 1662 w 1513"/>
                <a:gd name="T99" fmla="*/ 22 h 800"/>
                <a:gd name="T100" fmla="*/ 1703 w 1513"/>
                <a:gd name="T101" fmla="*/ 49 h 800"/>
                <a:gd name="T102" fmla="*/ 1754 w 1513"/>
                <a:gd name="T103" fmla="*/ 71 h 800"/>
                <a:gd name="T104" fmla="*/ 1787 w 1513"/>
                <a:gd name="T105" fmla="*/ 87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3"/>
                <a:gd name="T160" fmla="*/ 0 h 800"/>
                <a:gd name="T161" fmla="*/ 1513 w 1513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3" h="800">
                  <a:moveTo>
                    <a:pt x="1513" y="87"/>
                  </a:moveTo>
                  <a:lnTo>
                    <a:pt x="1492" y="113"/>
                  </a:lnTo>
                  <a:lnTo>
                    <a:pt x="1463" y="147"/>
                  </a:lnTo>
                  <a:lnTo>
                    <a:pt x="1435" y="177"/>
                  </a:lnTo>
                  <a:lnTo>
                    <a:pt x="1400" y="211"/>
                  </a:lnTo>
                  <a:lnTo>
                    <a:pt x="1357" y="245"/>
                  </a:lnTo>
                  <a:lnTo>
                    <a:pt x="1301" y="272"/>
                  </a:lnTo>
                  <a:lnTo>
                    <a:pt x="1230" y="290"/>
                  </a:lnTo>
                  <a:lnTo>
                    <a:pt x="1145" y="302"/>
                  </a:lnTo>
                  <a:lnTo>
                    <a:pt x="1039" y="313"/>
                  </a:lnTo>
                  <a:lnTo>
                    <a:pt x="962" y="339"/>
                  </a:lnTo>
                  <a:lnTo>
                    <a:pt x="905" y="370"/>
                  </a:lnTo>
                  <a:lnTo>
                    <a:pt x="863" y="407"/>
                  </a:lnTo>
                  <a:lnTo>
                    <a:pt x="834" y="449"/>
                  </a:lnTo>
                  <a:lnTo>
                    <a:pt x="806" y="490"/>
                  </a:lnTo>
                  <a:lnTo>
                    <a:pt x="792" y="536"/>
                  </a:lnTo>
                  <a:lnTo>
                    <a:pt x="771" y="577"/>
                  </a:lnTo>
                  <a:lnTo>
                    <a:pt x="728" y="638"/>
                  </a:lnTo>
                  <a:lnTo>
                    <a:pt x="672" y="691"/>
                  </a:lnTo>
                  <a:lnTo>
                    <a:pt x="594" y="736"/>
                  </a:lnTo>
                  <a:lnTo>
                    <a:pt x="502" y="770"/>
                  </a:lnTo>
                  <a:lnTo>
                    <a:pt x="389" y="792"/>
                  </a:lnTo>
                  <a:lnTo>
                    <a:pt x="276" y="800"/>
                  </a:lnTo>
                  <a:lnTo>
                    <a:pt x="142" y="792"/>
                  </a:lnTo>
                  <a:lnTo>
                    <a:pt x="0" y="762"/>
                  </a:lnTo>
                  <a:lnTo>
                    <a:pt x="78" y="762"/>
                  </a:lnTo>
                  <a:lnTo>
                    <a:pt x="170" y="759"/>
                  </a:lnTo>
                  <a:lnTo>
                    <a:pt x="262" y="751"/>
                  </a:lnTo>
                  <a:lnTo>
                    <a:pt x="354" y="736"/>
                  </a:lnTo>
                  <a:lnTo>
                    <a:pt x="439" y="713"/>
                  </a:lnTo>
                  <a:lnTo>
                    <a:pt x="516" y="679"/>
                  </a:lnTo>
                  <a:lnTo>
                    <a:pt x="566" y="634"/>
                  </a:lnTo>
                  <a:lnTo>
                    <a:pt x="601" y="574"/>
                  </a:lnTo>
                  <a:lnTo>
                    <a:pt x="622" y="509"/>
                  </a:lnTo>
                  <a:lnTo>
                    <a:pt x="658" y="449"/>
                  </a:lnTo>
                  <a:lnTo>
                    <a:pt x="700" y="396"/>
                  </a:lnTo>
                  <a:lnTo>
                    <a:pt x="749" y="347"/>
                  </a:lnTo>
                  <a:lnTo>
                    <a:pt x="806" y="302"/>
                  </a:lnTo>
                  <a:lnTo>
                    <a:pt x="877" y="268"/>
                  </a:lnTo>
                  <a:lnTo>
                    <a:pt x="947" y="238"/>
                  </a:lnTo>
                  <a:lnTo>
                    <a:pt x="1025" y="219"/>
                  </a:lnTo>
                  <a:lnTo>
                    <a:pt x="1117" y="196"/>
                  </a:lnTo>
                  <a:lnTo>
                    <a:pt x="1188" y="170"/>
                  </a:lnTo>
                  <a:lnTo>
                    <a:pt x="1244" y="143"/>
                  </a:lnTo>
                  <a:lnTo>
                    <a:pt x="1287" y="113"/>
                  </a:lnTo>
                  <a:lnTo>
                    <a:pt x="1315" y="83"/>
                  </a:lnTo>
                  <a:lnTo>
                    <a:pt x="1336" y="56"/>
                  </a:lnTo>
                  <a:lnTo>
                    <a:pt x="1350" y="26"/>
                  </a:lnTo>
                  <a:lnTo>
                    <a:pt x="1371" y="0"/>
                  </a:lnTo>
                  <a:lnTo>
                    <a:pt x="1407" y="22"/>
                  </a:lnTo>
                  <a:lnTo>
                    <a:pt x="1442" y="49"/>
                  </a:lnTo>
                  <a:lnTo>
                    <a:pt x="1485" y="71"/>
                  </a:lnTo>
                  <a:lnTo>
                    <a:pt x="1513" y="87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" name="Freeform 395"/>
            <p:cNvSpPr>
              <a:spLocks/>
            </p:cNvSpPr>
            <p:nvPr/>
          </p:nvSpPr>
          <p:spPr bwMode="auto">
            <a:xfrm>
              <a:off x="134" y="384"/>
              <a:ext cx="1576" cy="661"/>
            </a:xfrm>
            <a:custGeom>
              <a:avLst/>
              <a:gdLst>
                <a:gd name="T0" fmla="*/ 1576 w 1335"/>
                <a:gd name="T1" fmla="*/ 113 h 661"/>
                <a:gd name="T2" fmla="*/ 1526 w 1335"/>
                <a:gd name="T3" fmla="*/ 110 h 661"/>
                <a:gd name="T4" fmla="*/ 1467 w 1335"/>
                <a:gd name="T5" fmla="*/ 110 h 661"/>
                <a:gd name="T6" fmla="*/ 1401 w 1335"/>
                <a:gd name="T7" fmla="*/ 121 h 661"/>
                <a:gd name="T8" fmla="*/ 1342 w 1335"/>
                <a:gd name="T9" fmla="*/ 140 h 661"/>
                <a:gd name="T10" fmla="*/ 1284 w 1335"/>
                <a:gd name="T11" fmla="*/ 166 h 661"/>
                <a:gd name="T12" fmla="*/ 1217 w 1335"/>
                <a:gd name="T13" fmla="*/ 196 h 661"/>
                <a:gd name="T14" fmla="*/ 1159 w 1335"/>
                <a:gd name="T15" fmla="*/ 234 h 661"/>
                <a:gd name="T16" fmla="*/ 1110 w 1335"/>
                <a:gd name="T17" fmla="*/ 279 h 661"/>
                <a:gd name="T18" fmla="*/ 1059 w 1335"/>
                <a:gd name="T19" fmla="*/ 321 h 661"/>
                <a:gd name="T20" fmla="*/ 1001 w 1335"/>
                <a:gd name="T21" fmla="*/ 355 h 661"/>
                <a:gd name="T22" fmla="*/ 942 w 1335"/>
                <a:gd name="T23" fmla="*/ 378 h 661"/>
                <a:gd name="T24" fmla="*/ 868 w 1335"/>
                <a:gd name="T25" fmla="*/ 397 h 661"/>
                <a:gd name="T26" fmla="*/ 792 w 1335"/>
                <a:gd name="T27" fmla="*/ 408 h 661"/>
                <a:gd name="T28" fmla="*/ 717 w 1335"/>
                <a:gd name="T29" fmla="*/ 415 h 661"/>
                <a:gd name="T30" fmla="*/ 634 w 1335"/>
                <a:gd name="T31" fmla="*/ 419 h 661"/>
                <a:gd name="T32" fmla="*/ 542 w 1335"/>
                <a:gd name="T33" fmla="*/ 423 h 661"/>
                <a:gd name="T34" fmla="*/ 450 w 1335"/>
                <a:gd name="T35" fmla="*/ 431 h 661"/>
                <a:gd name="T36" fmla="*/ 358 w 1335"/>
                <a:gd name="T37" fmla="*/ 446 h 661"/>
                <a:gd name="T38" fmla="*/ 275 w 1335"/>
                <a:gd name="T39" fmla="*/ 464 h 661"/>
                <a:gd name="T40" fmla="*/ 200 w 1335"/>
                <a:gd name="T41" fmla="*/ 491 h 661"/>
                <a:gd name="T42" fmla="*/ 133 w 1335"/>
                <a:gd name="T43" fmla="*/ 525 h 661"/>
                <a:gd name="T44" fmla="*/ 74 w 1335"/>
                <a:gd name="T45" fmla="*/ 566 h 661"/>
                <a:gd name="T46" fmla="*/ 33 w 1335"/>
                <a:gd name="T47" fmla="*/ 612 h 661"/>
                <a:gd name="T48" fmla="*/ 8 w 1335"/>
                <a:gd name="T49" fmla="*/ 661 h 661"/>
                <a:gd name="T50" fmla="*/ 0 w 1335"/>
                <a:gd name="T51" fmla="*/ 597 h 661"/>
                <a:gd name="T52" fmla="*/ 17 w 1335"/>
                <a:gd name="T53" fmla="*/ 540 h 661"/>
                <a:gd name="T54" fmla="*/ 41 w 1335"/>
                <a:gd name="T55" fmla="*/ 487 h 661"/>
                <a:gd name="T56" fmla="*/ 91 w 1335"/>
                <a:gd name="T57" fmla="*/ 446 h 661"/>
                <a:gd name="T58" fmla="*/ 158 w 1335"/>
                <a:gd name="T59" fmla="*/ 408 h 661"/>
                <a:gd name="T60" fmla="*/ 233 w 1335"/>
                <a:gd name="T61" fmla="*/ 381 h 661"/>
                <a:gd name="T62" fmla="*/ 316 w 1335"/>
                <a:gd name="T63" fmla="*/ 363 h 661"/>
                <a:gd name="T64" fmla="*/ 417 w 1335"/>
                <a:gd name="T65" fmla="*/ 351 h 661"/>
                <a:gd name="T66" fmla="*/ 492 w 1335"/>
                <a:gd name="T67" fmla="*/ 347 h 661"/>
                <a:gd name="T68" fmla="*/ 567 w 1335"/>
                <a:gd name="T69" fmla="*/ 340 h 661"/>
                <a:gd name="T70" fmla="*/ 642 w 1335"/>
                <a:gd name="T71" fmla="*/ 332 h 661"/>
                <a:gd name="T72" fmla="*/ 717 w 1335"/>
                <a:gd name="T73" fmla="*/ 325 h 661"/>
                <a:gd name="T74" fmla="*/ 776 w 1335"/>
                <a:gd name="T75" fmla="*/ 310 h 661"/>
                <a:gd name="T76" fmla="*/ 833 w 1335"/>
                <a:gd name="T77" fmla="*/ 287 h 661"/>
                <a:gd name="T78" fmla="*/ 876 w 1335"/>
                <a:gd name="T79" fmla="*/ 257 h 661"/>
                <a:gd name="T80" fmla="*/ 909 w 1335"/>
                <a:gd name="T81" fmla="*/ 219 h 661"/>
                <a:gd name="T82" fmla="*/ 942 w 1335"/>
                <a:gd name="T83" fmla="*/ 178 h 661"/>
                <a:gd name="T84" fmla="*/ 1001 w 1335"/>
                <a:gd name="T85" fmla="*/ 136 h 661"/>
                <a:gd name="T86" fmla="*/ 1059 w 1335"/>
                <a:gd name="T87" fmla="*/ 98 h 661"/>
                <a:gd name="T88" fmla="*/ 1134 w 1335"/>
                <a:gd name="T89" fmla="*/ 64 h 661"/>
                <a:gd name="T90" fmla="*/ 1209 w 1335"/>
                <a:gd name="T91" fmla="*/ 34 h 661"/>
                <a:gd name="T92" fmla="*/ 1284 w 1335"/>
                <a:gd name="T93" fmla="*/ 15 h 661"/>
                <a:gd name="T94" fmla="*/ 1360 w 1335"/>
                <a:gd name="T95" fmla="*/ 0 h 661"/>
                <a:gd name="T96" fmla="*/ 1426 w 1335"/>
                <a:gd name="T97" fmla="*/ 0 h 661"/>
                <a:gd name="T98" fmla="*/ 1459 w 1335"/>
                <a:gd name="T99" fmla="*/ 27 h 661"/>
                <a:gd name="T100" fmla="*/ 1493 w 1335"/>
                <a:gd name="T101" fmla="*/ 61 h 661"/>
                <a:gd name="T102" fmla="*/ 1535 w 1335"/>
                <a:gd name="T103" fmla="*/ 91 h 661"/>
                <a:gd name="T104" fmla="*/ 1576 w 1335"/>
                <a:gd name="T105" fmla="*/ 113 h 6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5"/>
                <a:gd name="T160" fmla="*/ 0 h 661"/>
                <a:gd name="T161" fmla="*/ 1335 w 1335"/>
                <a:gd name="T162" fmla="*/ 661 h 6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5" h="661">
                  <a:moveTo>
                    <a:pt x="1335" y="113"/>
                  </a:moveTo>
                  <a:lnTo>
                    <a:pt x="1293" y="110"/>
                  </a:lnTo>
                  <a:lnTo>
                    <a:pt x="1243" y="110"/>
                  </a:lnTo>
                  <a:lnTo>
                    <a:pt x="1187" y="121"/>
                  </a:lnTo>
                  <a:lnTo>
                    <a:pt x="1137" y="140"/>
                  </a:lnTo>
                  <a:lnTo>
                    <a:pt x="1088" y="166"/>
                  </a:lnTo>
                  <a:lnTo>
                    <a:pt x="1031" y="196"/>
                  </a:lnTo>
                  <a:lnTo>
                    <a:pt x="982" y="234"/>
                  </a:lnTo>
                  <a:lnTo>
                    <a:pt x="940" y="279"/>
                  </a:lnTo>
                  <a:lnTo>
                    <a:pt x="897" y="321"/>
                  </a:lnTo>
                  <a:lnTo>
                    <a:pt x="848" y="355"/>
                  </a:lnTo>
                  <a:lnTo>
                    <a:pt x="798" y="378"/>
                  </a:lnTo>
                  <a:lnTo>
                    <a:pt x="735" y="397"/>
                  </a:lnTo>
                  <a:lnTo>
                    <a:pt x="671" y="408"/>
                  </a:lnTo>
                  <a:lnTo>
                    <a:pt x="607" y="415"/>
                  </a:lnTo>
                  <a:lnTo>
                    <a:pt x="537" y="419"/>
                  </a:lnTo>
                  <a:lnTo>
                    <a:pt x="459" y="423"/>
                  </a:lnTo>
                  <a:lnTo>
                    <a:pt x="381" y="431"/>
                  </a:lnTo>
                  <a:lnTo>
                    <a:pt x="303" y="446"/>
                  </a:lnTo>
                  <a:lnTo>
                    <a:pt x="233" y="464"/>
                  </a:lnTo>
                  <a:lnTo>
                    <a:pt x="169" y="491"/>
                  </a:lnTo>
                  <a:lnTo>
                    <a:pt x="113" y="525"/>
                  </a:lnTo>
                  <a:lnTo>
                    <a:pt x="63" y="566"/>
                  </a:lnTo>
                  <a:lnTo>
                    <a:pt x="28" y="612"/>
                  </a:lnTo>
                  <a:lnTo>
                    <a:pt x="7" y="661"/>
                  </a:lnTo>
                  <a:lnTo>
                    <a:pt x="0" y="597"/>
                  </a:lnTo>
                  <a:lnTo>
                    <a:pt x="14" y="540"/>
                  </a:lnTo>
                  <a:lnTo>
                    <a:pt x="35" y="487"/>
                  </a:lnTo>
                  <a:lnTo>
                    <a:pt x="77" y="446"/>
                  </a:lnTo>
                  <a:lnTo>
                    <a:pt x="134" y="408"/>
                  </a:lnTo>
                  <a:lnTo>
                    <a:pt x="197" y="381"/>
                  </a:lnTo>
                  <a:lnTo>
                    <a:pt x="268" y="363"/>
                  </a:lnTo>
                  <a:lnTo>
                    <a:pt x="353" y="351"/>
                  </a:lnTo>
                  <a:lnTo>
                    <a:pt x="417" y="347"/>
                  </a:lnTo>
                  <a:lnTo>
                    <a:pt x="480" y="340"/>
                  </a:lnTo>
                  <a:lnTo>
                    <a:pt x="544" y="332"/>
                  </a:lnTo>
                  <a:lnTo>
                    <a:pt x="607" y="325"/>
                  </a:lnTo>
                  <a:lnTo>
                    <a:pt x="657" y="310"/>
                  </a:lnTo>
                  <a:lnTo>
                    <a:pt x="706" y="287"/>
                  </a:lnTo>
                  <a:lnTo>
                    <a:pt x="742" y="257"/>
                  </a:lnTo>
                  <a:lnTo>
                    <a:pt x="770" y="219"/>
                  </a:lnTo>
                  <a:lnTo>
                    <a:pt x="798" y="178"/>
                  </a:lnTo>
                  <a:lnTo>
                    <a:pt x="848" y="136"/>
                  </a:lnTo>
                  <a:lnTo>
                    <a:pt x="897" y="98"/>
                  </a:lnTo>
                  <a:lnTo>
                    <a:pt x="961" y="64"/>
                  </a:lnTo>
                  <a:lnTo>
                    <a:pt x="1024" y="34"/>
                  </a:lnTo>
                  <a:lnTo>
                    <a:pt x="1088" y="15"/>
                  </a:lnTo>
                  <a:lnTo>
                    <a:pt x="1152" y="0"/>
                  </a:lnTo>
                  <a:lnTo>
                    <a:pt x="1208" y="0"/>
                  </a:lnTo>
                  <a:lnTo>
                    <a:pt x="1236" y="27"/>
                  </a:lnTo>
                  <a:lnTo>
                    <a:pt x="1265" y="61"/>
                  </a:lnTo>
                  <a:lnTo>
                    <a:pt x="1300" y="91"/>
                  </a:lnTo>
                  <a:lnTo>
                    <a:pt x="1335" y="113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" name="Freeform 396"/>
            <p:cNvSpPr>
              <a:spLocks/>
            </p:cNvSpPr>
            <p:nvPr/>
          </p:nvSpPr>
          <p:spPr bwMode="auto">
            <a:xfrm>
              <a:off x="-35" y="0"/>
              <a:ext cx="1443" cy="159"/>
            </a:xfrm>
            <a:custGeom>
              <a:avLst/>
              <a:gdLst>
                <a:gd name="T0" fmla="*/ 1435 w 1222"/>
                <a:gd name="T1" fmla="*/ 129 h 159"/>
                <a:gd name="T2" fmla="*/ 1377 w 1222"/>
                <a:gd name="T3" fmla="*/ 121 h 159"/>
                <a:gd name="T4" fmla="*/ 1326 w 1222"/>
                <a:gd name="T5" fmla="*/ 114 h 159"/>
                <a:gd name="T6" fmla="*/ 1260 w 1222"/>
                <a:gd name="T7" fmla="*/ 110 h 159"/>
                <a:gd name="T8" fmla="*/ 1201 w 1222"/>
                <a:gd name="T9" fmla="*/ 106 h 159"/>
                <a:gd name="T10" fmla="*/ 1143 w 1222"/>
                <a:gd name="T11" fmla="*/ 110 h 159"/>
                <a:gd name="T12" fmla="*/ 1092 w 1222"/>
                <a:gd name="T13" fmla="*/ 114 h 159"/>
                <a:gd name="T14" fmla="*/ 1043 w 1222"/>
                <a:gd name="T15" fmla="*/ 121 h 159"/>
                <a:gd name="T16" fmla="*/ 993 w 1222"/>
                <a:gd name="T17" fmla="*/ 136 h 159"/>
                <a:gd name="T18" fmla="*/ 942 w 1222"/>
                <a:gd name="T19" fmla="*/ 148 h 159"/>
                <a:gd name="T20" fmla="*/ 893 w 1222"/>
                <a:gd name="T21" fmla="*/ 155 h 159"/>
                <a:gd name="T22" fmla="*/ 842 w 1222"/>
                <a:gd name="T23" fmla="*/ 159 h 159"/>
                <a:gd name="T24" fmla="*/ 784 w 1222"/>
                <a:gd name="T25" fmla="*/ 155 h 159"/>
                <a:gd name="T26" fmla="*/ 725 w 1222"/>
                <a:gd name="T27" fmla="*/ 148 h 159"/>
                <a:gd name="T28" fmla="*/ 667 w 1222"/>
                <a:gd name="T29" fmla="*/ 136 h 159"/>
                <a:gd name="T30" fmla="*/ 608 w 1222"/>
                <a:gd name="T31" fmla="*/ 118 h 159"/>
                <a:gd name="T32" fmla="*/ 550 w 1222"/>
                <a:gd name="T33" fmla="*/ 95 h 159"/>
                <a:gd name="T34" fmla="*/ 483 w 1222"/>
                <a:gd name="T35" fmla="*/ 76 h 159"/>
                <a:gd name="T36" fmla="*/ 409 w 1222"/>
                <a:gd name="T37" fmla="*/ 68 h 159"/>
                <a:gd name="T38" fmla="*/ 333 w 1222"/>
                <a:gd name="T39" fmla="*/ 68 h 159"/>
                <a:gd name="T40" fmla="*/ 250 w 1222"/>
                <a:gd name="T41" fmla="*/ 72 h 159"/>
                <a:gd name="T42" fmla="*/ 167 w 1222"/>
                <a:gd name="T43" fmla="*/ 87 h 159"/>
                <a:gd name="T44" fmla="*/ 99 w 1222"/>
                <a:gd name="T45" fmla="*/ 102 h 159"/>
                <a:gd name="T46" fmla="*/ 41 w 1222"/>
                <a:gd name="T47" fmla="*/ 125 h 159"/>
                <a:gd name="T48" fmla="*/ 0 w 1222"/>
                <a:gd name="T49" fmla="*/ 151 h 159"/>
                <a:gd name="T50" fmla="*/ 25 w 1222"/>
                <a:gd name="T51" fmla="*/ 114 h 159"/>
                <a:gd name="T52" fmla="*/ 66 w 1222"/>
                <a:gd name="T53" fmla="*/ 84 h 159"/>
                <a:gd name="T54" fmla="*/ 116 w 1222"/>
                <a:gd name="T55" fmla="*/ 53 h 159"/>
                <a:gd name="T56" fmla="*/ 175 w 1222"/>
                <a:gd name="T57" fmla="*/ 31 h 159"/>
                <a:gd name="T58" fmla="*/ 233 w 1222"/>
                <a:gd name="T59" fmla="*/ 12 h 159"/>
                <a:gd name="T60" fmla="*/ 300 w 1222"/>
                <a:gd name="T61" fmla="*/ 0 h 159"/>
                <a:gd name="T62" fmla="*/ 366 w 1222"/>
                <a:gd name="T63" fmla="*/ 0 h 159"/>
                <a:gd name="T64" fmla="*/ 433 w 1222"/>
                <a:gd name="T65" fmla="*/ 4 h 159"/>
                <a:gd name="T66" fmla="*/ 501 w 1222"/>
                <a:gd name="T67" fmla="*/ 16 h 159"/>
                <a:gd name="T68" fmla="*/ 567 w 1222"/>
                <a:gd name="T69" fmla="*/ 27 h 159"/>
                <a:gd name="T70" fmla="*/ 634 w 1222"/>
                <a:gd name="T71" fmla="*/ 42 h 159"/>
                <a:gd name="T72" fmla="*/ 700 w 1222"/>
                <a:gd name="T73" fmla="*/ 53 h 159"/>
                <a:gd name="T74" fmla="*/ 768 w 1222"/>
                <a:gd name="T75" fmla="*/ 61 h 159"/>
                <a:gd name="T76" fmla="*/ 834 w 1222"/>
                <a:gd name="T77" fmla="*/ 65 h 159"/>
                <a:gd name="T78" fmla="*/ 901 w 1222"/>
                <a:gd name="T79" fmla="*/ 61 h 159"/>
                <a:gd name="T80" fmla="*/ 975 w 1222"/>
                <a:gd name="T81" fmla="*/ 46 h 159"/>
                <a:gd name="T82" fmla="*/ 1051 w 1222"/>
                <a:gd name="T83" fmla="*/ 31 h 159"/>
                <a:gd name="T84" fmla="*/ 1118 w 1222"/>
                <a:gd name="T85" fmla="*/ 19 h 159"/>
                <a:gd name="T86" fmla="*/ 1184 w 1222"/>
                <a:gd name="T87" fmla="*/ 12 h 159"/>
                <a:gd name="T88" fmla="*/ 1243 w 1222"/>
                <a:gd name="T89" fmla="*/ 4 h 159"/>
                <a:gd name="T90" fmla="*/ 1301 w 1222"/>
                <a:gd name="T91" fmla="*/ 4 h 159"/>
                <a:gd name="T92" fmla="*/ 1351 w 1222"/>
                <a:gd name="T93" fmla="*/ 4 h 159"/>
                <a:gd name="T94" fmla="*/ 1402 w 1222"/>
                <a:gd name="T95" fmla="*/ 8 h 159"/>
                <a:gd name="T96" fmla="*/ 1443 w 1222"/>
                <a:gd name="T97" fmla="*/ 12 h 159"/>
                <a:gd name="T98" fmla="*/ 1435 w 1222"/>
                <a:gd name="T99" fmla="*/ 42 h 159"/>
                <a:gd name="T100" fmla="*/ 1426 w 1222"/>
                <a:gd name="T101" fmla="*/ 72 h 159"/>
                <a:gd name="T102" fmla="*/ 1426 w 1222"/>
                <a:gd name="T103" fmla="*/ 102 h 159"/>
                <a:gd name="T104" fmla="*/ 1435 w 1222"/>
                <a:gd name="T105" fmla="*/ 129 h 1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2"/>
                <a:gd name="T160" fmla="*/ 0 h 159"/>
                <a:gd name="T161" fmla="*/ 1222 w 1222"/>
                <a:gd name="T162" fmla="*/ 159 h 1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2" h="159">
                  <a:moveTo>
                    <a:pt x="1215" y="129"/>
                  </a:moveTo>
                  <a:lnTo>
                    <a:pt x="1166" y="121"/>
                  </a:lnTo>
                  <a:lnTo>
                    <a:pt x="1123" y="114"/>
                  </a:lnTo>
                  <a:lnTo>
                    <a:pt x="1067" y="110"/>
                  </a:lnTo>
                  <a:lnTo>
                    <a:pt x="1017" y="106"/>
                  </a:lnTo>
                  <a:lnTo>
                    <a:pt x="968" y="110"/>
                  </a:lnTo>
                  <a:lnTo>
                    <a:pt x="925" y="114"/>
                  </a:lnTo>
                  <a:lnTo>
                    <a:pt x="883" y="121"/>
                  </a:lnTo>
                  <a:lnTo>
                    <a:pt x="841" y="136"/>
                  </a:lnTo>
                  <a:lnTo>
                    <a:pt x="798" y="148"/>
                  </a:lnTo>
                  <a:lnTo>
                    <a:pt x="756" y="155"/>
                  </a:lnTo>
                  <a:lnTo>
                    <a:pt x="713" y="159"/>
                  </a:lnTo>
                  <a:lnTo>
                    <a:pt x="664" y="155"/>
                  </a:lnTo>
                  <a:lnTo>
                    <a:pt x="614" y="148"/>
                  </a:lnTo>
                  <a:lnTo>
                    <a:pt x="565" y="136"/>
                  </a:lnTo>
                  <a:lnTo>
                    <a:pt x="515" y="118"/>
                  </a:lnTo>
                  <a:lnTo>
                    <a:pt x="466" y="95"/>
                  </a:lnTo>
                  <a:lnTo>
                    <a:pt x="409" y="76"/>
                  </a:lnTo>
                  <a:lnTo>
                    <a:pt x="346" y="68"/>
                  </a:lnTo>
                  <a:lnTo>
                    <a:pt x="282" y="68"/>
                  </a:lnTo>
                  <a:lnTo>
                    <a:pt x="212" y="72"/>
                  </a:lnTo>
                  <a:lnTo>
                    <a:pt x="141" y="87"/>
                  </a:lnTo>
                  <a:lnTo>
                    <a:pt x="84" y="102"/>
                  </a:lnTo>
                  <a:lnTo>
                    <a:pt x="35" y="125"/>
                  </a:lnTo>
                  <a:lnTo>
                    <a:pt x="0" y="151"/>
                  </a:lnTo>
                  <a:lnTo>
                    <a:pt x="21" y="114"/>
                  </a:lnTo>
                  <a:lnTo>
                    <a:pt x="56" y="84"/>
                  </a:lnTo>
                  <a:lnTo>
                    <a:pt x="98" y="53"/>
                  </a:lnTo>
                  <a:lnTo>
                    <a:pt x="148" y="31"/>
                  </a:lnTo>
                  <a:lnTo>
                    <a:pt x="197" y="12"/>
                  </a:lnTo>
                  <a:lnTo>
                    <a:pt x="254" y="0"/>
                  </a:lnTo>
                  <a:lnTo>
                    <a:pt x="310" y="0"/>
                  </a:lnTo>
                  <a:lnTo>
                    <a:pt x="367" y="4"/>
                  </a:lnTo>
                  <a:lnTo>
                    <a:pt x="424" y="16"/>
                  </a:lnTo>
                  <a:lnTo>
                    <a:pt x="480" y="27"/>
                  </a:lnTo>
                  <a:lnTo>
                    <a:pt x="537" y="42"/>
                  </a:lnTo>
                  <a:lnTo>
                    <a:pt x="593" y="53"/>
                  </a:lnTo>
                  <a:lnTo>
                    <a:pt x="650" y="61"/>
                  </a:lnTo>
                  <a:lnTo>
                    <a:pt x="706" y="65"/>
                  </a:lnTo>
                  <a:lnTo>
                    <a:pt x="763" y="61"/>
                  </a:lnTo>
                  <a:lnTo>
                    <a:pt x="826" y="46"/>
                  </a:lnTo>
                  <a:lnTo>
                    <a:pt x="890" y="31"/>
                  </a:lnTo>
                  <a:lnTo>
                    <a:pt x="947" y="19"/>
                  </a:lnTo>
                  <a:lnTo>
                    <a:pt x="1003" y="12"/>
                  </a:lnTo>
                  <a:lnTo>
                    <a:pt x="1053" y="4"/>
                  </a:lnTo>
                  <a:lnTo>
                    <a:pt x="1102" y="4"/>
                  </a:lnTo>
                  <a:lnTo>
                    <a:pt x="1144" y="4"/>
                  </a:lnTo>
                  <a:lnTo>
                    <a:pt x="1187" y="8"/>
                  </a:lnTo>
                  <a:lnTo>
                    <a:pt x="1222" y="12"/>
                  </a:lnTo>
                  <a:lnTo>
                    <a:pt x="1215" y="42"/>
                  </a:lnTo>
                  <a:lnTo>
                    <a:pt x="1208" y="72"/>
                  </a:lnTo>
                  <a:lnTo>
                    <a:pt x="1208" y="102"/>
                  </a:lnTo>
                  <a:lnTo>
                    <a:pt x="1215" y="129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8" name="Freeform 397"/>
            <p:cNvSpPr>
              <a:spLocks/>
            </p:cNvSpPr>
            <p:nvPr/>
          </p:nvSpPr>
          <p:spPr bwMode="auto">
            <a:xfrm>
              <a:off x="4573" y="205"/>
              <a:ext cx="1426" cy="249"/>
            </a:xfrm>
            <a:custGeom>
              <a:avLst/>
              <a:gdLst>
                <a:gd name="T0" fmla="*/ 58 w 1208"/>
                <a:gd name="T1" fmla="*/ 0 h 249"/>
                <a:gd name="T2" fmla="*/ 107 w 1208"/>
                <a:gd name="T3" fmla="*/ 0 h 249"/>
                <a:gd name="T4" fmla="*/ 158 w 1208"/>
                <a:gd name="T5" fmla="*/ 0 h 249"/>
                <a:gd name="T6" fmla="*/ 208 w 1208"/>
                <a:gd name="T7" fmla="*/ 7 h 249"/>
                <a:gd name="T8" fmla="*/ 259 w 1208"/>
                <a:gd name="T9" fmla="*/ 15 h 249"/>
                <a:gd name="T10" fmla="*/ 308 w 1208"/>
                <a:gd name="T11" fmla="*/ 26 h 249"/>
                <a:gd name="T12" fmla="*/ 349 w 1208"/>
                <a:gd name="T13" fmla="*/ 41 h 249"/>
                <a:gd name="T14" fmla="*/ 384 w 1208"/>
                <a:gd name="T15" fmla="*/ 56 h 249"/>
                <a:gd name="T16" fmla="*/ 408 w 1208"/>
                <a:gd name="T17" fmla="*/ 75 h 249"/>
                <a:gd name="T18" fmla="*/ 441 w 1208"/>
                <a:gd name="T19" fmla="*/ 94 h 249"/>
                <a:gd name="T20" fmla="*/ 475 w 1208"/>
                <a:gd name="T21" fmla="*/ 109 h 249"/>
                <a:gd name="T22" fmla="*/ 525 w 1208"/>
                <a:gd name="T23" fmla="*/ 128 h 249"/>
                <a:gd name="T24" fmla="*/ 583 w 1208"/>
                <a:gd name="T25" fmla="*/ 139 h 249"/>
                <a:gd name="T26" fmla="*/ 650 w 1208"/>
                <a:gd name="T27" fmla="*/ 147 h 249"/>
                <a:gd name="T28" fmla="*/ 717 w 1208"/>
                <a:gd name="T29" fmla="*/ 151 h 249"/>
                <a:gd name="T30" fmla="*/ 792 w 1208"/>
                <a:gd name="T31" fmla="*/ 143 h 249"/>
                <a:gd name="T32" fmla="*/ 868 w 1208"/>
                <a:gd name="T33" fmla="*/ 128 h 249"/>
                <a:gd name="T34" fmla="*/ 950 w 1208"/>
                <a:gd name="T35" fmla="*/ 109 h 249"/>
                <a:gd name="T36" fmla="*/ 1034 w 1208"/>
                <a:gd name="T37" fmla="*/ 102 h 249"/>
                <a:gd name="T38" fmla="*/ 1118 w 1208"/>
                <a:gd name="T39" fmla="*/ 102 h 249"/>
                <a:gd name="T40" fmla="*/ 1201 w 1208"/>
                <a:gd name="T41" fmla="*/ 113 h 249"/>
                <a:gd name="T42" fmla="*/ 1276 w 1208"/>
                <a:gd name="T43" fmla="*/ 132 h 249"/>
                <a:gd name="T44" fmla="*/ 1342 w 1208"/>
                <a:gd name="T45" fmla="*/ 158 h 249"/>
                <a:gd name="T46" fmla="*/ 1393 w 1208"/>
                <a:gd name="T47" fmla="*/ 200 h 249"/>
                <a:gd name="T48" fmla="*/ 1426 w 1208"/>
                <a:gd name="T49" fmla="*/ 249 h 249"/>
                <a:gd name="T50" fmla="*/ 1360 w 1208"/>
                <a:gd name="T51" fmla="*/ 222 h 249"/>
                <a:gd name="T52" fmla="*/ 1293 w 1208"/>
                <a:gd name="T53" fmla="*/ 203 h 249"/>
                <a:gd name="T54" fmla="*/ 1227 w 1208"/>
                <a:gd name="T55" fmla="*/ 188 h 249"/>
                <a:gd name="T56" fmla="*/ 1151 w 1208"/>
                <a:gd name="T57" fmla="*/ 181 h 249"/>
                <a:gd name="T58" fmla="*/ 1075 w 1208"/>
                <a:gd name="T59" fmla="*/ 177 h 249"/>
                <a:gd name="T60" fmla="*/ 1009 w 1208"/>
                <a:gd name="T61" fmla="*/ 181 h 249"/>
                <a:gd name="T62" fmla="*/ 934 w 1208"/>
                <a:gd name="T63" fmla="*/ 196 h 249"/>
                <a:gd name="T64" fmla="*/ 868 w 1208"/>
                <a:gd name="T65" fmla="*/ 215 h 249"/>
                <a:gd name="T66" fmla="*/ 800 w 1208"/>
                <a:gd name="T67" fmla="*/ 234 h 249"/>
                <a:gd name="T68" fmla="*/ 725 w 1208"/>
                <a:gd name="T69" fmla="*/ 241 h 249"/>
                <a:gd name="T70" fmla="*/ 650 w 1208"/>
                <a:gd name="T71" fmla="*/ 245 h 249"/>
                <a:gd name="T72" fmla="*/ 583 w 1208"/>
                <a:gd name="T73" fmla="*/ 241 h 249"/>
                <a:gd name="T74" fmla="*/ 509 w 1208"/>
                <a:gd name="T75" fmla="*/ 230 h 249"/>
                <a:gd name="T76" fmla="*/ 450 w 1208"/>
                <a:gd name="T77" fmla="*/ 219 h 249"/>
                <a:gd name="T78" fmla="*/ 392 w 1208"/>
                <a:gd name="T79" fmla="*/ 203 h 249"/>
                <a:gd name="T80" fmla="*/ 349 w 1208"/>
                <a:gd name="T81" fmla="*/ 185 h 249"/>
                <a:gd name="T82" fmla="*/ 308 w 1208"/>
                <a:gd name="T83" fmla="*/ 166 h 249"/>
                <a:gd name="T84" fmla="*/ 259 w 1208"/>
                <a:gd name="T85" fmla="*/ 151 h 249"/>
                <a:gd name="T86" fmla="*/ 208 w 1208"/>
                <a:gd name="T87" fmla="*/ 139 h 249"/>
                <a:gd name="T88" fmla="*/ 158 w 1208"/>
                <a:gd name="T89" fmla="*/ 132 h 249"/>
                <a:gd name="T90" fmla="*/ 107 w 1208"/>
                <a:gd name="T91" fmla="*/ 128 h 249"/>
                <a:gd name="T92" fmla="*/ 66 w 1208"/>
                <a:gd name="T93" fmla="*/ 124 h 249"/>
                <a:gd name="T94" fmla="*/ 33 w 1208"/>
                <a:gd name="T95" fmla="*/ 120 h 249"/>
                <a:gd name="T96" fmla="*/ 0 w 1208"/>
                <a:gd name="T97" fmla="*/ 120 h 249"/>
                <a:gd name="T98" fmla="*/ 17 w 1208"/>
                <a:gd name="T99" fmla="*/ 94 h 249"/>
                <a:gd name="T100" fmla="*/ 33 w 1208"/>
                <a:gd name="T101" fmla="*/ 60 h 249"/>
                <a:gd name="T102" fmla="*/ 50 w 1208"/>
                <a:gd name="T103" fmla="*/ 26 h 249"/>
                <a:gd name="T104" fmla="*/ 58 w 1208"/>
                <a:gd name="T105" fmla="*/ 0 h 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8"/>
                <a:gd name="T160" fmla="*/ 0 h 249"/>
                <a:gd name="T161" fmla="*/ 1208 w 1208"/>
                <a:gd name="T162" fmla="*/ 249 h 2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8" h="249">
                  <a:moveTo>
                    <a:pt x="49" y="0"/>
                  </a:moveTo>
                  <a:lnTo>
                    <a:pt x="91" y="0"/>
                  </a:lnTo>
                  <a:lnTo>
                    <a:pt x="134" y="0"/>
                  </a:lnTo>
                  <a:lnTo>
                    <a:pt x="176" y="7"/>
                  </a:lnTo>
                  <a:lnTo>
                    <a:pt x="219" y="15"/>
                  </a:lnTo>
                  <a:lnTo>
                    <a:pt x="261" y="26"/>
                  </a:lnTo>
                  <a:lnTo>
                    <a:pt x="296" y="41"/>
                  </a:lnTo>
                  <a:lnTo>
                    <a:pt x="325" y="56"/>
                  </a:lnTo>
                  <a:lnTo>
                    <a:pt x="346" y="75"/>
                  </a:lnTo>
                  <a:lnTo>
                    <a:pt x="374" y="94"/>
                  </a:lnTo>
                  <a:lnTo>
                    <a:pt x="402" y="109"/>
                  </a:lnTo>
                  <a:lnTo>
                    <a:pt x="445" y="128"/>
                  </a:lnTo>
                  <a:lnTo>
                    <a:pt x="494" y="139"/>
                  </a:lnTo>
                  <a:lnTo>
                    <a:pt x="551" y="147"/>
                  </a:lnTo>
                  <a:lnTo>
                    <a:pt x="607" y="151"/>
                  </a:lnTo>
                  <a:lnTo>
                    <a:pt x="671" y="143"/>
                  </a:lnTo>
                  <a:lnTo>
                    <a:pt x="735" y="128"/>
                  </a:lnTo>
                  <a:lnTo>
                    <a:pt x="805" y="109"/>
                  </a:lnTo>
                  <a:lnTo>
                    <a:pt x="876" y="102"/>
                  </a:lnTo>
                  <a:lnTo>
                    <a:pt x="947" y="102"/>
                  </a:lnTo>
                  <a:lnTo>
                    <a:pt x="1017" y="113"/>
                  </a:lnTo>
                  <a:lnTo>
                    <a:pt x="1081" y="132"/>
                  </a:lnTo>
                  <a:lnTo>
                    <a:pt x="1137" y="158"/>
                  </a:lnTo>
                  <a:lnTo>
                    <a:pt x="1180" y="200"/>
                  </a:lnTo>
                  <a:lnTo>
                    <a:pt x="1208" y="249"/>
                  </a:lnTo>
                  <a:lnTo>
                    <a:pt x="1152" y="222"/>
                  </a:lnTo>
                  <a:lnTo>
                    <a:pt x="1095" y="203"/>
                  </a:lnTo>
                  <a:lnTo>
                    <a:pt x="1039" y="188"/>
                  </a:lnTo>
                  <a:lnTo>
                    <a:pt x="975" y="181"/>
                  </a:lnTo>
                  <a:lnTo>
                    <a:pt x="911" y="177"/>
                  </a:lnTo>
                  <a:lnTo>
                    <a:pt x="855" y="181"/>
                  </a:lnTo>
                  <a:lnTo>
                    <a:pt x="791" y="196"/>
                  </a:lnTo>
                  <a:lnTo>
                    <a:pt x="735" y="215"/>
                  </a:lnTo>
                  <a:lnTo>
                    <a:pt x="678" y="234"/>
                  </a:lnTo>
                  <a:lnTo>
                    <a:pt x="614" y="241"/>
                  </a:lnTo>
                  <a:lnTo>
                    <a:pt x="551" y="245"/>
                  </a:lnTo>
                  <a:lnTo>
                    <a:pt x="494" y="241"/>
                  </a:lnTo>
                  <a:lnTo>
                    <a:pt x="431" y="230"/>
                  </a:lnTo>
                  <a:lnTo>
                    <a:pt x="381" y="219"/>
                  </a:lnTo>
                  <a:lnTo>
                    <a:pt x="332" y="203"/>
                  </a:lnTo>
                  <a:lnTo>
                    <a:pt x="296" y="185"/>
                  </a:lnTo>
                  <a:lnTo>
                    <a:pt x="261" y="166"/>
                  </a:lnTo>
                  <a:lnTo>
                    <a:pt x="219" y="151"/>
                  </a:lnTo>
                  <a:lnTo>
                    <a:pt x="176" y="139"/>
                  </a:lnTo>
                  <a:lnTo>
                    <a:pt x="134" y="132"/>
                  </a:lnTo>
                  <a:lnTo>
                    <a:pt x="91" y="128"/>
                  </a:lnTo>
                  <a:lnTo>
                    <a:pt x="56" y="124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14" y="94"/>
                  </a:lnTo>
                  <a:lnTo>
                    <a:pt x="28" y="60"/>
                  </a:lnTo>
                  <a:lnTo>
                    <a:pt x="42" y="2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" name="Freeform 398"/>
            <p:cNvSpPr>
              <a:spLocks/>
            </p:cNvSpPr>
            <p:nvPr/>
          </p:nvSpPr>
          <p:spPr bwMode="auto">
            <a:xfrm>
              <a:off x="4101" y="557"/>
              <a:ext cx="1853" cy="774"/>
            </a:xfrm>
            <a:custGeom>
              <a:avLst/>
              <a:gdLst>
                <a:gd name="T0" fmla="*/ 133 w 1569"/>
                <a:gd name="T1" fmla="*/ 0 h 774"/>
                <a:gd name="T2" fmla="*/ 183 w 1569"/>
                <a:gd name="T3" fmla="*/ 19 h 774"/>
                <a:gd name="T4" fmla="*/ 233 w 1569"/>
                <a:gd name="T5" fmla="*/ 38 h 774"/>
                <a:gd name="T6" fmla="*/ 292 w 1569"/>
                <a:gd name="T7" fmla="*/ 53 h 774"/>
                <a:gd name="T8" fmla="*/ 350 w 1569"/>
                <a:gd name="T9" fmla="*/ 64 h 774"/>
                <a:gd name="T10" fmla="*/ 417 w 1569"/>
                <a:gd name="T11" fmla="*/ 79 h 774"/>
                <a:gd name="T12" fmla="*/ 483 w 1569"/>
                <a:gd name="T13" fmla="*/ 91 h 774"/>
                <a:gd name="T14" fmla="*/ 559 w 1569"/>
                <a:gd name="T15" fmla="*/ 102 h 774"/>
                <a:gd name="T16" fmla="*/ 634 w 1569"/>
                <a:gd name="T17" fmla="*/ 110 h 774"/>
                <a:gd name="T18" fmla="*/ 717 w 1569"/>
                <a:gd name="T19" fmla="*/ 121 h 774"/>
                <a:gd name="T20" fmla="*/ 801 w 1569"/>
                <a:gd name="T21" fmla="*/ 140 h 774"/>
                <a:gd name="T22" fmla="*/ 893 w 1569"/>
                <a:gd name="T23" fmla="*/ 162 h 774"/>
                <a:gd name="T24" fmla="*/ 985 w 1569"/>
                <a:gd name="T25" fmla="*/ 193 h 774"/>
                <a:gd name="T26" fmla="*/ 1068 w 1569"/>
                <a:gd name="T27" fmla="*/ 227 h 774"/>
                <a:gd name="T28" fmla="*/ 1135 w 1569"/>
                <a:gd name="T29" fmla="*/ 272 h 774"/>
                <a:gd name="T30" fmla="*/ 1193 w 1569"/>
                <a:gd name="T31" fmla="*/ 317 h 774"/>
                <a:gd name="T32" fmla="*/ 1218 w 1569"/>
                <a:gd name="T33" fmla="*/ 374 h 774"/>
                <a:gd name="T34" fmla="*/ 1226 w 1569"/>
                <a:gd name="T35" fmla="*/ 412 h 774"/>
                <a:gd name="T36" fmla="*/ 1252 w 1569"/>
                <a:gd name="T37" fmla="*/ 457 h 774"/>
                <a:gd name="T38" fmla="*/ 1285 w 1569"/>
                <a:gd name="T39" fmla="*/ 510 h 774"/>
                <a:gd name="T40" fmla="*/ 1335 w 1569"/>
                <a:gd name="T41" fmla="*/ 566 h 774"/>
                <a:gd name="T42" fmla="*/ 1410 w 1569"/>
                <a:gd name="T43" fmla="*/ 623 h 774"/>
                <a:gd name="T44" fmla="*/ 1519 w 1569"/>
                <a:gd name="T45" fmla="*/ 680 h 774"/>
                <a:gd name="T46" fmla="*/ 1669 w 1569"/>
                <a:gd name="T47" fmla="*/ 729 h 774"/>
                <a:gd name="T48" fmla="*/ 1853 w 1569"/>
                <a:gd name="T49" fmla="*/ 774 h 774"/>
                <a:gd name="T50" fmla="*/ 1744 w 1569"/>
                <a:gd name="T51" fmla="*/ 763 h 774"/>
                <a:gd name="T52" fmla="*/ 1619 w 1569"/>
                <a:gd name="T53" fmla="*/ 744 h 774"/>
                <a:gd name="T54" fmla="*/ 1494 w 1569"/>
                <a:gd name="T55" fmla="*/ 717 h 774"/>
                <a:gd name="T56" fmla="*/ 1369 w 1569"/>
                <a:gd name="T57" fmla="*/ 683 h 774"/>
                <a:gd name="T58" fmla="*/ 1260 w 1569"/>
                <a:gd name="T59" fmla="*/ 642 h 774"/>
                <a:gd name="T60" fmla="*/ 1160 w 1569"/>
                <a:gd name="T61" fmla="*/ 593 h 774"/>
                <a:gd name="T62" fmla="*/ 1076 w 1569"/>
                <a:gd name="T63" fmla="*/ 532 h 774"/>
                <a:gd name="T64" fmla="*/ 1035 w 1569"/>
                <a:gd name="T65" fmla="*/ 464 h 774"/>
                <a:gd name="T66" fmla="*/ 1001 w 1569"/>
                <a:gd name="T67" fmla="*/ 396 h 774"/>
                <a:gd name="T68" fmla="*/ 959 w 1569"/>
                <a:gd name="T69" fmla="*/ 340 h 774"/>
                <a:gd name="T70" fmla="*/ 909 w 1569"/>
                <a:gd name="T71" fmla="*/ 295 h 774"/>
                <a:gd name="T72" fmla="*/ 860 w 1569"/>
                <a:gd name="T73" fmla="*/ 257 h 774"/>
                <a:gd name="T74" fmla="*/ 801 w 1569"/>
                <a:gd name="T75" fmla="*/ 227 h 774"/>
                <a:gd name="T76" fmla="*/ 725 w 1569"/>
                <a:gd name="T77" fmla="*/ 208 h 774"/>
                <a:gd name="T78" fmla="*/ 651 w 1569"/>
                <a:gd name="T79" fmla="*/ 193 h 774"/>
                <a:gd name="T80" fmla="*/ 559 w 1569"/>
                <a:gd name="T81" fmla="*/ 181 h 774"/>
                <a:gd name="T82" fmla="*/ 466 w 1569"/>
                <a:gd name="T83" fmla="*/ 174 h 774"/>
                <a:gd name="T84" fmla="*/ 384 w 1569"/>
                <a:gd name="T85" fmla="*/ 162 h 774"/>
                <a:gd name="T86" fmla="*/ 300 w 1569"/>
                <a:gd name="T87" fmla="*/ 151 h 774"/>
                <a:gd name="T88" fmla="*/ 233 w 1569"/>
                <a:gd name="T89" fmla="*/ 140 h 774"/>
                <a:gd name="T90" fmla="*/ 167 w 1569"/>
                <a:gd name="T91" fmla="*/ 125 h 774"/>
                <a:gd name="T92" fmla="*/ 99 w 1569"/>
                <a:gd name="T93" fmla="*/ 106 h 774"/>
                <a:gd name="T94" fmla="*/ 50 w 1569"/>
                <a:gd name="T95" fmla="*/ 87 h 774"/>
                <a:gd name="T96" fmla="*/ 0 w 1569"/>
                <a:gd name="T97" fmla="*/ 68 h 774"/>
                <a:gd name="T98" fmla="*/ 41 w 1569"/>
                <a:gd name="T99" fmla="*/ 53 h 774"/>
                <a:gd name="T100" fmla="*/ 74 w 1569"/>
                <a:gd name="T101" fmla="*/ 34 h 774"/>
                <a:gd name="T102" fmla="*/ 107 w 1569"/>
                <a:gd name="T103" fmla="*/ 15 h 774"/>
                <a:gd name="T104" fmla="*/ 133 w 1569"/>
                <a:gd name="T105" fmla="*/ 0 h 7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9"/>
                <a:gd name="T160" fmla="*/ 0 h 774"/>
                <a:gd name="T161" fmla="*/ 1569 w 1569"/>
                <a:gd name="T162" fmla="*/ 774 h 7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9" h="774">
                  <a:moveTo>
                    <a:pt x="113" y="0"/>
                  </a:moveTo>
                  <a:lnTo>
                    <a:pt x="155" y="19"/>
                  </a:lnTo>
                  <a:lnTo>
                    <a:pt x="197" y="38"/>
                  </a:lnTo>
                  <a:lnTo>
                    <a:pt x="247" y="53"/>
                  </a:lnTo>
                  <a:lnTo>
                    <a:pt x="296" y="64"/>
                  </a:lnTo>
                  <a:lnTo>
                    <a:pt x="353" y="79"/>
                  </a:lnTo>
                  <a:lnTo>
                    <a:pt x="409" y="91"/>
                  </a:lnTo>
                  <a:lnTo>
                    <a:pt x="473" y="102"/>
                  </a:lnTo>
                  <a:lnTo>
                    <a:pt x="537" y="110"/>
                  </a:lnTo>
                  <a:lnTo>
                    <a:pt x="607" y="121"/>
                  </a:lnTo>
                  <a:lnTo>
                    <a:pt x="678" y="140"/>
                  </a:lnTo>
                  <a:lnTo>
                    <a:pt x="756" y="162"/>
                  </a:lnTo>
                  <a:lnTo>
                    <a:pt x="834" y="193"/>
                  </a:lnTo>
                  <a:lnTo>
                    <a:pt x="904" y="227"/>
                  </a:lnTo>
                  <a:lnTo>
                    <a:pt x="961" y="272"/>
                  </a:lnTo>
                  <a:lnTo>
                    <a:pt x="1010" y="317"/>
                  </a:lnTo>
                  <a:lnTo>
                    <a:pt x="1031" y="374"/>
                  </a:lnTo>
                  <a:lnTo>
                    <a:pt x="1038" y="412"/>
                  </a:lnTo>
                  <a:lnTo>
                    <a:pt x="1060" y="457"/>
                  </a:lnTo>
                  <a:lnTo>
                    <a:pt x="1088" y="510"/>
                  </a:lnTo>
                  <a:lnTo>
                    <a:pt x="1130" y="566"/>
                  </a:lnTo>
                  <a:lnTo>
                    <a:pt x="1194" y="623"/>
                  </a:lnTo>
                  <a:lnTo>
                    <a:pt x="1286" y="680"/>
                  </a:lnTo>
                  <a:lnTo>
                    <a:pt x="1413" y="729"/>
                  </a:lnTo>
                  <a:lnTo>
                    <a:pt x="1569" y="774"/>
                  </a:lnTo>
                  <a:lnTo>
                    <a:pt x="1477" y="763"/>
                  </a:lnTo>
                  <a:lnTo>
                    <a:pt x="1371" y="744"/>
                  </a:lnTo>
                  <a:lnTo>
                    <a:pt x="1265" y="717"/>
                  </a:lnTo>
                  <a:lnTo>
                    <a:pt x="1159" y="683"/>
                  </a:lnTo>
                  <a:lnTo>
                    <a:pt x="1067" y="642"/>
                  </a:lnTo>
                  <a:lnTo>
                    <a:pt x="982" y="593"/>
                  </a:lnTo>
                  <a:lnTo>
                    <a:pt x="911" y="532"/>
                  </a:lnTo>
                  <a:lnTo>
                    <a:pt x="876" y="464"/>
                  </a:lnTo>
                  <a:lnTo>
                    <a:pt x="848" y="396"/>
                  </a:lnTo>
                  <a:lnTo>
                    <a:pt x="812" y="340"/>
                  </a:lnTo>
                  <a:lnTo>
                    <a:pt x="770" y="295"/>
                  </a:lnTo>
                  <a:lnTo>
                    <a:pt x="728" y="257"/>
                  </a:lnTo>
                  <a:lnTo>
                    <a:pt x="678" y="227"/>
                  </a:lnTo>
                  <a:lnTo>
                    <a:pt x="614" y="208"/>
                  </a:lnTo>
                  <a:lnTo>
                    <a:pt x="551" y="193"/>
                  </a:lnTo>
                  <a:lnTo>
                    <a:pt x="473" y="181"/>
                  </a:lnTo>
                  <a:lnTo>
                    <a:pt x="395" y="174"/>
                  </a:lnTo>
                  <a:lnTo>
                    <a:pt x="325" y="162"/>
                  </a:lnTo>
                  <a:lnTo>
                    <a:pt x="254" y="151"/>
                  </a:lnTo>
                  <a:lnTo>
                    <a:pt x="197" y="140"/>
                  </a:lnTo>
                  <a:lnTo>
                    <a:pt x="141" y="125"/>
                  </a:lnTo>
                  <a:lnTo>
                    <a:pt x="84" y="106"/>
                  </a:lnTo>
                  <a:lnTo>
                    <a:pt x="42" y="87"/>
                  </a:lnTo>
                  <a:lnTo>
                    <a:pt x="0" y="68"/>
                  </a:lnTo>
                  <a:lnTo>
                    <a:pt x="35" y="53"/>
                  </a:lnTo>
                  <a:lnTo>
                    <a:pt x="63" y="34"/>
                  </a:lnTo>
                  <a:lnTo>
                    <a:pt x="91" y="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0" name="Freeform 399"/>
            <p:cNvSpPr>
              <a:spLocks/>
            </p:cNvSpPr>
            <p:nvPr/>
          </p:nvSpPr>
          <p:spPr bwMode="auto">
            <a:xfrm>
              <a:off x="3413" y="735"/>
              <a:ext cx="936" cy="680"/>
            </a:xfrm>
            <a:custGeom>
              <a:avLst/>
              <a:gdLst>
                <a:gd name="T0" fmla="*/ 275 w 792"/>
                <a:gd name="T1" fmla="*/ 0 h 680"/>
                <a:gd name="T2" fmla="*/ 284 w 792"/>
                <a:gd name="T3" fmla="*/ 27 h 680"/>
                <a:gd name="T4" fmla="*/ 310 w 792"/>
                <a:gd name="T5" fmla="*/ 61 h 680"/>
                <a:gd name="T6" fmla="*/ 334 w 792"/>
                <a:gd name="T7" fmla="*/ 98 h 680"/>
                <a:gd name="T8" fmla="*/ 384 w 792"/>
                <a:gd name="T9" fmla="*/ 140 h 680"/>
                <a:gd name="T10" fmla="*/ 443 w 792"/>
                <a:gd name="T11" fmla="*/ 185 h 680"/>
                <a:gd name="T12" fmla="*/ 518 w 792"/>
                <a:gd name="T13" fmla="*/ 227 h 680"/>
                <a:gd name="T14" fmla="*/ 610 w 792"/>
                <a:gd name="T15" fmla="*/ 272 h 680"/>
                <a:gd name="T16" fmla="*/ 719 w 792"/>
                <a:gd name="T17" fmla="*/ 313 h 680"/>
                <a:gd name="T18" fmla="*/ 827 w 792"/>
                <a:gd name="T19" fmla="*/ 359 h 680"/>
                <a:gd name="T20" fmla="*/ 893 w 792"/>
                <a:gd name="T21" fmla="*/ 408 h 680"/>
                <a:gd name="T22" fmla="*/ 928 w 792"/>
                <a:gd name="T23" fmla="*/ 457 h 680"/>
                <a:gd name="T24" fmla="*/ 936 w 792"/>
                <a:gd name="T25" fmla="*/ 506 h 680"/>
                <a:gd name="T26" fmla="*/ 910 w 792"/>
                <a:gd name="T27" fmla="*/ 559 h 680"/>
                <a:gd name="T28" fmla="*/ 869 w 792"/>
                <a:gd name="T29" fmla="*/ 604 h 680"/>
                <a:gd name="T30" fmla="*/ 811 w 792"/>
                <a:gd name="T31" fmla="*/ 646 h 680"/>
                <a:gd name="T32" fmla="*/ 735 w 792"/>
                <a:gd name="T33" fmla="*/ 680 h 680"/>
                <a:gd name="T34" fmla="*/ 768 w 792"/>
                <a:gd name="T35" fmla="*/ 634 h 680"/>
                <a:gd name="T36" fmla="*/ 785 w 792"/>
                <a:gd name="T37" fmla="*/ 589 h 680"/>
                <a:gd name="T38" fmla="*/ 785 w 792"/>
                <a:gd name="T39" fmla="*/ 540 h 680"/>
                <a:gd name="T40" fmla="*/ 776 w 792"/>
                <a:gd name="T41" fmla="*/ 491 h 680"/>
                <a:gd name="T42" fmla="*/ 743 w 792"/>
                <a:gd name="T43" fmla="*/ 446 h 680"/>
                <a:gd name="T44" fmla="*/ 694 w 792"/>
                <a:gd name="T45" fmla="*/ 404 h 680"/>
                <a:gd name="T46" fmla="*/ 610 w 792"/>
                <a:gd name="T47" fmla="*/ 366 h 680"/>
                <a:gd name="T48" fmla="*/ 509 w 792"/>
                <a:gd name="T49" fmla="*/ 336 h 680"/>
                <a:gd name="T50" fmla="*/ 401 w 792"/>
                <a:gd name="T51" fmla="*/ 306 h 680"/>
                <a:gd name="T52" fmla="*/ 310 w 792"/>
                <a:gd name="T53" fmla="*/ 276 h 680"/>
                <a:gd name="T54" fmla="*/ 217 w 792"/>
                <a:gd name="T55" fmla="*/ 238 h 680"/>
                <a:gd name="T56" fmla="*/ 150 w 792"/>
                <a:gd name="T57" fmla="*/ 200 h 680"/>
                <a:gd name="T58" fmla="*/ 92 w 792"/>
                <a:gd name="T59" fmla="*/ 159 h 680"/>
                <a:gd name="T60" fmla="*/ 41 w 792"/>
                <a:gd name="T61" fmla="*/ 121 h 680"/>
                <a:gd name="T62" fmla="*/ 17 w 792"/>
                <a:gd name="T63" fmla="*/ 87 h 680"/>
                <a:gd name="T64" fmla="*/ 0 w 792"/>
                <a:gd name="T65" fmla="*/ 57 h 680"/>
                <a:gd name="T66" fmla="*/ 33 w 792"/>
                <a:gd name="T67" fmla="*/ 49 h 680"/>
                <a:gd name="T68" fmla="*/ 67 w 792"/>
                <a:gd name="T69" fmla="*/ 45 h 680"/>
                <a:gd name="T70" fmla="*/ 109 w 792"/>
                <a:gd name="T71" fmla="*/ 38 h 680"/>
                <a:gd name="T72" fmla="*/ 142 w 792"/>
                <a:gd name="T73" fmla="*/ 30 h 680"/>
                <a:gd name="T74" fmla="*/ 184 w 792"/>
                <a:gd name="T75" fmla="*/ 23 h 680"/>
                <a:gd name="T76" fmla="*/ 217 w 792"/>
                <a:gd name="T77" fmla="*/ 15 h 680"/>
                <a:gd name="T78" fmla="*/ 251 w 792"/>
                <a:gd name="T79" fmla="*/ 8 h 680"/>
                <a:gd name="T80" fmla="*/ 275 w 792"/>
                <a:gd name="T81" fmla="*/ 0 h 6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680"/>
                <a:gd name="T125" fmla="*/ 792 w 792"/>
                <a:gd name="T126" fmla="*/ 680 h 6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680">
                  <a:moveTo>
                    <a:pt x="233" y="0"/>
                  </a:moveTo>
                  <a:lnTo>
                    <a:pt x="240" y="27"/>
                  </a:lnTo>
                  <a:lnTo>
                    <a:pt x="262" y="61"/>
                  </a:lnTo>
                  <a:lnTo>
                    <a:pt x="283" y="98"/>
                  </a:lnTo>
                  <a:lnTo>
                    <a:pt x="325" y="140"/>
                  </a:lnTo>
                  <a:lnTo>
                    <a:pt x="375" y="185"/>
                  </a:lnTo>
                  <a:lnTo>
                    <a:pt x="438" y="227"/>
                  </a:lnTo>
                  <a:lnTo>
                    <a:pt x="516" y="272"/>
                  </a:lnTo>
                  <a:lnTo>
                    <a:pt x="608" y="313"/>
                  </a:lnTo>
                  <a:lnTo>
                    <a:pt x="700" y="359"/>
                  </a:lnTo>
                  <a:lnTo>
                    <a:pt x="756" y="408"/>
                  </a:lnTo>
                  <a:lnTo>
                    <a:pt x="785" y="457"/>
                  </a:lnTo>
                  <a:lnTo>
                    <a:pt x="792" y="506"/>
                  </a:lnTo>
                  <a:lnTo>
                    <a:pt x="770" y="559"/>
                  </a:lnTo>
                  <a:lnTo>
                    <a:pt x="735" y="604"/>
                  </a:lnTo>
                  <a:lnTo>
                    <a:pt x="686" y="646"/>
                  </a:lnTo>
                  <a:lnTo>
                    <a:pt x="622" y="680"/>
                  </a:lnTo>
                  <a:lnTo>
                    <a:pt x="650" y="634"/>
                  </a:lnTo>
                  <a:lnTo>
                    <a:pt x="664" y="589"/>
                  </a:lnTo>
                  <a:lnTo>
                    <a:pt x="664" y="540"/>
                  </a:lnTo>
                  <a:lnTo>
                    <a:pt x="657" y="491"/>
                  </a:lnTo>
                  <a:lnTo>
                    <a:pt x="629" y="446"/>
                  </a:lnTo>
                  <a:lnTo>
                    <a:pt x="587" y="404"/>
                  </a:lnTo>
                  <a:lnTo>
                    <a:pt x="516" y="366"/>
                  </a:lnTo>
                  <a:lnTo>
                    <a:pt x="431" y="336"/>
                  </a:lnTo>
                  <a:lnTo>
                    <a:pt x="339" y="306"/>
                  </a:lnTo>
                  <a:lnTo>
                    <a:pt x="262" y="276"/>
                  </a:lnTo>
                  <a:lnTo>
                    <a:pt x="184" y="238"/>
                  </a:lnTo>
                  <a:lnTo>
                    <a:pt x="127" y="200"/>
                  </a:lnTo>
                  <a:lnTo>
                    <a:pt x="78" y="159"/>
                  </a:lnTo>
                  <a:lnTo>
                    <a:pt x="35" y="121"/>
                  </a:lnTo>
                  <a:lnTo>
                    <a:pt x="14" y="87"/>
                  </a:lnTo>
                  <a:lnTo>
                    <a:pt x="0" y="57"/>
                  </a:lnTo>
                  <a:lnTo>
                    <a:pt x="28" y="49"/>
                  </a:lnTo>
                  <a:lnTo>
                    <a:pt x="57" y="45"/>
                  </a:lnTo>
                  <a:lnTo>
                    <a:pt x="92" y="38"/>
                  </a:lnTo>
                  <a:lnTo>
                    <a:pt x="120" y="30"/>
                  </a:lnTo>
                  <a:lnTo>
                    <a:pt x="156" y="23"/>
                  </a:lnTo>
                  <a:lnTo>
                    <a:pt x="184" y="15"/>
                  </a:lnTo>
                  <a:lnTo>
                    <a:pt x="212" y="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1" name="Freeform 400"/>
            <p:cNvSpPr>
              <a:spLocks/>
            </p:cNvSpPr>
            <p:nvPr/>
          </p:nvSpPr>
          <p:spPr bwMode="auto">
            <a:xfrm>
              <a:off x="2630" y="798"/>
              <a:ext cx="408" cy="533"/>
            </a:xfrm>
            <a:custGeom>
              <a:avLst/>
              <a:gdLst>
                <a:gd name="T0" fmla="*/ 367 w 346"/>
                <a:gd name="T1" fmla="*/ 8 h 533"/>
                <a:gd name="T2" fmla="*/ 391 w 346"/>
                <a:gd name="T3" fmla="*/ 57 h 533"/>
                <a:gd name="T4" fmla="*/ 408 w 346"/>
                <a:gd name="T5" fmla="*/ 121 h 533"/>
                <a:gd name="T6" fmla="*/ 391 w 346"/>
                <a:gd name="T7" fmla="*/ 189 h 533"/>
                <a:gd name="T8" fmla="*/ 309 w 346"/>
                <a:gd name="T9" fmla="*/ 242 h 533"/>
                <a:gd name="T10" fmla="*/ 209 w 346"/>
                <a:gd name="T11" fmla="*/ 291 h 533"/>
                <a:gd name="T12" fmla="*/ 158 w 346"/>
                <a:gd name="T13" fmla="*/ 352 h 533"/>
                <a:gd name="T14" fmla="*/ 166 w 346"/>
                <a:gd name="T15" fmla="*/ 435 h 533"/>
                <a:gd name="T16" fmla="*/ 250 w 346"/>
                <a:gd name="T17" fmla="*/ 533 h 533"/>
                <a:gd name="T18" fmla="*/ 184 w 346"/>
                <a:gd name="T19" fmla="*/ 503 h 533"/>
                <a:gd name="T20" fmla="*/ 117 w 346"/>
                <a:gd name="T21" fmla="*/ 472 h 533"/>
                <a:gd name="T22" fmla="*/ 67 w 346"/>
                <a:gd name="T23" fmla="*/ 442 h 533"/>
                <a:gd name="T24" fmla="*/ 25 w 346"/>
                <a:gd name="T25" fmla="*/ 412 h 533"/>
                <a:gd name="T26" fmla="*/ 0 w 346"/>
                <a:gd name="T27" fmla="*/ 382 h 533"/>
                <a:gd name="T28" fmla="*/ 0 w 346"/>
                <a:gd name="T29" fmla="*/ 348 h 533"/>
                <a:gd name="T30" fmla="*/ 17 w 346"/>
                <a:gd name="T31" fmla="*/ 314 h 533"/>
                <a:gd name="T32" fmla="*/ 59 w 346"/>
                <a:gd name="T33" fmla="*/ 280 h 533"/>
                <a:gd name="T34" fmla="*/ 142 w 346"/>
                <a:gd name="T35" fmla="*/ 208 h 533"/>
                <a:gd name="T36" fmla="*/ 192 w 346"/>
                <a:gd name="T37" fmla="*/ 140 h 533"/>
                <a:gd name="T38" fmla="*/ 176 w 346"/>
                <a:gd name="T39" fmla="*/ 72 h 533"/>
                <a:gd name="T40" fmla="*/ 100 w 346"/>
                <a:gd name="T41" fmla="*/ 0 h 533"/>
                <a:gd name="T42" fmla="*/ 133 w 346"/>
                <a:gd name="T43" fmla="*/ 0 h 533"/>
                <a:gd name="T44" fmla="*/ 176 w 346"/>
                <a:gd name="T45" fmla="*/ 4 h 533"/>
                <a:gd name="T46" fmla="*/ 217 w 346"/>
                <a:gd name="T47" fmla="*/ 4 h 533"/>
                <a:gd name="T48" fmla="*/ 250 w 346"/>
                <a:gd name="T49" fmla="*/ 4 h 533"/>
                <a:gd name="T50" fmla="*/ 291 w 346"/>
                <a:gd name="T51" fmla="*/ 8 h 533"/>
                <a:gd name="T52" fmla="*/ 317 w 346"/>
                <a:gd name="T53" fmla="*/ 8 h 533"/>
                <a:gd name="T54" fmla="*/ 350 w 346"/>
                <a:gd name="T55" fmla="*/ 8 h 533"/>
                <a:gd name="T56" fmla="*/ 367 w 346"/>
                <a:gd name="T57" fmla="*/ 8 h 5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6"/>
                <a:gd name="T88" fmla="*/ 0 h 533"/>
                <a:gd name="T89" fmla="*/ 346 w 346"/>
                <a:gd name="T90" fmla="*/ 533 h 5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6" h="533">
                  <a:moveTo>
                    <a:pt x="311" y="8"/>
                  </a:moveTo>
                  <a:lnTo>
                    <a:pt x="332" y="57"/>
                  </a:lnTo>
                  <a:lnTo>
                    <a:pt x="346" y="121"/>
                  </a:lnTo>
                  <a:lnTo>
                    <a:pt x="332" y="189"/>
                  </a:lnTo>
                  <a:lnTo>
                    <a:pt x="262" y="242"/>
                  </a:lnTo>
                  <a:lnTo>
                    <a:pt x="177" y="291"/>
                  </a:lnTo>
                  <a:lnTo>
                    <a:pt x="134" y="352"/>
                  </a:lnTo>
                  <a:lnTo>
                    <a:pt x="141" y="435"/>
                  </a:lnTo>
                  <a:lnTo>
                    <a:pt x="212" y="533"/>
                  </a:lnTo>
                  <a:lnTo>
                    <a:pt x="156" y="503"/>
                  </a:lnTo>
                  <a:lnTo>
                    <a:pt x="99" y="472"/>
                  </a:lnTo>
                  <a:lnTo>
                    <a:pt x="57" y="442"/>
                  </a:lnTo>
                  <a:lnTo>
                    <a:pt x="21" y="412"/>
                  </a:lnTo>
                  <a:lnTo>
                    <a:pt x="0" y="382"/>
                  </a:lnTo>
                  <a:lnTo>
                    <a:pt x="0" y="348"/>
                  </a:lnTo>
                  <a:lnTo>
                    <a:pt x="14" y="314"/>
                  </a:lnTo>
                  <a:lnTo>
                    <a:pt x="50" y="280"/>
                  </a:lnTo>
                  <a:lnTo>
                    <a:pt x="120" y="208"/>
                  </a:lnTo>
                  <a:lnTo>
                    <a:pt x="163" y="140"/>
                  </a:lnTo>
                  <a:lnTo>
                    <a:pt x="149" y="72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49" y="4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7" y="8"/>
                  </a:lnTo>
                  <a:lnTo>
                    <a:pt x="269" y="8"/>
                  </a:lnTo>
                  <a:lnTo>
                    <a:pt x="297" y="8"/>
                  </a:lnTo>
                  <a:lnTo>
                    <a:pt x="311" y="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2" name="Freeform 401"/>
            <p:cNvSpPr>
              <a:spLocks/>
            </p:cNvSpPr>
            <p:nvPr/>
          </p:nvSpPr>
          <p:spPr bwMode="auto">
            <a:xfrm>
              <a:off x="1209" y="637"/>
              <a:ext cx="1026" cy="687"/>
            </a:xfrm>
            <a:custGeom>
              <a:avLst/>
              <a:gdLst>
                <a:gd name="T0" fmla="*/ 1026 w 869"/>
                <a:gd name="T1" fmla="*/ 76 h 687"/>
                <a:gd name="T2" fmla="*/ 943 w 869"/>
                <a:gd name="T3" fmla="*/ 106 h 687"/>
                <a:gd name="T4" fmla="*/ 893 w 869"/>
                <a:gd name="T5" fmla="*/ 151 h 687"/>
                <a:gd name="T6" fmla="*/ 860 w 869"/>
                <a:gd name="T7" fmla="*/ 204 h 687"/>
                <a:gd name="T8" fmla="*/ 843 w 869"/>
                <a:gd name="T9" fmla="*/ 249 h 687"/>
                <a:gd name="T10" fmla="*/ 835 w 869"/>
                <a:gd name="T11" fmla="*/ 272 h 687"/>
                <a:gd name="T12" fmla="*/ 818 w 869"/>
                <a:gd name="T13" fmla="*/ 298 h 687"/>
                <a:gd name="T14" fmla="*/ 792 w 869"/>
                <a:gd name="T15" fmla="*/ 325 h 687"/>
                <a:gd name="T16" fmla="*/ 759 w 869"/>
                <a:gd name="T17" fmla="*/ 351 h 687"/>
                <a:gd name="T18" fmla="*/ 718 w 869"/>
                <a:gd name="T19" fmla="*/ 378 h 687"/>
                <a:gd name="T20" fmla="*/ 659 w 869"/>
                <a:gd name="T21" fmla="*/ 400 h 687"/>
                <a:gd name="T22" fmla="*/ 593 w 869"/>
                <a:gd name="T23" fmla="*/ 419 h 687"/>
                <a:gd name="T24" fmla="*/ 517 w 869"/>
                <a:gd name="T25" fmla="*/ 434 h 687"/>
                <a:gd name="T26" fmla="*/ 433 w 869"/>
                <a:gd name="T27" fmla="*/ 446 h 687"/>
                <a:gd name="T28" fmla="*/ 351 w 869"/>
                <a:gd name="T29" fmla="*/ 465 h 687"/>
                <a:gd name="T30" fmla="*/ 267 w 869"/>
                <a:gd name="T31" fmla="*/ 491 h 687"/>
                <a:gd name="T32" fmla="*/ 201 w 869"/>
                <a:gd name="T33" fmla="*/ 521 h 687"/>
                <a:gd name="T34" fmla="*/ 142 w 869"/>
                <a:gd name="T35" fmla="*/ 555 h 687"/>
                <a:gd name="T36" fmla="*/ 117 w 869"/>
                <a:gd name="T37" fmla="*/ 593 h 687"/>
                <a:gd name="T38" fmla="*/ 125 w 869"/>
                <a:gd name="T39" fmla="*/ 638 h 687"/>
                <a:gd name="T40" fmla="*/ 175 w 869"/>
                <a:gd name="T41" fmla="*/ 687 h 687"/>
                <a:gd name="T42" fmla="*/ 109 w 869"/>
                <a:gd name="T43" fmla="*/ 676 h 687"/>
                <a:gd name="T44" fmla="*/ 58 w 869"/>
                <a:gd name="T45" fmla="*/ 653 h 687"/>
                <a:gd name="T46" fmla="*/ 25 w 869"/>
                <a:gd name="T47" fmla="*/ 627 h 687"/>
                <a:gd name="T48" fmla="*/ 0 w 869"/>
                <a:gd name="T49" fmla="*/ 593 h 687"/>
                <a:gd name="T50" fmla="*/ 0 w 869"/>
                <a:gd name="T51" fmla="*/ 559 h 687"/>
                <a:gd name="T52" fmla="*/ 17 w 869"/>
                <a:gd name="T53" fmla="*/ 521 h 687"/>
                <a:gd name="T54" fmla="*/ 67 w 869"/>
                <a:gd name="T55" fmla="*/ 483 h 687"/>
                <a:gd name="T56" fmla="*/ 133 w 869"/>
                <a:gd name="T57" fmla="*/ 453 h 687"/>
                <a:gd name="T58" fmla="*/ 234 w 869"/>
                <a:gd name="T59" fmla="*/ 423 h 687"/>
                <a:gd name="T60" fmla="*/ 326 w 869"/>
                <a:gd name="T61" fmla="*/ 397 h 687"/>
                <a:gd name="T62" fmla="*/ 409 w 869"/>
                <a:gd name="T63" fmla="*/ 370 h 687"/>
                <a:gd name="T64" fmla="*/ 484 w 869"/>
                <a:gd name="T65" fmla="*/ 348 h 687"/>
                <a:gd name="T66" fmla="*/ 550 w 869"/>
                <a:gd name="T67" fmla="*/ 321 h 687"/>
                <a:gd name="T68" fmla="*/ 601 w 869"/>
                <a:gd name="T69" fmla="*/ 291 h 687"/>
                <a:gd name="T70" fmla="*/ 634 w 869"/>
                <a:gd name="T71" fmla="*/ 257 h 687"/>
                <a:gd name="T72" fmla="*/ 651 w 869"/>
                <a:gd name="T73" fmla="*/ 215 h 687"/>
                <a:gd name="T74" fmla="*/ 659 w 869"/>
                <a:gd name="T75" fmla="*/ 132 h 687"/>
                <a:gd name="T76" fmla="*/ 675 w 869"/>
                <a:gd name="T77" fmla="*/ 72 h 687"/>
                <a:gd name="T78" fmla="*/ 718 w 869"/>
                <a:gd name="T79" fmla="*/ 27 h 687"/>
                <a:gd name="T80" fmla="*/ 776 w 869"/>
                <a:gd name="T81" fmla="*/ 0 h 687"/>
                <a:gd name="T82" fmla="*/ 800 w 869"/>
                <a:gd name="T83" fmla="*/ 8 h 687"/>
                <a:gd name="T84" fmla="*/ 826 w 869"/>
                <a:gd name="T85" fmla="*/ 19 h 687"/>
                <a:gd name="T86" fmla="*/ 851 w 869"/>
                <a:gd name="T87" fmla="*/ 27 h 687"/>
                <a:gd name="T88" fmla="*/ 884 w 869"/>
                <a:gd name="T89" fmla="*/ 38 h 687"/>
                <a:gd name="T90" fmla="*/ 917 w 869"/>
                <a:gd name="T91" fmla="*/ 49 h 687"/>
                <a:gd name="T92" fmla="*/ 960 w 869"/>
                <a:gd name="T93" fmla="*/ 57 h 687"/>
                <a:gd name="T94" fmla="*/ 993 w 869"/>
                <a:gd name="T95" fmla="*/ 68 h 687"/>
                <a:gd name="T96" fmla="*/ 1026 w 869"/>
                <a:gd name="T97" fmla="*/ 76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9"/>
                <a:gd name="T148" fmla="*/ 0 h 687"/>
                <a:gd name="T149" fmla="*/ 869 w 869"/>
                <a:gd name="T150" fmla="*/ 687 h 6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9" h="687">
                  <a:moveTo>
                    <a:pt x="869" y="76"/>
                  </a:moveTo>
                  <a:lnTo>
                    <a:pt x="799" y="106"/>
                  </a:lnTo>
                  <a:lnTo>
                    <a:pt x="756" y="151"/>
                  </a:lnTo>
                  <a:lnTo>
                    <a:pt x="728" y="204"/>
                  </a:lnTo>
                  <a:lnTo>
                    <a:pt x="714" y="249"/>
                  </a:lnTo>
                  <a:lnTo>
                    <a:pt x="707" y="272"/>
                  </a:lnTo>
                  <a:lnTo>
                    <a:pt x="693" y="298"/>
                  </a:lnTo>
                  <a:lnTo>
                    <a:pt x="671" y="325"/>
                  </a:lnTo>
                  <a:lnTo>
                    <a:pt x="643" y="351"/>
                  </a:lnTo>
                  <a:lnTo>
                    <a:pt x="608" y="378"/>
                  </a:lnTo>
                  <a:lnTo>
                    <a:pt x="558" y="400"/>
                  </a:lnTo>
                  <a:lnTo>
                    <a:pt x="502" y="419"/>
                  </a:lnTo>
                  <a:lnTo>
                    <a:pt x="438" y="434"/>
                  </a:lnTo>
                  <a:lnTo>
                    <a:pt x="367" y="446"/>
                  </a:lnTo>
                  <a:lnTo>
                    <a:pt x="297" y="465"/>
                  </a:lnTo>
                  <a:lnTo>
                    <a:pt x="226" y="491"/>
                  </a:lnTo>
                  <a:lnTo>
                    <a:pt x="170" y="521"/>
                  </a:lnTo>
                  <a:lnTo>
                    <a:pt x="120" y="555"/>
                  </a:lnTo>
                  <a:lnTo>
                    <a:pt x="99" y="593"/>
                  </a:lnTo>
                  <a:lnTo>
                    <a:pt x="106" y="638"/>
                  </a:lnTo>
                  <a:lnTo>
                    <a:pt x="148" y="687"/>
                  </a:lnTo>
                  <a:lnTo>
                    <a:pt x="92" y="676"/>
                  </a:lnTo>
                  <a:lnTo>
                    <a:pt x="49" y="653"/>
                  </a:lnTo>
                  <a:lnTo>
                    <a:pt x="21" y="627"/>
                  </a:lnTo>
                  <a:lnTo>
                    <a:pt x="0" y="593"/>
                  </a:lnTo>
                  <a:lnTo>
                    <a:pt x="0" y="559"/>
                  </a:lnTo>
                  <a:lnTo>
                    <a:pt x="14" y="521"/>
                  </a:lnTo>
                  <a:lnTo>
                    <a:pt x="57" y="483"/>
                  </a:lnTo>
                  <a:lnTo>
                    <a:pt x="113" y="453"/>
                  </a:lnTo>
                  <a:lnTo>
                    <a:pt x="198" y="423"/>
                  </a:lnTo>
                  <a:lnTo>
                    <a:pt x="276" y="397"/>
                  </a:lnTo>
                  <a:lnTo>
                    <a:pt x="346" y="370"/>
                  </a:lnTo>
                  <a:lnTo>
                    <a:pt x="410" y="348"/>
                  </a:lnTo>
                  <a:lnTo>
                    <a:pt x="466" y="321"/>
                  </a:lnTo>
                  <a:lnTo>
                    <a:pt x="509" y="291"/>
                  </a:lnTo>
                  <a:lnTo>
                    <a:pt x="537" y="257"/>
                  </a:lnTo>
                  <a:lnTo>
                    <a:pt x="551" y="215"/>
                  </a:lnTo>
                  <a:lnTo>
                    <a:pt x="558" y="132"/>
                  </a:lnTo>
                  <a:lnTo>
                    <a:pt x="572" y="72"/>
                  </a:lnTo>
                  <a:lnTo>
                    <a:pt x="608" y="27"/>
                  </a:lnTo>
                  <a:lnTo>
                    <a:pt x="657" y="0"/>
                  </a:lnTo>
                  <a:lnTo>
                    <a:pt x="678" y="8"/>
                  </a:lnTo>
                  <a:lnTo>
                    <a:pt x="700" y="19"/>
                  </a:lnTo>
                  <a:lnTo>
                    <a:pt x="721" y="27"/>
                  </a:lnTo>
                  <a:lnTo>
                    <a:pt x="749" y="38"/>
                  </a:lnTo>
                  <a:lnTo>
                    <a:pt x="777" y="49"/>
                  </a:lnTo>
                  <a:lnTo>
                    <a:pt x="813" y="57"/>
                  </a:lnTo>
                  <a:lnTo>
                    <a:pt x="841" y="68"/>
                  </a:lnTo>
                  <a:lnTo>
                    <a:pt x="869" y="7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3" name="Freeform 402"/>
            <p:cNvSpPr>
              <a:spLocks/>
            </p:cNvSpPr>
            <p:nvPr/>
          </p:nvSpPr>
          <p:spPr bwMode="auto">
            <a:xfrm>
              <a:off x="0" y="210"/>
              <a:ext cx="1561" cy="284"/>
            </a:xfrm>
            <a:custGeom>
              <a:avLst/>
              <a:gdLst>
                <a:gd name="T0" fmla="*/ 1561 w 1322"/>
                <a:gd name="T1" fmla="*/ 136 h 284"/>
                <a:gd name="T2" fmla="*/ 1494 w 1322"/>
                <a:gd name="T3" fmla="*/ 125 h 284"/>
                <a:gd name="T4" fmla="*/ 1419 w 1322"/>
                <a:gd name="T5" fmla="*/ 121 h 284"/>
                <a:gd name="T6" fmla="*/ 1352 w 1322"/>
                <a:gd name="T7" fmla="*/ 125 h 284"/>
                <a:gd name="T8" fmla="*/ 1278 w 1322"/>
                <a:gd name="T9" fmla="*/ 133 h 284"/>
                <a:gd name="T10" fmla="*/ 1194 w 1322"/>
                <a:gd name="T11" fmla="*/ 144 h 284"/>
                <a:gd name="T12" fmla="*/ 1118 w 1322"/>
                <a:gd name="T13" fmla="*/ 163 h 284"/>
                <a:gd name="T14" fmla="*/ 1044 w 1322"/>
                <a:gd name="T15" fmla="*/ 189 h 284"/>
                <a:gd name="T16" fmla="*/ 968 w 1322"/>
                <a:gd name="T17" fmla="*/ 219 h 284"/>
                <a:gd name="T18" fmla="*/ 876 w 1322"/>
                <a:gd name="T19" fmla="*/ 253 h 284"/>
                <a:gd name="T20" fmla="*/ 751 w 1322"/>
                <a:gd name="T21" fmla="*/ 272 h 284"/>
                <a:gd name="T22" fmla="*/ 618 w 1322"/>
                <a:gd name="T23" fmla="*/ 284 h 284"/>
                <a:gd name="T24" fmla="*/ 476 w 1322"/>
                <a:gd name="T25" fmla="*/ 276 h 284"/>
                <a:gd name="T26" fmla="*/ 334 w 1322"/>
                <a:gd name="T27" fmla="*/ 257 h 284"/>
                <a:gd name="T28" fmla="*/ 209 w 1322"/>
                <a:gd name="T29" fmla="*/ 223 h 284"/>
                <a:gd name="T30" fmla="*/ 92 w 1322"/>
                <a:gd name="T31" fmla="*/ 170 h 284"/>
                <a:gd name="T32" fmla="*/ 0 w 1322"/>
                <a:gd name="T33" fmla="*/ 106 h 284"/>
                <a:gd name="T34" fmla="*/ 100 w 1322"/>
                <a:gd name="T35" fmla="*/ 140 h 284"/>
                <a:gd name="T36" fmla="*/ 209 w 1322"/>
                <a:gd name="T37" fmla="*/ 170 h 284"/>
                <a:gd name="T38" fmla="*/ 318 w 1322"/>
                <a:gd name="T39" fmla="*/ 193 h 284"/>
                <a:gd name="T40" fmla="*/ 435 w 1322"/>
                <a:gd name="T41" fmla="*/ 208 h 284"/>
                <a:gd name="T42" fmla="*/ 543 w 1322"/>
                <a:gd name="T43" fmla="*/ 216 h 284"/>
                <a:gd name="T44" fmla="*/ 651 w 1322"/>
                <a:gd name="T45" fmla="*/ 208 h 284"/>
                <a:gd name="T46" fmla="*/ 743 w 1322"/>
                <a:gd name="T47" fmla="*/ 189 h 284"/>
                <a:gd name="T48" fmla="*/ 835 w 1322"/>
                <a:gd name="T49" fmla="*/ 155 h 284"/>
                <a:gd name="T50" fmla="*/ 919 w 1322"/>
                <a:gd name="T51" fmla="*/ 114 h 284"/>
                <a:gd name="T52" fmla="*/ 1010 w 1322"/>
                <a:gd name="T53" fmla="*/ 80 h 284"/>
                <a:gd name="T54" fmla="*/ 1102 w 1322"/>
                <a:gd name="T55" fmla="*/ 50 h 284"/>
                <a:gd name="T56" fmla="*/ 1194 w 1322"/>
                <a:gd name="T57" fmla="*/ 23 h 284"/>
                <a:gd name="T58" fmla="*/ 1278 w 1322"/>
                <a:gd name="T59" fmla="*/ 8 h 284"/>
                <a:gd name="T60" fmla="*/ 1360 w 1322"/>
                <a:gd name="T61" fmla="*/ 0 h 284"/>
                <a:gd name="T62" fmla="*/ 1436 w 1322"/>
                <a:gd name="T63" fmla="*/ 4 h 284"/>
                <a:gd name="T64" fmla="*/ 1494 w 1322"/>
                <a:gd name="T65" fmla="*/ 16 h 284"/>
                <a:gd name="T66" fmla="*/ 1502 w 1322"/>
                <a:gd name="T67" fmla="*/ 42 h 284"/>
                <a:gd name="T68" fmla="*/ 1518 w 1322"/>
                <a:gd name="T69" fmla="*/ 76 h 284"/>
                <a:gd name="T70" fmla="*/ 1536 w 1322"/>
                <a:gd name="T71" fmla="*/ 110 h 284"/>
                <a:gd name="T72" fmla="*/ 1561 w 1322"/>
                <a:gd name="T73" fmla="*/ 136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2"/>
                <a:gd name="T112" fmla="*/ 0 h 284"/>
                <a:gd name="T113" fmla="*/ 1322 w 1322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2" h="284">
                  <a:moveTo>
                    <a:pt x="1322" y="136"/>
                  </a:moveTo>
                  <a:lnTo>
                    <a:pt x="1265" y="125"/>
                  </a:lnTo>
                  <a:lnTo>
                    <a:pt x="1202" y="121"/>
                  </a:lnTo>
                  <a:lnTo>
                    <a:pt x="1145" y="125"/>
                  </a:lnTo>
                  <a:lnTo>
                    <a:pt x="1082" y="133"/>
                  </a:lnTo>
                  <a:lnTo>
                    <a:pt x="1011" y="144"/>
                  </a:lnTo>
                  <a:lnTo>
                    <a:pt x="947" y="163"/>
                  </a:lnTo>
                  <a:lnTo>
                    <a:pt x="884" y="189"/>
                  </a:lnTo>
                  <a:lnTo>
                    <a:pt x="820" y="219"/>
                  </a:lnTo>
                  <a:lnTo>
                    <a:pt x="742" y="253"/>
                  </a:lnTo>
                  <a:lnTo>
                    <a:pt x="636" y="272"/>
                  </a:lnTo>
                  <a:lnTo>
                    <a:pt x="523" y="284"/>
                  </a:lnTo>
                  <a:lnTo>
                    <a:pt x="403" y="276"/>
                  </a:lnTo>
                  <a:lnTo>
                    <a:pt x="283" y="257"/>
                  </a:lnTo>
                  <a:lnTo>
                    <a:pt x="177" y="223"/>
                  </a:lnTo>
                  <a:lnTo>
                    <a:pt x="78" y="170"/>
                  </a:lnTo>
                  <a:lnTo>
                    <a:pt x="0" y="106"/>
                  </a:lnTo>
                  <a:lnTo>
                    <a:pt x="85" y="140"/>
                  </a:lnTo>
                  <a:lnTo>
                    <a:pt x="177" y="170"/>
                  </a:lnTo>
                  <a:lnTo>
                    <a:pt x="269" y="193"/>
                  </a:lnTo>
                  <a:lnTo>
                    <a:pt x="368" y="208"/>
                  </a:lnTo>
                  <a:lnTo>
                    <a:pt x="460" y="216"/>
                  </a:lnTo>
                  <a:lnTo>
                    <a:pt x="551" y="208"/>
                  </a:lnTo>
                  <a:lnTo>
                    <a:pt x="629" y="189"/>
                  </a:lnTo>
                  <a:lnTo>
                    <a:pt x="707" y="155"/>
                  </a:lnTo>
                  <a:lnTo>
                    <a:pt x="778" y="114"/>
                  </a:lnTo>
                  <a:lnTo>
                    <a:pt x="855" y="80"/>
                  </a:lnTo>
                  <a:lnTo>
                    <a:pt x="933" y="50"/>
                  </a:lnTo>
                  <a:lnTo>
                    <a:pt x="1011" y="23"/>
                  </a:lnTo>
                  <a:lnTo>
                    <a:pt x="1082" y="8"/>
                  </a:lnTo>
                  <a:lnTo>
                    <a:pt x="1152" y="0"/>
                  </a:lnTo>
                  <a:lnTo>
                    <a:pt x="1216" y="4"/>
                  </a:lnTo>
                  <a:lnTo>
                    <a:pt x="1265" y="16"/>
                  </a:lnTo>
                  <a:lnTo>
                    <a:pt x="1272" y="42"/>
                  </a:lnTo>
                  <a:lnTo>
                    <a:pt x="1286" y="76"/>
                  </a:lnTo>
                  <a:lnTo>
                    <a:pt x="1301" y="110"/>
                  </a:lnTo>
                  <a:lnTo>
                    <a:pt x="1322" y="13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" name="Freeform 403"/>
            <p:cNvSpPr>
              <a:spLocks/>
            </p:cNvSpPr>
            <p:nvPr/>
          </p:nvSpPr>
          <p:spPr bwMode="auto">
            <a:xfrm>
              <a:off x="1381" y="-714"/>
              <a:ext cx="3305" cy="1526"/>
            </a:xfrm>
            <a:custGeom>
              <a:avLst/>
              <a:gdLst>
                <a:gd name="T0" fmla="*/ 1820 w 2799"/>
                <a:gd name="T1" fmla="*/ 4 h 1526"/>
                <a:gd name="T2" fmla="*/ 2144 w 2799"/>
                <a:gd name="T3" fmla="*/ 34 h 1526"/>
                <a:gd name="T4" fmla="*/ 2445 w 2799"/>
                <a:gd name="T5" fmla="*/ 91 h 1526"/>
                <a:gd name="T6" fmla="*/ 2704 w 2799"/>
                <a:gd name="T7" fmla="*/ 174 h 1526"/>
                <a:gd name="T8" fmla="*/ 2930 w 2799"/>
                <a:gd name="T9" fmla="*/ 280 h 1526"/>
                <a:gd name="T10" fmla="*/ 3104 w 2799"/>
                <a:gd name="T11" fmla="*/ 401 h 1526"/>
                <a:gd name="T12" fmla="*/ 3229 w 2799"/>
                <a:gd name="T13" fmla="*/ 536 h 1526"/>
                <a:gd name="T14" fmla="*/ 3297 w 2799"/>
                <a:gd name="T15" fmla="*/ 684 h 1526"/>
                <a:gd name="T16" fmla="*/ 3297 w 2799"/>
                <a:gd name="T17" fmla="*/ 842 h 1526"/>
                <a:gd name="T18" fmla="*/ 3229 w 2799"/>
                <a:gd name="T19" fmla="*/ 989 h 1526"/>
                <a:gd name="T20" fmla="*/ 3104 w 2799"/>
                <a:gd name="T21" fmla="*/ 1125 h 1526"/>
                <a:gd name="T22" fmla="*/ 2930 w 2799"/>
                <a:gd name="T23" fmla="*/ 1250 h 1526"/>
                <a:gd name="T24" fmla="*/ 2704 w 2799"/>
                <a:gd name="T25" fmla="*/ 1352 h 1526"/>
                <a:gd name="T26" fmla="*/ 2445 w 2799"/>
                <a:gd name="T27" fmla="*/ 1435 h 1526"/>
                <a:gd name="T28" fmla="*/ 2144 w 2799"/>
                <a:gd name="T29" fmla="*/ 1492 h 1526"/>
                <a:gd name="T30" fmla="*/ 1820 w 2799"/>
                <a:gd name="T31" fmla="*/ 1522 h 1526"/>
                <a:gd name="T32" fmla="*/ 1485 w 2799"/>
                <a:gd name="T33" fmla="*/ 1522 h 1526"/>
                <a:gd name="T34" fmla="*/ 1160 w 2799"/>
                <a:gd name="T35" fmla="*/ 1492 h 1526"/>
                <a:gd name="T36" fmla="*/ 860 w 2799"/>
                <a:gd name="T37" fmla="*/ 1435 h 1526"/>
                <a:gd name="T38" fmla="*/ 601 w 2799"/>
                <a:gd name="T39" fmla="*/ 1352 h 1526"/>
                <a:gd name="T40" fmla="*/ 375 w 2799"/>
                <a:gd name="T41" fmla="*/ 1250 h 1526"/>
                <a:gd name="T42" fmla="*/ 201 w 2799"/>
                <a:gd name="T43" fmla="*/ 1125 h 1526"/>
                <a:gd name="T44" fmla="*/ 76 w 2799"/>
                <a:gd name="T45" fmla="*/ 989 h 1526"/>
                <a:gd name="T46" fmla="*/ 8 w 2799"/>
                <a:gd name="T47" fmla="*/ 842 h 1526"/>
                <a:gd name="T48" fmla="*/ 8 w 2799"/>
                <a:gd name="T49" fmla="*/ 684 h 1526"/>
                <a:gd name="T50" fmla="*/ 76 w 2799"/>
                <a:gd name="T51" fmla="*/ 536 h 1526"/>
                <a:gd name="T52" fmla="*/ 201 w 2799"/>
                <a:gd name="T53" fmla="*/ 401 h 1526"/>
                <a:gd name="T54" fmla="*/ 375 w 2799"/>
                <a:gd name="T55" fmla="*/ 280 h 1526"/>
                <a:gd name="T56" fmla="*/ 601 w 2799"/>
                <a:gd name="T57" fmla="*/ 174 h 1526"/>
                <a:gd name="T58" fmla="*/ 860 w 2799"/>
                <a:gd name="T59" fmla="*/ 91 h 1526"/>
                <a:gd name="T60" fmla="*/ 1160 w 2799"/>
                <a:gd name="T61" fmla="*/ 34 h 1526"/>
                <a:gd name="T62" fmla="*/ 1485 w 2799"/>
                <a:gd name="T63" fmla="*/ 4 h 1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99"/>
                <a:gd name="T97" fmla="*/ 0 h 1526"/>
                <a:gd name="T98" fmla="*/ 2799 w 2799"/>
                <a:gd name="T99" fmla="*/ 1526 h 15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99" h="1526">
                  <a:moveTo>
                    <a:pt x="1399" y="0"/>
                  </a:moveTo>
                  <a:lnTo>
                    <a:pt x="1541" y="4"/>
                  </a:lnTo>
                  <a:lnTo>
                    <a:pt x="1682" y="15"/>
                  </a:lnTo>
                  <a:lnTo>
                    <a:pt x="1816" y="34"/>
                  </a:lnTo>
                  <a:lnTo>
                    <a:pt x="1944" y="61"/>
                  </a:lnTo>
                  <a:lnTo>
                    <a:pt x="2071" y="91"/>
                  </a:lnTo>
                  <a:lnTo>
                    <a:pt x="2184" y="133"/>
                  </a:lnTo>
                  <a:lnTo>
                    <a:pt x="2290" y="174"/>
                  </a:lnTo>
                  <a:lnTo>
                    <a:pt x="2389" y="223"/>
                  </a:lnTo>
                  <a:lnTo>
                    <a:pt x="2481" y="280"/>
                  </a:lnTo>
                  <a:lnTo>
                    <a:pt x="2558" y="336"/>
                  </a:lnTo>
                  <a:lnTo>
                    <a:pt x="2629" y="401"/>
                  </a:lnTo>
                  <a:lnTo>
                    <a:pt x="2693" y="469"/>
                  </a:lnTo>
                  <a:lnTo>
                    <a:pt x="2735" y="536"/>
                  </a:lnTo>
                  <a:lnTo>
                    <a:pt x="2770" y="608"/>
                  </a:lnTo>
                  <a:lnTo>
                    <a:pt x="2792" y="684"/>
                  </a:lnTo>
                  <a:lnTo>
                    <a:pt x="2799" y="763"/>
                  </a:lnTo>
                  <a:lnTo>
                    <a:pt x="2792" y="842"/>
                  </a:lnTo>
                  <a:lnTo>
                    <a:pt x="2770" y="918"/>
                  </a:lnTo>
                  <a:lnTo>
                    <a:pt x="2735" y="989"/>
                  </a:lnTo>
                  <a:lnTo>
                    <a:pt x="2693" y="1061"/>
                  </a:lnTo>
                  <a:lnTo>
                    <a:pt x="2629" y="1125"/>
                  </a:lnTo>
                  <a:lnTo>
                    <a:pt x="2558" y="1190"/>
                  </a:lnTo>
                  <a:lnTo>
                    <a:pt x="2481" y="1250"/>
                  </a:lnTo>
                  <a:lnTo>
                    <a:pt x="2389" y="1303"/>
                  </a:lnTo>
                  <a:lnTo>
                    <a:pt x="2290" y="1352"/>
                  </a:lnTo>
                  <a:lnTo>
                    <a:pt x="2184" y="1397"/>
                  </a:lnTo>
                  <a:lnTo>
                    <a:pt x="2071" y="1435"/>
                  </a:lnTo>
                  <a:lnTo>
                    <a:pt x="1944" y="1465"/>
                  </a:lnTo>
                  <a:lnTo>
                    <a:pt x="1816" y="1492"/>
                  </a:lnTo>
                  <a:lnTo>
                    <a:pt x="1682" y="1510"/>
                  </a:lnTo>
                  <a:lnTo>
                    <a:pt x="1541" y="1522"/>
                  </a:lnTo>
                  <a:lnTo>
                    <a:pt x="1399" y="1526"/>
                  </a:lnTo>
                  <a:lnTo>
                    <a:pt x="1258" y="1522"/>
                  </a:lnTo>
                  <a:lnTo>
                    <a:pt x="1117" y="1510"/>
                  </a:lnTo>
                  <a:lnTo>
                    <a:pt x="982" y="1492"/>
                  </a:lnTo>
                  <a:lnTo>
                    <a:pt x="855" y="1465"/>
                  </a:lnTo>
                  <a:lnTo>
                    <a:pt x="728" y="1435"/>
                  </a:lnTo>
                  <a:lnTo>
                    <a:pt x="615" y="1397"/>
                  </a:lnTo>
                  <a:lnTo>
                    <a:pt x="509" y="1352"/>
                  </a:lnTo>
                  <a:lnTo>
                    <a:pt x="410" y="1303"/>
                  </a:lnTo>
                  <a:lnTo>
                    <a:pt x="318" y="1250"/>
                  </a:lnTo>
                  <a:lnTo>
                    <a:pt x="240" y="1190"/>
                  </a:lnTo>
                  <a:lnTo>
                    <a:pt x="170" y="1125"/>
                  </a:lnTo>
                  <a:lnTo>
                    <a:pt x="106" y="1061"/>
                  </a:lnTo>
                  <a:lnTo>
                    <a:pt x="64" y="989"/>
                  </a:lnTo>
                  <a:lnTo>
                    <a:pt x="28" y="918"/>
                  </a:lnTo>
                  <a:lnTo>
                    <a:pt x="7" y="842"/>
                  </a:lnTo>
                  <a:lnTo>
                    <a:pt x="0" y="763"/>
                  </a:lnTo>
                  <a:lnTo>
                    <a:pt x="7" y="684"/>
                  </a:lnTo>
                  <a:lnTo>
                    <a:pt x="28" y="608"/>
                  </a:lnTo>
                  <a:lnTo>
                    <a:pt x="64" y="536"/>
                  </a:lnTo>
                  <a:lnTo>
                    <a:pt x="106" y="469"/>
                  </a:lnTo>
                  <a:lnTo>
                    <a:pt x="170" y="401"/>
                  </a:lnTo>
                  <a:lnTo>
                    <a:pt x="240" y="336"/>
                  </a:lnTo>
                  <a:lnTo>
                    <a:pt x="318" y="280"/>
                  </a:lnTo>
                  <a:lnTo>
                    <a:pt x="410" y="223"/>
                  </a:lnTo>
                  <a:lnTo>
                    <a:pt x="509" y="174"/>
                  </a:lnTo>
                  <a:lnTo>
                    <a:pt x="615" y="133"/>
                  </a:lnTo>
                  <a:lnTo>
                    <a:pt x="728" y="91"/>
                  </a:lnTo>
                  <a:lnTo>
                    <a:pt x="855" y="61"/>
                  </a:lnTo>
                  <a:lnTo>
                    <a:pt x="982" y="34"/>
                  </a:lnTo>
                  <a:lnTo>
                    <a:pt x="1117" y="15"/>
                  </a:lnTo>
                  <a:lnTo>
                    <a:pt x="1258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EF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14"/>
          <p:cNvGrpSpPr>
            <a:grpSpLocks/>
          </p:cNvGrpSpPr>
          <p:nvPr/>
        </p:nvGrpSpPr>
        <p:grpSpPr bwMode="auto">
          <a:xfrm>
            <a:off x="3581400" y="3956050"/>
            <a:ext cx="5524500" cy="2901950"/>
            <a:chOff x="2256" y="2492"/>
            <a:chExt cx="3480" cy="1828"/>
          </a:xfrm>
        </p:grpSpPr>
        <p:grpSp>
          <p:nvGrpSpPr>
            <p:cNvPr id="3406" name="Group 405"/>
            <p:cNvGrpSpPr>
              <a:grpSpLocks/>
            </p:cNvGrpSpPr>
            <p:nvPr/>
          </p:nvGrpSpPr>
          <p:grpSpPr bwMode="auto">
            <a:xfrm>
              <a:off x="4000" y="2492"/>
              <a:ext cx="881" cy="1816"/>
              <a:chOff x="1103" y="1261"/>
              <a:chExt cx="550" cy="899"/>
            </a:xfrm>
          </p:grpSpPr>
          <p:grpSp>
            <p:nvGrpSpPr>
              <p:cNvPr id="3545" name="Group 406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3587" name="Freeform 407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" name="Freeform 408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" name="Freeform 409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6" name="Group 410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3547" name="Group 411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3585" name="Freeform 412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" name="Freeform 413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48" name="Group 414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3583" name="Freeform 415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4" name="Freeform 416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49" name="Group 417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3581" name="Freeform 418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2" name="Freeform 419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0" name="Group 420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3579" name="Freeform 421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0" name="Freeform 422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1" name="Group 423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3577" name="Freeform 424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8" name="Freeform 425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2" name="Group 426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3575" name="Freeform 427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6" name="Freeform 428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3" name="Group 429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3554" name="Arc 430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555" name="Group 431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3556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7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8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9" name="Freeform 435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0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1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2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3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4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5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6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7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8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9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0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1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2" name="Oval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3" name="Oval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4" name="Oval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407" name="Group 473"/>
            <p:cNvGrpSpPr>
              <a:grpSpLocks/>
            </p:cNvGrpSpPr>
            <p:nvPr/>
          </p:nvGrpSpPr>
          <p:grpSpPr bwMode="auto">
            <a:xfrm>
              <a:off x="4855" y="2504"/>
              <a:ext cx="881" cy="1816"/>
              <a:chOff x="1103" y="1261"/>
              <a:chExt cx="550" cy="899"/>
            </a:xfrm>
          </p:grpSpPr>
          <p:grpSp>
            <p:nvGrpSpPr>
              <p:cNvPr id="3500" name="Group 474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3542" name="Freeform 475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" name="Freeform 476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4" name="Freeform 477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1" name="Group 478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3502" name="Group 479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3540" name="Freeform 480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1" name="Freeform 481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3" name="Group 482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3538" name="Freeform 483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9" name="Freeform 484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" name="Group 485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3536" name="Freeform 486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7" name="Freeform 487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5" name="Group 488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3534" name="Freeform 489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5" name="Freeform 490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" name="Group 491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3532" name="Freeform 492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3" name="Freeform 493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7" name="Group 494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3530" name="Freeform 495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1" name="Freeform 496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8" name="Group 497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3509" name="Arc 498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510" name="Group 499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3511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2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3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4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5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6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7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8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9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0" name="Freeform 509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1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2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3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4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5" name="Freeform 514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6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7" name="Oval 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8" name="Oval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9" name="Oval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408" name="Group 519"/>
            <p:cNvGrpSpPr>
              <a:grpSpLocks/>
            </p:cNvGrpSpPr>
            <p:nvPr/>
          </p:nvGrpSpPr>
          <p:grpSpPr bwMode="auto">
            <a:xfrm>
              <a:off x="3124" y="2492"/>
              <a:ext cx="881" cy="1816"/>
              <a:chOff x="1103" y="1261"/>
              <a:chExt cx="550" cy="899"/>
            </a:xfrm>
          </p:grpSpPr>
          <p:grpSp>
            <p:nvGrpSpPr>
              <p:cNvPr id="3455" name="Group 520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3497" name="Freeform 521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" name="Freeform 522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Freeform 523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6" name="Group 524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3457" name="Group 525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3495" name="Freeform 526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6" name="Freeform 527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58" name="Group 528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3493" name="Freeform 529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4" name="Freeform 530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59" name="Group 531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3491" name="Freeform 532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" name="Freeform 533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0" name="Group 534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3489" name="Freeform 535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0" name="Freeform 536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1" name="Group 537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3487" name="Freeform 538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" name="Freeform 539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2" name="Group 540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3485" name="Freeform 541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" name="Freeform 542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3" name="Group 543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3464" name="Arc 544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65" name="Group 545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3466" name="Freeform 546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7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8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9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0" name="Freeform 550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1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2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3" name="Freeform 553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4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5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6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7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8" name="Freeform 558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9" name="Freeform 559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0" name="Freeform 560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1" name="Freeform 561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2" name="Oval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" name="Oval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4" name="Oval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409" name="Group 565"/>
            <p:cNvGrpSpPr>
              <a:grpSpLocks/>
            </p:cNvGrpSpPr>
            <p:nvPr/>
          </p:nvGrpSpPr>
          <p:grpSpPr bwMode="auto">
            <a:xfrm>
              <a:off x="2256" y="2492"/>
              <a:ext cx="881" cy="1816"/>
              <a:chOff x="1103" y="1261"/>
              <a:chExt cx="550" cy="899"/>
            </a:xfrm>
          </p:grpSpPr>
          <p:grpSp>
            <p:nvGrpSpPr>
              <p:cNvPr id="3410" name="Group 566"/>
              <p:cNvGrpSpPr>
                <a:grpSpLocks/>
              </p:cNvGrpSpPr>
              <p:nvPr/>
            </p:nvGrpSpPr>
            <p:grpSpPr bwMode="auto">
              <a:xfrm>
                <a:off x="1120" y="1429"/>
                <a:ext cx="533" cy="731"/>
                <a:chOff x="1120" y="1429"/>
                <a:chExt cx="533" cy="731"/>
              </a:xfrm>
            </p:grpSpPr>
            <p:sp>
              <p:nvSpPr>
                <p:cNvPr id="3452" name="Freeform 567"/>
                <p:cNvSpPr>
                  <a:spLocks/>
                </p:cNvSpPr>
                <p:nvPr/>
              </p:nvSpPr>
              <p:spPr bwMode="auto">
                <a:xfrm>
                  <a:off x="1120" y="1643"/>
                  <a:ext cx="218" cy="517"/>
                </a:xfrm>
                <a:custGeom>
                  <a:avLst/>
                  <a:gdLst>
                    <a:gd name="T0" fmla="*/ 180 w 656"/>
                    <a:gd name="T1" fmla="*/ 517 h 1552"/>
                    <a:gd name="T2" fmla="*/ 193 w 656"/>
                    <a:gd name="T3" fmla="*/ 484 h 1552"/>
                    <a:gd name="T4" fmla="*/ 204 w 656"/>
                    <a:gd name="T5" fmla="*/ 445 h 1552"/>
                    <a:gd name="T6" fmla="*/ 210 w 656"/>
                    <a:gd name="T7" fmla="*/ 404 h 1552"/>
                    <a:gd name="T8" fmla="*/ 214 w 656"/>
                    <a:gd name="T9" fmla="*/ 373 h 1552"/>
                    <a:gd name="T10" fmla="*/ 214 w 656"/>
                    <a:gd name="T11" fmla="*/ 339 h 1552"/>
                    <a:gd name="T12" fmla="*/ 218 w 656"/>
                    <a:gd name="T13" fmla="*/ 294 h 1552"/>
                    <a:gd name="T14" fmla="*/ 215 w 656"/>
                    <a:gd name="T15" fmla="*/ 252 h 1552"/>
                    <a:gd name="T16" fmla="*/ 214 w 656"/>
                    <a:gd name="T17" fmla="*/ 204 h 1552"/>
                    <a:gd name="T18" fmla="*/ 209 w 656"/>
                    <a:gd name="T19" fmla="*/ 170 h 1552"/>
                    <a:gd name="T20" fmla="*/ 206 w 656"/>
                    <a:gd name="T21" fmla="*/ 146 h 1552"/>
                    <a:gd name="T22" fmla="*/ 198 w 656"/>
                    <a:gd name="T23" fmla="*/ 122 h 1552"/>
                    <a:gd name="T24" fmla="*/ 190 w 656"/>
                    <a:gd name="T25" fmla="*/ 96 h 1552"/>
                    <a:gd name="T26" fmla="*/ 174 w 656"/>
                    <a:gd name="T27" fmla="*/ 66 h 1552"/>
                    <a:gd name="T28" fmla="*/ 153 w 656"/>
                    <a:gd name="T29" fmla="*/ 37 h 1552"/>
                    <a:gd name="T30" fmla="*/ 136 w 656"/>
                    <a:gd name="T31" fmla="*/ 21 h 1552"/>
                    <a:gd name="T32" fmla="*/ 116 w 656"/>
                    <a:gd name="T33" fmla="*/ 6 h 1552"/>
                    <a:gd name="T34" fmla="*/ 97 w 656"/>
                    <a:gd name="T35" fmla="*/ 1 h 1552"/>
                    <a:gd name="T36" fmla="*/ 71 w 656"/>
                    <a:gd name="T37" fmla="*/ 0 h 1552"/>
                    <a:gd name="T38" fmla="*/ 42 w 656"/>
                    <a:gd name="T39" fmla="*/ 4 h 1552"/>
                    <a:gd name="T40" fmla="*/ 0 w 656"/>
                    <a:gd name="T41" fmla="*/ 22 h 1552"/>
                    <a:gd name="T42" fmla="*/ 45 w 656"/>
                    <a:gd name="T43" fmla="*/ 22 h 1552"/>
                    <a:gd name="T44" fmla="*/ 78 w 656"/>
                    <a:gd name="T45" fmla="*/ 25 h 1552"/>
                    <a:gd name="T46" fmla="*/ 95 w 656"/>
                    <a:gd name="T47" fmla="*/ 28 h 1552"/>
                    <a:gd name="T48" fmla="*/ 114 w 656"/>
                    <a:gd name="T49" fmla="*/ 36 h 1552"/>
                    <a:gd name="T50" fmla="*/ 127 w 656"/>
                    <a:gd name="T51" fmla="*/ 50 h 1552"/>
                    <a:gd name="T52" fmla="*/ 141 w 656"/>
                    <a:gd name="T53" fmla="*/ 74 h 1552"/>
                    <a:gd name="T54" fmla="*/ 154 w 656"/>
                    <a:gd name="T55" fmla="*/ 93 h 1552"/>
                    <a:gd name="T56" fmla="*/ 159 w 656"/>
                    <a:gd name="T57" fmla="*/ 116 h 1552"/>
                    <a:gd name="T58" fmla="*/ 168 w 656"/>
                    <a:gd name="T59" fmla="*/ 140 h 1552"/>
                    <a:gd name="T60" fmla="*/ 174 w 656"/>
                    <a:gd name="T61" fmla="*/ 167 h 1552"/>
                    <a:gd name="T62" fmla="*/ 180 w 656"/>
                    <a:gd name="T63" fmla="*/ 201 h 1552"/>
                    <a:gd name="T64" fmla="*/ 183 w 656"/>
                    <a:gd name="T65" fmla="*/ 239 h 1552"/>
                    <a:gd name="T66" fmla="*/ 183 w 656"/>
                    <a:gd name="T67" fmla="*/ 299 h 1552"/>
                    <a:gd name="T68" fmla="*/ 179 w 656"/>
                    <a:gd name="T69" fmla="*/ 353 h 1552"/>
                    <a:gd name="T70" fmla="*/ 173 w 656"/>
                    <a:gd name="T71" fmla="*/ 407 h 1552"/>
                    <a:gd name="T72" fmla="*/ 164 w 656"/>
                    <a:gd name="T73" fmla="*/ 440 h 1552"/>
                    <a:gd name="T74" fmla="*/ 152 w 656"/>
                    <a:gd name="T75" fmla="*/ 481 h 1552"/>
                    <a:gd name="T76" fmla="*/ 137 w 656"/>
                    <a:gd name="T77" fmla="*/ 517 h 1552"/>
                    <a:gd name="T78" fmla="*/ 180 w 656"/>
                    <a:gd name="T79" fmla="*/ 517 h 15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6"/>
                    <a:gd name="T121" fmla="*/ 0 h 1552"/>
                    <a:gd name="T122" fmla="*/ 656 w 656"/>
                    <a:gd name="T123" fmla="*/ 1552 h 15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6" h="1552">
                      <a:moveTo>
                        <a:pt x="543" y="1552"/>
                      </a:moveTo>
                      <a:lnTo>
                        <a:pt x="580" y="1452"/>
                      </a:lnTo>
                      <a:lnTo>
                        <a:pt x="615" y="1335"/>
                      </a:lnTo>
                      <a:lnTo>
                        <a:pt x="633" y="1213"/>
                      </a:lnTo>
                      <a:lnTo>
                        <a:pt x="643" y="1119"/>
                      </a:lnTo>
                      <a:lnTo>
                        <a:pt x="643" y="1019"/>
                      </a:lnTo>
                      <a:lnTo>
                        <a:pt x="656" y="883"/>
                      </a:lnTo>
                      <a:lnTo>
                        <a:pt x="647" y="757"/>
                      </a:lnTo>
                      <a:lnTo>
                        <a:pt x="643" y="613"/>
                      </a:lnTo>
                      <a:lnTo>
                        <a:pt x="628" y="509"/>
                      </a:lnTo>
                      <a:lnTo>
                        <a:pt x="620" y="437"/>
                      </a:lnTo>
                      <a:lnTo>
                        <a:pt x="597" y="365"/>
                      </a:lnTo>
                      <a:lnTo>
                        <a:pt x="571" y="288"/>
                      </a:lnTo>
                      <a:lnTo>
                        <a:pt x="525" y="197"/>
                      </a:lnTo>
                      <a:lnTo>
                        <a:pt x="460" y="112"/>
                      </a:lnTo>
                      <a:lnTo>
                        <a:pt x="408" y="62"/>
                      </a:lnTo>
                      <a:lnTo>
                        <a:pt x="349" y="18"/>
                      </a:lnTo>
                      <a:lnTo>
                        <a:pt x="291" y="4"/>
                      </a:lnTo>
                      <a:lnTo>
                        <a:pt x="214" y="0"/>
                      </a:lnTo>
                      <a:lnTo>
                        <a:pt x="126" y="13"/>
                      </a:lnTo>
                      <a:lnTo>
                        <a:pt x="0" y="66"/>
                      </a:lnTo>
                      <a:lnTo>
                        <a:pt x="134" y="66"/>
                      </a:lnTo>
                      <a:lnTo>
                        <a:pt x="234" y="76"/>
                      </a:lnTo>
                      <a:lnTo>
                        <a:pt x="286" y="85"/>
                      </a:lnTo>
                      <a:lnTo>
                        <a:pt x="344" y="107"/>
                      </a:lnTo>
                      <a:lnTo>
                        <a:pt x="381" y="149"/>
                      </a:lnTo>
                      <a:lnTo>
                        <a:pt x="423" y="221"/>
                      </a:lnTo>
                      <a:lnTo>
                        <a:pt x="462" y="279"/>
                      </a:lnTo>
                      <a:lnTo>
                        <a:pt x="477" y="347"/>
                      </a:lnTo>
                      <a:lnTo>
                        <a:pt x="507" y="419"/>
                      </a:lnTo>
                      <a:lnTo>
                        <a:pt x="523" y="500"/>
                      </a:lnTo>
                      <a:lnTo>
                        <a:pt x="543" y="604"/>
                      </a:lnTo>
                      <a:lnTo>
                        <a:pt x="550" y="717"/>
                      </a:lnTo>
                      <a:lnTo>
                        <a:pt x="550" y="897"/>
                      </a:lnTo>
                      <a:lnTo>
                        <a:pt x="539" y="1060"/>
                      </a:lnTo>
                      <a:lnTo>
                        <a:pt x="521" y="1222"/>
                      </a:lnTo>
                      <a:lnTo>
                        <a:pt x="493" y="1322"/>
                      </a:lnTo>
                      <a:lnTo>
                        <a:pt x="457" y="1443"/>
                      </a:lnTo>
                      <a:lnTo>
                        <a:pt x="412" y="1552"/>
                      </a:lnTo>
                      <a:lnTo>
                        <a:pt x="543" y="155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Freeform 568"/>
                <p:cNvSpPr>
                  <a:spLocks/>
                </p:cNvSpPr>
                <p:nvPr/>
              </p:nvSpPr>
              <p:spPr bwMode="auto">
                <a:xfrm>
                  <a:off x="1291" y="1429"/>
                  <a:ext cx="106" cy="731"/>
                </a:xfrm>
                <a:custGeom>
                  <a:avLst/>
                  <a:gdLst>
                    <a:gd name="T0" fmla="*/ 0 w 319"/>
                    <a:gd name="T1" fmla="*/ 0 h 2194"/>
                    <a:gd name="T2" fmla="*/ 33 w 319"/>
                    <a:gd name="T3" fmla="*/ 24 h 2194"/>
                    <a:gd name="T4" fmla="*/ 50 w 319"/>
                    <a:gd name="T5" fmla="*/ 35 h 2194"/>
                    <a:gd name="T6" fmla="*/ 61 w 319"/>
                    <a:gd name="T7" fmla="*/ 46 h 2194"/>
                    <a:gd name="T8" fmla="*/ 75 w 319"/>
                    <a:gd name="T9" fmla="*/ 60 h 2194"/>
                    <a:gd name="T10" fmla="*/ 86 w 319"/>
                    <a:gd name="T11" fmla="*/ 81 h 2194"/>
                    <a:gd name="T12" fmla="*/ 91 w 319"/>
                    <a:gd name="T13" fmla="*/ 100 h 2194"/>
                    <a:gd name="T14" fmla="*/ 93 w 319"/>
                    <a:gd name="T15" fmla="*/ 119 h 2194"/>
                    <a:gd name="T16" fmla="*/ 93 w 319"/>
                    <a:gd name="T17" fmla="*/ 151 h 2194"/>
                    <a:gd name="T18" fmla="*/ 92 w 319"/>
                    <a:gd name="T19" fmla="*/ 182 h 2194"/>
                    <a:gd name="T20" fmla="*/ 89 w 319"/>
                    <a:gd name="T21" fmla="*/ 228 h 2194"/>
                    <a:gd name="T22" fmla="*/ 84 w 319"/>
                    <a:gd name="T23" fmla="*/ 268 h 2194"/>
                    <a:gd name="T24" fmla="*/ 81 w 319"/>
                    <a:gd name="T25" fmla="*/ 294 h 2194"/>
                    <a:gd name="T26" fmla="*/ 77 w 319"/>
                    <a:gd name="T27" fmla="*/ 313 h 2194"/>
                    <a:gd name="T28" fmla="*/ 72 w 319"/>
                    <a:gd name="T29" fmla="*/ 336 h 2194"/>
                    <a:gd name="T30" fmla="*/ 64 w 319"/>
                    <a:gd name="T31" fmla="*/ 365 h 2194"/>
                    <a:gd name="T32" fmla="*/ 57 w 319"/>
                    <a:gd name="T33" fmla="*/ 392 h 2194"/>
                    <a:gd name="T34" fmla="*/ 49 w 319"/>
                    <a:gd name="T35" fmla="*/ 421 h 2194"/>
                    <a:gd name="T36" fmla="*/ 43 w 319"/>
                    <a:gd name="T37" fmla="*/ 443 h 2194"/>
                    <a:gd name="T38" fmla="*/ 35 w 319"/>
                    <a:gd name="T39" fmla="*/ 473 h 2194"/>
                    <a:gd name="T40" fmla="*/ 27 w 319"/>
                    <a:gd name="T41" fmla="*/ 508 h 2194"/>
                    <a:gd name="T42" fmla="*/ 18 w 319"/>
                    <a:gd name="T43" fmla="*/ 549 h 2194"/>
                    <a:gd name="T44" fmla="*/ 12 w 319"/>
                    <a:gd name="T45" fmla="*/ 586 h 2194"/>
                    <a:gd name="T46" fmla="*/ 7 w 319"/>
                    <a:gd name="T47" fmla="*/ 617 h 2194"/>
                    <a:gd name="T48" fmla="*/ 4 w 319"/>
                    <a:gd name="T49" fmla="*/ 659 h 2194"/>
                    <a:gd name="T50" fmla="*/ 2 w 319"/>
                    <a:gd name="T51" fmla="*/ 696 h 2194"/>
                    <a:gd name="T52" fmla="*/ 0 w 319"/>
                    <a:gd name="T53" fmla="*/ 731 h 2194"/>
                    <a:gd name="T54" fmla="*/ 15 w 319"/>
                    <a:gd name="T55" fmla="*/ 731 h 2194"/>
                    <a:gd name="T56" fmla="*/ 13 w 319"/>
                    <a:gd name="T57" fmla="*/ 711 h 2194"/>
                    <a:gd name="T58" fmla="*/ 15 w 319"/>
                    <a:gd name="T59" fmla="*/ 684 h 2194"/>
                    <a:gd name="T60" fmla="*/ 18 w 319"/>
                    <a:gd name="T61" fmla="*/ 656 h 2194"/>
                    <a:gd name="T62" fmla="*/ 19 w 319"/>
                    <a:gd name="T63" fmla="*/ 631 h 2194"/>
                    <a:gd name="T64" fmla="*/ 24 w 319"/>
                    <a:gd name="T65" fmla="*/ 593 h 2194"/>
                    <a:gd name="T66" fmla="*/ 31 w 319"/>
                    <a:gd name="T67" fmla="*/ 554 h 2194"/>
                    <a:gd name="T68" fmla="*/ 40 w 319"/>
                    <a:gd name="T69" fmla="*/ 509 h 2194"/>
                    <a:gd name="T70" fmla="*/ 48 w 319"/>
                    <a:gd name="T71" fmla="*/ 476 h 2194"/>
                    <a:gd name="T72" fmla="*/ 56 w 319"/>
                    <a:gd name="T73" fmla="*/ 443 h 2194"/>
                    <a:gd name="T74" fmla="*/ 66 w 319"/>
                    <a:gd name="T75" fmla="*/ 412 h 2194"/>
                    <a:gd name="T76" fmla="*/ 74 w 319"/>
                    <a:gd name="T77" fmla="*/ 380 h 2194"/>
                    <a:gd name="T78" fmla="*/ 81 w 319"/>
                    <a:gd name="T79" fmla="*/ 355 h 2194"/>
                    <a:gd name="T80" fmla="*/ 87 w 319"/>
                    <a:gd name="T81" fmla="*/ 328 h 2194"/>
                    <a:gd name="T82" fmla="*/ 92 w 319"/>
                    <a:gd name="T83" fmla="*/ 302 h 2194"/>
                    <a:gd name="T84" fmla="*/ 96 w 319"/>
                    <a:gd name="T85" fmla="*/ 276 h 2194"/>
                    <a:gd name="T86" fmla="*/ 100 w 319"/>
                    <a:gd name="T87" fmla="*/ 250 h 2194"/>
                    <a:gd name="T88" fmla="*/ 102 w 319"/>
                    <a:gd name="T89" fmla="*/ 223 h 2194"/>
                    <a:gd name="T90" fmla="*/ 104 w 319"/>
                    <a:gd name="T91" fmla="*/ 196 h 2194"/>
                    <a:gd name="T92" fmla="*/ 106 w 319"/>
                    <a:gd name="T93" fmla="*/ 167 h 2194"/>
                    <a:gd name="T94" fmla="*/ 106 w 319"/>
                    <a:gd name="T95" fmla="*/ 141 h 2194"/>
                    <a:gd name="T96" fmla="*/ 105 w 319"/>
                    <a:gd name="T97" fmla="*/ 114 h 2194"/>
                    <a:gd name="T98" fmla="*/ 102 w 319"/>
                    <a:gd name="T99" fmla="*/ 87 h 2194"/>
                    <a:gd name="T100" fmla="*/ 95 w 319"/>
                    <a:gd name="T101" fmla="*/ 69 h 2194"/>
                    <a:gd name="T102" fmla="*/ 84 w 319"/>
                    <a:gd name="T103" fmla="*/ 51 h 2194"/>
                    <a:gd name="T104" fmla="*/ 67 w 319"/>
                    <a:gd name="T105" fmla="*/ 36 h 2194"/>
                    <a:gd name="T106" fmla="*/ 51 w 319"/>
                    <a:gd name="T107" fmla="*/ 24 h 2194"/>
                    <a:gd name="T108" fmla="*/ 0 w 319"/>
                    <a:gd name="T109" fmla="*/ 0 h 2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2194"/>
                    <a:gd name="T167" fmla="*/ 319 w 319"/>
                    <a:gd name="T168" fmla="*/ 2194 h 2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2194">
                      <a:moveTo>
                        <a:pt x="0" y="0"/>
                      </a:moveTo>
                      <a:lnTo>
                        <a:pt x="99" y="72"/>
                      </a:lnTo>
                      <a:lnTo>
                        <a:pt x="151" y="104"/>
                      </a:lnTo>
                      <a:lnTo>
                        <a:pt x="184" y="137"/>
                      </a:lnTo>
                      <a:lnTo>
                        <a:pt x="225" y="181"/>
                      </a:lnTo>
                      <a:lnTo>
                        <a:pt x="259" y="243"/>
                      </a:lnTo>
                      <a:lnTo>
                        <a:pt x="275" y="300"/>
                      </a:lnTo>
                      <a:lnTo>
                        <a:pt x="281" y="356"/>
                      </a:lnTo>
                      <a:lnTo>
                        <a:pt x="280" y="452"/>
                      </a:lnTo>
                      <a:lnTo>
                        <a:pt x="278" y="546"/>
                      </a:lnTo>
                      <a:lnTo>
                        <a:pt x="268" y="684"/>
                      </a:lnTo>
                      <a:lnTo>
                        <a:pt x="252" y="803"/>
                      </a:lnTo>
                      <a:lnTo>
                        <a:pt x="244" y="883"/>
                      </a:lnTo>
                      <a:lnTo>
                        <a:pt x="232" y="940"/>
                      </a:lnTo>
                      <a:lnTo>
                        <a:pt x="217" y="1007"/>
                      </a:lnTo>
                      <a:lnTo>
                        <a:pt x="193" y="1095"/>
                      </a:lnTo>
                      <a:lnTo>
                        <a:pt x="172" y="1176"/>
                      </a:lnTo>
                      <a:lnTo>
                        <a:pt x="148" y="1263"/>
                      </a:lnTo>
                      <a:lnTo>
                        <a:pt x="130" y="1329"/>
                      </a:lnTo>
                      <a:lnTo>
                        <a:pt x="106" y="1420"/>
                      </a:lnTo>
                      <a:lnTo>
                        <a:pt x="81" y="1525"/>
                      </a:lnTo>
                      <a:lnTo>
                        <a:pt x="55" y="1649"/>
                      </a:lnTo>
                      <a:lnTo>
                        <a:pt x="36" y="1760"/>
                      </a:lnTo>
                      <a:lnTo>
                        <a:pt x="22" y="1851"/>
                      </a:lnTo>
                      <a:lnTo>
                        <a:pt x="13" y="1978"/>
                      </a:lnTo>
                      <a:lnTo>
                        <a:pt x="7" y="2088"/>
                      </a:lnTo>
                      <a:lnTo>
                        <a:pt x="1" y="2194"/>
                      </a:lnTo>
                      <a:lnTo>
                        <a:pt x="45" y="2193"/>
                      </a:lnTo>
                      <a:lnTo>
                        <a:pt x="39" y="2134"/>
                      </a:lnTo>
                      <a:lnTo>
                        <a:pt x="45" y="2053"/>
                      </a:lnTo>
                      <a:lnTo>
                        <a:pt x="53" y="1968"/>
                      </a:lnTo>
                      <a:lnTo>
                        <a:pt x="58" y="1894"/>
                      </a:lnTo>
                      <a:lnTo>
                        <a:pt x="73" y="1779"/>
                      </a:lnTo>
                      <a:lnTo>
                        <a:pt x="94" y="1664"/>
                      </a:lnTo>
                      <a:lnTo>
                        <a:pt x="120" y="1528"/>
                      </a:lnTo>
                      <a:lnTo>
                        <a:pt x="145" y="1429"/>
                      </a:lnTo>
                      <a:lnTo>
                        <a:pt x="169" y="1329"/>
                      </a:lnTo>
                      <a:lnTo>
                        <a:pt x="199" y="1236"/>
                      </a:lnTo>
                      <a:lnTo>
                        <a:pt x="223" y="1140"/>
                      </a:lnTo>
                      <a:lnTo>
                        <a:pt x="244" y="1065"/>
                      </a:lnTo>
                      <a:lnTo>
                        <a:pt x="262" y="985"/>
                      </a:lnTo>
                      <a:lnTo>
                        <a:pt x="278" y="907"/>
                      </a:lnTo>
                      <a:lnTo>
                        <a:pt x="289" y="829"/>
                      </a:lnTo>
                      <a:lnTo>
                        <a:pt x="301" y="751"/>
                      </a:lnTo>
                      <a:lnTo>
                        <a:pt x="307" y="668"/>
                      </a:lnTo>
                      <a:lnTo>
                        <a:pt x="313" y="588"/>
                      </a:lnTo>
                      <a:lnTo>
                        <a:pt x="319" y="502"/>
                      </a:lnTo>
                      <a:lnTo>
                        <a:pt x="319" y="422"/>
                      </a:lnTo>
                      <a:lnTo>
                        <a:pt x="316" y="341"/>
                      </a:lnTo>
                      <a:lnTo>
                        <a:pt x="307" y="262"/>
                      </a:lnTo>
                      <a:lnTo>
                        <a:pt x="287" y="206"/>
                      </a:lnTo>
                      <a:lnTo>
                        <a:pt x="252" y="153"/>
                      </a:lnTo>
                      <a:lnTo>
                        <a:pt x="202" y="107"/>
                      </a:lnTo>
                      <a:lnTo>
                        <a:pt x="153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Freeform 569"/>
                <p:cNvSpPr>
                  <a:spLocks/>
                </p:cNvSpPr>
                <p:nvPr/>
              </p:nvSpPr>
              <p:spPr bwMode="auto">
                <a:xfrm>
                  <a:off x="1301" y="1482"/>
                  <a:ext cx="352" cy="678"/>
                </a:xfrm>
                <a:custGeom>
                  <a:avLst/>
                  <a:gdLst>
                    <a:gd name="T0" fmla="*/ 0 w 1058"/>
                    <a:gd name="T1" fmla="*/ 678 h 2035"/>
                    <a:gd name="T2" fmla="*/ 1 w 1058"/>
                    <a:gd name="T3" fmla="*/ 646 h 2035"/>
                    <a:gd name="T4" fmla="*/ 3 w 1058"/>
                    <a:gd name="T5" fmla="*/ 618 h 2035"/>
                    <a:gd name="T6" fmla="*/ 6 w 1058"/>
                    <a:gd name="T7" fmla="*/ 579 h 2035"/>
                    <a:gd name="T8" fmla="*/ 12 w 1058"/>
                    <a:gd name="T9" fmla="*/ 544 h 2035"/>
                    <a:gd name="T10" fmla="*/ 18 w 1058"/>
                    <a:gd name="T11" fmla="*/ 505 h 2035"/>
                    <a:gd name="T12" fmla="*/ 28 w 1058"/>
                    <a:gd name="T13" fmla="*/ 466 h 2035"/>
                    <a:gd name="T14" fmla="*/ 37 w 1058"/>
                    <a:gd name="T15" fmla="*/ 436 h 2035"/>
                    <a:gd name="T16" fmla="*/ 48 w 1058"/>
                    <a:gd name="T17" fmla="*/ 395 h 2035"/>
                    <a:gd name="T18" fmla="*/ 62 w 1058"/>
                    <a:gd name="T19" fmla="*/ 354 h 2035"/>
                    <a:gd name="T20" fmla="*/ 76 w 1058"/>
                    <a:gd name="T21" fmla="*/ 319 h 2035"/>
                    <a:gd name="T22" fmla="*/ 93 w 1058"/>
                    <a:gd name="T23" fmla="*/ 280 h 2035"/>
                    <a:gd name="T24" fmla="*/ 110 w 1058"/>
                    <a:gd name="T25" fmla="*/ 249 h 2035"/>
                    <a:gd name="T26" fmla="*/ 133 w 1058"/>
                    <a:gd name="T27" fmla="*/ 208 h 2035"/>
                    <a:gd name="T28" fmla="*/ 155 w 1058"/>
                    <a:gd name="T29" fmla="*/ 173 h 2035"/>
                    <a:gd name="T30" fmla="*/ 174 w 1058"/>
                    <a:gd name="T31" fmla="*/ 143 h 2035"/>
                    <a:gd name="T32" fmla="*/ 193 w 1058"/>
                    <a:gd name="T33" fmla="*/ 114 h 2035"/>
                    <a:gd name="T34" fmla="*/ 215 w 1058"/>
                    <a:gd name="T35" fmla="*/ 85 h 2035"/>
                    <a:gd name="T36" fmla="*/ 241 w 1058"/>
                    <a:gd name="T37" fmla="*/ 57 h 2035"/>
                    <a:gd name="T38" fmla="*/ 264 w 1058"/>
                    <a:gd name="T39" fmla="*/ 30 h 2035"/>
                    <a:gd name="T40" fmla="*/ 295 w 1058"/>
                    <a:gd name="T41" fmla="*/ 12 h 2035"/>
                    <a:gd name="T42" fmla="*/ 331 w 1058"/>
                    <a:gd name="T43" fmla="*/ 0 h 2035"/>
                    <a:gd name="T44" fmla="*/ 352 w 1058"/>
                    <a:gd name="T45" fmla="*/ 0 h 2035"/>
                    <a:gd name="T46" fmla="*/ 319 w 1058"/>
                    <a:gd name="T47" fmla="*/ 12 h 2035"/>
                    <a:gd name="T48" fmla="*/ 283 w 1058"/>
                    <a:gd name="T49" fmla="*/ 42 h 2035"/>
                    <a:gd name="T50" fmla="*/ 263 w 1058"/>
                    <a:gd name="T51" fmla="*/ 67 h 2035"/>
                    <a:gd name="T52" fmla="*/ 238 w 1058"/>
                    <a:gd name="T53" fmla="*/ 96 h 2035"/>
                    <a:gd name="T54" fmla="*/ 208 w 1058"/>
                    <a:gd name="T55" fmla="*/ 138 h 2035"/>
                    <a:gd name="T56" fmla="*/ 188 w 1058"/>
                    <a:gd name="T57" fmla="*/ 168 h 2035"/>
                    <a:gd name="T58" fmla="*/ 171 w 1058"/>
                    <a:gd name="T59" fmla="*/ 200 h 2035"/>
                    <a:gd name="T60" fmla="*/ 150 w 1058"/>
                    <a:gd name="T61" fmla="*/ 235 h 2035"/>
                    <a:gd name="T62" fmla="*/ 134 w 1058"/>
                    <a:gd name="T63" fmla="*/ 263 h 2035"/>
                    <a:gd name="T64" fmla="*/ 115 w 1058"/>
                    <a:gd name="T65" fmla="*/ 301 h 2035"/>
                    <a:gd name="T66" fmla="*/ 97 w 1058"/>
                    <a:gd name="T67" fmla="*/ 341 h 2035"/>
                    <a:gd name="T68" fmla="*/ 83 w 1058"/>
                    <a:gd name="T69" fmla="*/ 380 h 2035"/>
                    <a:gd name="T70" fmla="*/ 70 w 1058"/>
                    <a:gd name="T71" fmla="*/ 414 h 2035"/>
                    <a:gd name="T72" fmla="*/ 63 w 1058"/>
                    <a:gd name="T73" fmla="*/ 448 h 2035"/>
                    <a:gd name="T74" fmla="*/ 54 w 1058"/>
                    <a:gd name="T75" fmla="*/ 488 h 2035"/>
                    <a:gd name="T76" fmla="*/ 47 w 1058"/>
                    <a:gd name="T77" fmla="*/ 531 h 2035"/>
                    <a:gd name="T78" fmla="*/ 42 w 1058"/>
                    <a:gd name="T79" fmla="*/ 568 h 2035"/>
                    <a:gd name="T80" fmla="*/ 41 w 1058"/>
                    <a:gd name="T81" fmla="*/ 604 h 2035"/>
                    <a:gd name="T82" fmla="*/ 42 w 1058"/>
                    <a:gd name="T83" fmla="*/ 645 h 2035"/>
                    <a:gd name="T84" fmla="*/ 45 w 1058"/>
                    <a:gd name="T85" fmla="*/ 678 h 2035"/>
                    <a:gd name="T86" fmla="*/ 0 w 1058"/>
                    <a:gd name="T87" fmla="*/ 678 h 20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8"/>
                    <a:gd name="T133" fmla="*/ 0 h 2035"/>
                    <a:gd name="T134" fmla="*/ 1058 w 1058"/>
                    <a:gd name="T135" fmla="*/ 2035 h 20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8" h="2035">
                      <a:moveTo>
                        <a:pt x="0" y="2035"/>
                      </a:moveTo>
                      <a:lnTo>
                        <a:pt x="4" y="1939"/>
                      </a:lnTo>
                      <a:lnTo>
                        <a:pt x="9" y="1854"/>
                      </a:lnTo>
                      <a:lnTo>
                        <a:pt x="18" y="1737"/>
                      </a:lnTo>
                      <a:lnTo>
                        <a:pt x="37" y="1633"/>
                      </a:lnTo>
                      <a:lnTo>
                        <a:pt x="54" y="1515"/>
                      </a:lnTo>
                      <a:lnTo>
                        <a:pt x="85" y="1399"/>
                      </a:lnTo>
                      <a:lnTo>
                        <a:pt x="111" y="1308"/>
                      </a:lnTo>
                      <a:lnTo>
                        <a:pt x="144" y="1187"/>
                      </a:lnTo>
                      <a:lnTo>
                        <a:pt x="185" y="1064"/>
                      </a:lnTo>
                      <a:lnTo>
                        <a:pt x="228" y="956"/>
                      </a:lnTo>
                      <a:lnTo>
                        <a:pt x="280" y="839"/>
                      </a:lnTo>
                      <a:lnTo>
                        <a:pt x="330" y="748"/>
                      </a:lnTo>
                      <a:lnTo>
                        <a:pt x="400" y="623"/>
                      </a:lnTo>
                      <a:lnTo>
                        <a:pt x="465" y="518"/>
                      </a:lnTo>
                      <a:lnTo>
                        <a:pt x="523" y="428"/>
                      </a:lnTo>
                      <a:lnTo>
                        <a:pt x="580" y="343"/>
                      </a:lnTo>
                      <a:lnTo>
                        <a:pt x="645" y="256"/>
                      </a:lnTo>
                      <a:lnTo>
                        <a:pt x="724" y="171"/>
                      </a:lnTo>
                      <a:lnTo>
                        <a:pt x="794" y="90"/>
                      </a:lnTo>
                      <a:lnTo>
                        <a:pt x="886" y="35"/>
                      </a:lnTo>
                      <a:lnTo>
                        <a:pt x="995" y="0"/>
                      </a:lnTo>
                      <a:lnTo>
                        <a:pt x="1058" y="0"/>
                      </a:lnTo>
                      <a:lnTo>
                        <a:pt x="958" y="35"/>
                      </a:lnTo>
                      <a:lnTo>
                        <a:pt x="850" y="125"/>
                      </a:lnTo>
                      <a:lnTo>
                        <a:pt x="789" y="202"/>
                      </a:lnTo>
                      <a:lnTo>
                        <a:pt x="715" y="289"/>
                      </a:lnTo>
                      <a:lnTo>
                        <a:pt x="625" y="415"/>
                      </a:lnTo>
                      <a:lnTo>
                        <a:pt x="564" y="505"/>
                      </a:lnTo>
                      <a:lnTo>
                        <a:pt x="514" y="599"/>
                      </a:lnTo>
                      <a:lnTo>
                        <a:pt x="451" y="704"/>
                      </a:lnTo>
                      <a:lnTo>
                        <a:pt x="402" y="789"/>
                      </a:lnTo>
                      <a:lnTo>
                        <a:pt x="347" y="902"/>
                      </a:lnTo>
                      <a:lnTo>
                        <a:pt x="293" y="1023"/>
                      </a:lnTo>
                      <a:lnTo>
                        <a:pt x="249" y="1141"/>
                      </a:lnTo>
                      <a:lnTo>
                        <a:pt x="210" y="1244"/>
                      </a:lnTo>
                      <a:lnTo>
                        <a:pt x="190" y="1344"/>
                      </a:lnTo>
                      <a:lnTo>
                        <a:pt x="162" y="1466"/>
                      </a:lnTo>
                      <a:lnTo>
                        <a:pt x="140" y="1593"/>
                      </a:lnTo>
                      <a:lnTo>
                        <a:pt x="127" y="1705"/>
                      </a:lnTo>
                      <a:lnTo>
                        <a:pt x="122" y="1814"/>
                      </a:lnTo>
                      <a:lnTo>
                        <a:pt x="127" y="1935"/>
                      </a:lnTo>
                      <a:lnTo>
                        <a:pt x="135" y="2035"/>
                      </a:lnTo>
                      <a:lnTo>
                        <a:pt x="0" y="2035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588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1" name="Group 570"/>
              <p:cNvGrpSpPr>
                <a:grpSpLocks/>
              </p:cNvGrpSpPr>
              <p:nvPr/>
            </p:nvGrpSpPr>
            <p:grpSpPr bwMode="auto">
              <a:xfrm>
                <a:off x="1103" y="1261"/>
                <a:ext cx="339" cy="318"/>
                <a:chOff x="1103" y="1261"/>
                <a:chExt cx="339" cy="318"/>
              </a:xfrm>
            </p:grpSpPr>
            <p:grpSp>
              <p:nvGrpSpPr>
                <p:cNvPr id="3412" name="Group 571"/>
                <p:cNvGrpSpPr>
                  <a:grpSpLocks/>
                </p:cNvGrpSpPr>
                <p:nvPr/>
              </p:nvGrpSpPr>
              <p:grpSpPr bwMode="auto">
                <a:xfrm>
                  <a:off x="1103" y="1332"/>
                  <a:ext cx="145" cy="110"/>
                  <a:chOff x="1103" y="1332"/>
                  <a:chExt cx="145" cy="110"/>
                </a:xfrm>
              </p:grpSpPr>
              <p:sp>
                <p:nvSpPr>
                  <p:cNvPr id="3450" name="Freeform 572"/>
                  <p:cNvSpPr>
                    <a:spLocks/>
                  </p:cNvSpPr>
                  <p:nvPr/>
                </p:nvSpPr>
                <p:spPr bwMode="auto">
                  <a:xfrm>
                    <a:off x="1103" y="1332"/>
                    <a:ext cx="145" cy="110"/>
                  </a:xfrm>
                  <a:custGeom>
                    <a:avLst/>
                    <a:gdLst>
                      <a:gd name="T0" fmla="*/ 141 w 435"/>
                      <a:gd name="T1" fmla="*/ 83 h 328"/>
                      <a:gd name="T2" fmla="*/ 144 w 435"/>
                      <a:gd name="T3" fmla="*/ 70 h 328"/>
                      <a:gd name="T4" fmla="*/ 145 w 435"/>
                      <a:gd name="T5" fmla="*/ 60 h 328"/>
                      <a:gd name="T6" fmla="*/ 141 w 435"/>
                      <a:gd name="T7" fmla="*/ 50 h 328"/>
                      <a:gd name="T8" fmla="*/ 138 w 435"/>
                      <a:gd name="T9" fmla="*/ 39 h 328"/>
                      <a:gd name="T10" fmla="*/ 131 w 435"/>
                      <a:gd name="T11" fmla="*/ 29 h 328"/>
                      <a:gd name="T12" fmla="*/ 124 w 435"/>
                      <a:gd name="T13" fmla="*/ 20 h 328"/>
                      <a:gd name="T14" fmla="*/ 114 w 435"/>
                      <a:gd name="T15" fmla="*/ 12 h 328"/>
                      <a:gd name="T16" fmla="*/ 101 w 435"/>
                      <a:gd name="T17" fmla="*/ 5 h 328"/>
                      <a:gd name="T18" fmla="*/ 88 w 435"/>
                      <a:gd name="T19" fmla="*/ 2 h 328"/>
                      <a:gd name="T20" fmla="*/ 72 w 435"/>
                      <a:gd name="T21" fmla="*/ 0 h 328"/>
                      <a:gd name="T22" fmla="*/ 55 w 435"/>
                      <a:gd name="T23" fmla="*/ 2 h 328"/>
                      <a:gd name="T24" fmla="*/ 41 w 435"/>
                      <a:gd name="T25" fmla="*/ 5 h 328"/>
                      <a:gd name="T26" fmla="*/ 22 w 435"/>
                      <a:gd name="T27" fmla="*/ 7 h 328"/>
                      <a:gd name="T28" fmla="*/ 10 w 435"/>
                      <a:gd name="T29" fmla="*/ 7 h 328"/>
                      <a:gd name="T30" fmla="*/ 0 w 435"/>
                      <a:gd name="T31" fmla="*/ 3 h 328"/>
                      <a:gd name="T32" fmla="*/ 7 w 435"/>
                      <a:gd name="T33" fmla="*/ 14 h 328"/>
                      <a:gd name="T34" fmla="*/ 10 w 435"/>
                      <a:gd name="T35" fmla="*/ 20 h 328"/>
                      <a:gd name="T36" fmla="*/ 11 w 435"/>
                      <a:gd name="T37" fmla="*/ 30 h 328"/>
                      <a:gd name="T38" fmla="*/ 11 w 435"/>
                      <a:gd name="T39" fmla="*/ 41 h 328"/>
                      <a:gd name="T40" fmla="*/ 14 w 435"/>
                      <a:gd name="T41" fmla="*/ 58 h 328"/>
                      <a:gd name="T42" fmla="*/ 18 w 435"/>
                      <a:gd name="T43" fmla="*/ 68 h 328"/>
                      <a:gd name="T44" fmla="*/ 22 w 435"/>
                      <a:gd name="T45" fmla="*/ 76 h 328"/>
                      <a:gd name="T46" fmla="*/ 31 w 435"/>
                      <a:gd name="T47" fmla="*/ 89 h 328"/>
                      <a:gd name="T48" fmla="*/ 40 w 435"/>
                      <a:gd name="T49" fmla="*/ 97 h 328"/>
                      <a:gd name="T50" fmla="*/ 50 w 435"/>
                      <a:gd name="T51" fmla="*/ 104 h 328"/>
                      <a:gd name="T52" fmla="*/ 62 w 435"/>
                      <a:gd name="T53" fmla="*/ 108 h 328"/>
                      <a:gd name="T54" fmla="*/ 74 w 435"/>
                      <a:gd name="T55" fmla="*/ 110 h 328"/>
                      <a:gd name="T56" fmla="*/ 85 w 435"/>
                      <a:gd name="T57" fmla="*/ 110 h 328"/>
                      <a:gd name="T58" fmla="*/ 97 w 435"/>
                      <a:gd name="T59" fmla="*/ 110 h 328"/>
                      <a:gd name="T60" fmla="*/ 113 w 435"/>
                      <a:gd name="T61" fmla="*/ 109 h 328"/>
                      <a:gd name="T62" fmla="*/ 125 w 435"/>
                      <a:gd name="T63" fmla="*/ 103 h 328"/>
                      <a:gd name="T64" fmla="*/ 136 w 435"/>
                      <a:gd name="T65" fmla="*/ 93 h 328"/>
                      <a:gd name="T66" fmla="*/ 141 w 435"/>
                      <a:gd name="T67" fmla="*/ 83 h 3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35"/>
                      <a:gd name="T103" fmla="*/ 0 h 328"/>
                      <a:gd name="T104" fmla="*/ 435 w 435"/>
                      <a:gd name="T105" fmla="*/ 328 h 3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35" h="328">
                        <a:moveTo>
                          <a:pt x="422" y="247"/>
                        </a:moveTo>
                        <a:lnTo>
                          <a:pt x="433" y="210"/>
                        </a:lnTo>
                        <a:lnTo>
                          <a:pt x="435" y="179"/>
                        </a:lnTo>
                        <a:lnTo>
                          <a:pt x="424" y="149"/>
                        </a:lnTo>
                        <a:lnTo>
                          <a:pt x="415" y="116"/>
                        </a:lnTo>
                        <a:lnTo>
                          <a:pt x="394" y="86"/>
                        </a:lnTo>
                        <a:lnTo>
                          <a:pt x="372" y="59"/>
                        </a:lnTo>
                        <a:lnTo>
                          <a:pt x="343" y="37"/>
                        </a:lnTo>
                        <a:lnTo>
                          <a:pt x="304" y="16"/>
                        </a:lnTo>
                        <a:lnTo>
                          <a:pt x="264" y="7"/>
                        </a:lnTo>
                        <a:lnTo>
                          <a:pt x="216" y="0"/>
                        </a:lnTo>
                        <a:lnTo>
                          <a:pt x="166" y="7"/>
                        </a:lnTo>
                        <a:lnTo>
                          <a:pt x="124" y="16"/>
                        </a:lnTo>
                        <a:lnTo>
                          <a:pt x="67" y="20"/>
                        </a:lnTo>
                        <a:lnTo>
                          <a:pt x="31" y="20"/>
                        </a:lnTo>
                        <a:lnTo>
                          <a:pt x="0" y="9"/>
                        </a:lnTo>
                        <a:lnTo>
                          <a:pt x="22" y="41"/>
                        </a:lnTo>
                        <a:lnTo>
                          <a:pt x="31" y="59"/>
                        </a:lnTo>
                        <a:lnTo>
                          <a:pt x="33" y="88"/>
                        </a:lnTo>
                        <a:lnTo>
                          <a:pt x="33" y="122"/>
                        </a:lnTo>
                        <a:lnTo>
                          <a:pt x="43" y="172"/>
                        </a:lnTo>
                        <a:lnTo>
                          <a:pt x="54" y="203"/>
                        </a:lnTo>
                        <a:lnTo>
                          <a:pt x="65" y="228"/>
                        </a:lnTo>
                        <a:lnTo>
                          <a:pt x="92" y="264"/>
                        </a:lnTo>
                        <a:lnTo>
                          <a:pt x="120" y="289"/>
                        </a:lnTo>
                        <a:lnTo>
                          <a:pt x="151" y="310"/>
                        </a:lnTo>
                        <a:lnTo>
                          <a:pt x="187" y="321"/>
                        </a:lnTo>
                        <a:lnTo>
                          <a:pt x="221" y="328"/>
                        </a:lnTo>
                        <a:lnTo>
                          <a:pt x="254" y="328"/>
                        </a:lnTo>
                        <a:lnTo>
                          <a:pt x="291" y="328"/>
                        </a:lnTo>
                        <a:lnTo>
                          <a:pt x="338" y="325"/>
                        </a:lnTo>
                        <a:lnTo>
                          <a:pt x="376" y="308"/>
                        </a:lnTo>
                        <a:lnTo>
                          <a:pt x="408" y="278"/>
                        </a:lnTo>
                        <a:lnTo>
                          <a:pt x="422" y="24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1" name="Freeform 573"/>
                  <p:cNvSpPr>
                    <a:spLocks/>
                  </p:cNvSpPr>
                  <p:nvPr/>
                </p:nvSpPr>
                <p:spPr bwMode="auto">
                  <a:xfrm>
                    <a:off x="1122" y="1339"/>
                    <a:ext cx="121" cy="100"/>
                  </a:xfrm>
                  <a:custGeom>
                    <a:avLst/>
                    <a:gdLst>
                      <a:gd name="T0" fmla="*/ 0 w 363"/>
                      <a:gd name="T1" fmla="*/ 16 h 300"/>
                      <a:gd name="T2" fmla="*/ 15 w 363"/>
                      <a:gd name="T3" fmla="*/ 29 h 300"/>
                      <a:gd name="T4" fmla="*/ 37 w 363"/>
                      <a:gd name="T5" fmla="*/ 45 h 300"/>
                      <a:gd name="T6" fmla="*/ 55 w 363"/>
                      <a:gd name="T7" fmla="*/ 54 h 300"/>
                      <a:gd name="T8" fmla="*/ 66 w 363"/>
                      <a:gd name="T9" fmla="*/ 60 h 300"/>
                      <a:gd name="T10" fmla="*/ 74 w 363"/>
                      <a:gd name="T11" fmla="*/ 63 h 300"/>
                      <a:gd name="T12" fmla="*/ 74 w 363"/>
                      <a:gd name="T13" fmla="*/ 68 h 300"/>
                      <a:gd name="T14" fmla="*/ 66 w 363"/>
                      <a:gd name="T15" fmla="*/ 70 h 300"/>
                      <a:gd name="T16" fmla="*/ 55 w 363"/>
                      <a:gd name="T17" fmla="*/ 75 h 300"/>
                      <a:gd name="T18" fmla="*/ 44 w 363"/>
                      <a:gd name="T19" fmla="*/ 81 h 300"/>
                      <a:gd name="T20" fmla="*/ 36 w 363"/>
                      <a:gd name="T21" fmla="*/ 87 h 300"/>
                      <a:gd name="T22" fmla="*/ 30 w 363"/>
                      <a:gd name="T23" fmla="*/ 94 h 300"/>
                      <a:gd name="T24" fmla="*/ 43 w 363"/>
                      <a:gd name="T25" fmla="*/ 96 h 300"/>
                      <a:gd name="T26" fmla="*/ 60 w 363"/>
                      <a:gd name="T27" fmla="*/ 99 h 300"/>
                      <a:gd name="T28" fmla="*/ 79 w 363"/>
                      <a:gd name="T29" fmla="*/ 100 h 300"/>
                      <a:gd name="T30" fmla="*/ 93 w 363"/>
                      <a:gd name="T31" fmla="*/ 98 h 300"/>
                      <a:gd name="T32" fmla="*/ 105 w 363"/>
                      <a:gd name="T33" fmla="*/ 92 h 300"/>
                      <a:gd name="T34" fmla="*/ 115 w 363"/>
                      <a:gd name="T35" fmla="*/ 83 h 300"/>
                      <a:gd name="T36" fmla="*/ 119 w 363"/>
                      <a:gd name="T37" fmla="*/ 74 h 300"/>
                      <a:gd name="T38" fmla="*/ 120 w 363"/>
                      <a:gd name="T39" fmla="*/ 64 h 300"/>
                      <a:gd name="T40" fmla="*/ 121 w 363"/>
                      <a:gd name="T41" fmla="*/ 54 h 300"/>
                      <a:gd name="T42" fmla="*/ 118 w 363"/>
                      <a:gd name="T43" fmla="*/ 42 h 300"/>
                      <a:gd name="T44" fmla="*/ 113 w 363"/>
                      <a:gd name="T45" fmla="*/ 31 h 300"/>
                      <a:gd name="T46" fmla="*/ 104 w 363"/>
                      <a:gd name="T47" fmla="*/ 22 h 300"/>
                      <a:gd name="T48" fmla="*/ 95 w 363"/>
                      <a:gd name="T49" fmla="*/ 13 h 300"/>
                      <a:gd name="T50" fmla="*/ 87 w 363"/>
                      <a:gd name="T51" fmla="*/ 7 h 300"/>
                      <a:gd name="T52" fmla="*/ 75 w 363"/>
                      <a:gd name="T53" fmla="*/ 2 h 300"/>
                      <a:gd name="T54" fmla="*/ 63 w 363"/>
                      <a:gd name="T55" fmla="*/ 0 h 300"/>
                      <a:gd name="T56" fmla="*/ 61 w 363"/>
                      <a:gd name="T57" fmla="*/ 11 h 300"/>
                      <a:gd name="T58" fmla="*/ 62 w 363"/>
                      <a:gd name="T59" fmla="*/ 21 h 300"/>
                      <a:gd name="T60" fmla="*/ 62 w 363"/>
                      <a:gd name="T61" fmla="*/ 31 h 300"/>
                      <a:gd name="T62" fmla="*/ 63 w 363"/>
                      <a:gd name="T63" fmla="*/ 40 h 300"/>
                      <a:gd name="T64" fmla="*/ 66 w 363"/>
                      <a:gd name="T65" fmla="*/ 48 h 300"/>
                      <a:gd name="T66" fmla="*/ 70 w 363"/>
                      <a:gd name="T67" fmla="*/ 56 h 300"/>
                      <a:gd name="T68" fmla="*/ 49 w 363"/>
                      <a:gd name="T69" fmla="*/ 47 h 300"/>
                      <a:gd name="T70" fmla="*/ 36 w 363"/>
                      <a:gd name="T71" fmla="*/ 40 h 300"/>
                      <a:gd name="T72" fmla="*/ 20 w 363"/>
                      <a:gd name="T73" fmla="*/ 31 h 300"/>
                      <a:gd name="T74" fmla="*/ 0 w 363"/>
                      <a:gd name="T75" fmla="*/ 16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63"/>
                      <a:gd name="T115" fmla="*/ 0 h 300"/>
                      <a:gd name="T116" fmla="*/ 363 w 363"/>
                      <a:gd name="T117" fmla="*/ 300 h 3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63" h="300">
                        <a:moveTo>
                          <a:pt x="0" y="47"/>
                        </a:moveTo>
                        <a:lnTo>
                          <a:pt x="45" y="88"/>
                        </a:lnTo>
                        <a:lnTo>
                          <a:pt x="110" y="134"/>
                        </a:lnTo>
                        <a:lnTo>
                          <a:pt x="165" y="162"/>
                        </a:lnTo>
                        <a:lnTo>
                          <a:pt x="198" y="180"/>
                        </a:lnTo>
                        <a:lnTo>
                          <a:pt x="222" y="190"/>
                        </a:lnTo>
                        <a:lnTo>
                          <a:pt x="221" y="203"/>
                        </a:lnTo>
                        <a:lnTo>
                          <a:pt x="197" y="211"/>
                        </a:lnTo>
                        <a:lnTo>
                          <a:pt x="165" y="224"/>
                        </a:lnTo>
                        <a:lnTo>
                          <a:pt x="132" y="243"/>
                        </a:lnTo>
                        <a:lnTo>
                          <a:pt x="108" y="262"/>
                        </a:lnTo>
                        <a:lnTo>
                          <a:pt x="90" y="281"/>
                        </a:lnTo>
                        <a:lnTo>
                          <a:pt x="128" y="289"/>
                        </a:lnTo>
                        <a:lnTo>
                          <a:pt x="179" y="298"/>
                        </a:lnTo>
                        <a:lnTo>
                          <a:pt x="237" y="300"/>
                        </a:lnTo>
                        <a:lnTo>
                          <a:pt x="278" y="293"/>
                        </a:lnTo>
                        <a:lnTo>
                          <a:pt x="316" y="277"/>
                        </a:lnTo>
                        <a:lnTo>
                          <a:pt x="345" y="250"/>
                        </a:lnTo>
                        <a:lnTo>
                          <a:pt x="357" y="223"/>
                        </a:lnTo>
                        <a:lnTo>
                          <a:pt x="361" y="191"/>
                        </a:lnTo>
                        <a:lnTo>
                          <a:pt x="363" y="162"/>
                        </a:lnTo>
                        <a:lnTo>
                          <a:pt x="354" y="126"/>
                        </a:lnTo>
                        <a:lnTo>
                          <a:pt x="338" y="94"/>
                        </a:lnTo>
                        <a:lnTo>
                          <a:pt x="313" y="67"/>
                        </a:lnTo>
                        <a:lnTo>
                          <a:pt x="284" y="38"/>
                        </a:lnTo>
                        <a:lnTo>
                          <a:pt x="261" y="21"/>
                        </a:lnTo>
                        <a:lnTo>
                          <a:pt x="224" y="6"/>
                        </a:lnTo>
                        <a:lnTo>
                          <a:pt x="190" y="0"/>
                        </a:lnTo>
                        <a:lnTo>
                          <a:pt x="184" y="34"/>
                        </a:lnTo>
                        <a:lnTo>
                          <a:pt x="185" y="63"/>
                        </a:lnTo>
                        <a:lnTo>
                          <a:pt x="187" y="93"/>
                        </a:lnTo>
                        <a:lnTo>
                          <a:pt x="189" y="121"/>
                        </a:lnTo>
                        <a:lnTo>
                          <a:pt x="197" y="144"/>
                        </a:lnTo>
                        <a:lnTo>
                          <a:pt x="210" y="167"/>
                        </a:lnTo>
                        <a:lnTo>
                          <a:pt x="147" y="141"/>
                        </a:lnTo>
                        <a:lnTo>
                          <a:pt x="108" y="121"/>
                        </a:lnTo>
                        <a:lnTo>
                          <a:pt x="61" y="9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3" name="Group 574"/>
                <p:cNvGrpSpPr>
                  <a:grpSpLocks/>
                </p:cNvGrpSpPr>
                <p:nvPr/>
              </p:nvGrpSpPr>
              <p:grpSpPr bwMode="auto">
                <a:xfrm>
                  <a:off x="1271" y="1271"/>
                  <a:ext cx="115" cy="140"/>
                  <a:chOff x="1271" y="1271"/>
                  <a:chExt cx="115" cy="140"/>
                </a:xfrm>
              </p:grpSpPr>
              <p:sp>
                <p:nvSpPr>
                  <p:cNvPr id="3448" name="Freeform 575"/>
                  <p:cNvSpPr>
                    <a:spLocks/>
                  </p:cNvSpPr>
                  <p:nvPr/>
                </p:nvSpPr>
                <p:spPr bwMode="auto">
                  <a:xfrm>
                    <a:off x="1271" y="1271"/>
                    <a:ext cx="115" cy="140"/>
                  </a:xfrm>
                  <a:custGeom>
                    <a:avLst/>
                    <a:gdLst>
                      <a:gd name="T0" fmla="*/ 26 w 347"/>
                      <a:gd name="T1" fmla="*/ 133 h 420"/>
                      <a:gd name="T2" fmla="*/ 18 w 347"/>
                      <a:gd name="T3" fmla="*/ 130 h 420"/>
                      <a:gd name="T4" fmla="*/ 8 w 347"/>
                      <a:gd name="T5" fmla="*/ 123 h 420"/>
                      <a:gd name="T6" fmla="*/ 3 w 347"/>
                      <a:gd name="T7" fmla="*/ 110 h 420"/>
                      <a:gd name="T8" fmla="*/ 0 w 347"/>
                      <a:gd name="T9" fmla="*/ 98 h 420"/>
                      <a:gd name="T10" fmla="*/ 0 w 347"/>
                      <a:gd name="T11" fmla="*/ 86 h 420"/>
                      <a:gd name="T12" fmla="*/ 0 w 347"/>
                      <a:gd name="T13" fmla="*/ 72 h 420"/>
                      <a:gd name="T14" fmla="*/ 3 w 347"/>
                      <a:gd name="T15" fmla="*/ 58 h 420"/>
                      <a:gd name="T16" fmla="*/ 10 w 347"/>
                      <a:gd name="T17" fmla="*/ 44 h 420"/>
                      <a:gd name="T18" fmla="*/ 17 w 347"/>
                      <a:gd name="T19" fmla="*/ 35 h 420"/>
                      <a:gd name="T20" fmla="*/ 26 w 347"/>
                      <a:gd name="T21" fmla="*/ 30 h 420"/>
                      <a:gd name="T22" fmla="*/ 38 w 347"/>
                      <a:gd name="T23" fmla="*/ 23 h 420"/>
                      <a:gd name="T24" fmla="*/ 54 w 347"/>
                      <a:gd name="T25" fmla="*/ 18 h 420"/>
                      <a:gd name="T26" fmla="*/ 68 w 347"/>
                      <a:gd name="T27" fmla="*/ 16 h 420"/>
                      <a:gd name="T28" fmla="*/ 82 w 347"/>
                      <a:gd name="T29" fmla="*/ 14 h 420"/>
                      <a:gd name="T30" fmla="*/ 95 w 347"/>
                      <a:gd name="T31" fmla="*/ 14 h 420"/>
                      <a:gd name="T32" fmla="*/ 103 w 347"/>
                      <a:gd name="T33" fmla="*/ 8 h 420"/>
                      <a:gd name="T34" fmla="*/ 111 w 347"/>
                      <a:gd name="T35" fmla="*/ 0 h 420"/>
                      <a:gd name="T36" fmla="*/ 108 w 347"/>
                      <a:gd name="T37" fmla="*/ 14 h 420"/>
                      <a:gd name="T38" fmla="*/ 107 w 347"/>
                      <a:gd name="T39" fmla="*/ 24 h 420"/>
                      <a:gd name="T40" fmla="*/ 109 w 347"/>
                      <a:gd name="T41" fmla="*/ 37 h 420"/>
                      <a:gd name="T42" fmla="*/ 110 w 347"/>
                      <a:gd name="T43" fmla="*/ 49 h 420"/>
                      <a:gd name="T44" fmla="*/ 112 w 347"/>
                      <a:gd name="T45" fmla="*/ 57 h 420"/>
                      <a:gd name="T46" fmla="*/ 114 w 347"/>
                      <a:gd name="T47" fmla="*/ 68 h 420"/>
                      <a:gd name="T48" fmla="*/ 115 w 347"/>
                      <a:gd name="T49" fmla="*/ 84 h 420"/>
                      <a:gd name="T50" fmla="*/ 113 w 347"/>
                      <a:gd name="T51" fmla="*/ 97 h 420"/>
                      <a:gd name="T52" fmla="*/ 108 w 347"/>
                      <a:gd name="T53" fmla="*/ 111 h 420"/>
                      <a:gd name="T54" fmla="*/ 100 w 347"/>
                      <a:gd name="T55" fmla="*/ 122 h 420"/>
                      <a:gd name="T56" fmla="*/ 90 w 347"/>
                      <a:gd name="T57" fmla="*/ 129 h 420"/>
                      <a:gd name="T58" fmla="*/ 80 w 347"/>
                      <a:gd name="T59" fmla="*/ 135 h 420"/>
                      <a:gd name="T60" fmla="*/ 69 w 347"/>
                      <a:gd name="T61" fmla="*/ 137 h 420"/>
                      <a:gd name="T62" fmla="*/ 51 w 347"/>
                      <a:gd name="T63" fmla="*/ 140 h 420"/>
                      <a:gd name="T64" fmla="*/ 38 w 347"/>
                      <a:gd name="T65" fmla="*/ 138 h 420"/>
                      <a:gd name="T66" fmla="*/ 26 w 347"/>
                      <a:gd name="T67" fmla="*/ 133 h 4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7"/>
                      <a:gd name="T103" fmla="*/ 0 h 420"/>
                      <a:gd name="T104" fmla="*/ 347 w 347"/>
                      <a:gd name="T105" fmla="*/ 420 h 42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7" h="420">
                        <a:moveTo>
                          <a:pt x="78" y="399"/>
                        </a:moveTo>
                        <a:lnTo>
                          <a:pt x="54" y="391"/>
                        </a:lnTo>
                        <a:lnTo>
                          <a:pt x="24" y="368"/>
                        </a:lnTo>
                        <a:lnTo>
                          <a:pt x="9" y="330"/>
                        </a:lnTo>
                        <a:lnTo>
                          <a:pt x="0" y="294"/>
                        </a:lnTo>
                        <a:lnTo>
                          <a:pt x="0" y="257"/>
                        </a:lnTo>
                        <a:lnTo>
                          <a:pt x="0" y="217"/>
                        </a:lnTo>
                        <a:lnTo>
                          <a:pt x="9" y="174"/>
                        </a:lnTo>
                        <a:lnTo>
                          <a:pt x="29" y="133"/>
                        </a:lnTo>
                        <a:lnTo>
                          <a:pt x="52" y="106"/>
                        </a:lnTo>
                        <a:lnTo>
                          <a:pt x="78" y="89"/>
                        </a:lnTo>
                        <a:lnTo>
                          <a:pt x="114" y="68"/>
                        </a:lnTo>
                        <a:lnTo>
                          <a:pt x="162" y="54"/>
                        </a:lnTo>
                        <a:lnTo>
                          <a:pt x="205" y="48"/>
                        </a:lnTo>
                        <a:lnTo>
                          <a:pt x="247" y="43"/>
                        </a:lnTo>
                        <a:lnTo>
                          <a:pt x="288" y="41"/>
                        </a:lnTo>
                        <a:lnTo>
                          <a:pt x="311" y="25"/>
                        </a:lnTo>
                        <a:lnTo>
                          <a:pt x="336" y="0"/>
                        </a:lnTo>
                        <a:lnTo>
                          <a:pt x="326" y="41"/>
                        </a:lnTo>
                        <a:lnTo>
                          <a:pt x="324" y="73"/>
                        </a:lnTo>
                        <a:lnTo>
                          <a:pt x="328" y="111"/>
                        </a:lnTo>
                        <a:lnTo>
                          <a:pt x="332" y="147"/>
                        </a:lnTo>
                        <a:lnTo>
                          <a:pt x="338" y="172"/>
                        </a:lnTo>
                        <a:lnTo>
                          <a:pt x="343" y="205"/>
                        </a:lnTo>
                        <a:lnTo>
                          <a:pt x="347" y="251"/>
                        </a:lnTo>
                        <a:lnTo>
                          <a:pt x="340" y="292"/>
                        </a:lnTo>
                        <a:lnTo>
                          <a:pt x="326" y="334"/>
                        </a:lnTo>
                        <a:lnTo>
                          <a:pt x="302" y="366"/>
                        </a:lnTo>
                        <a:lnTo>
                          <a:pt x="271" y="388"/>
                        </a:lnTo>
                        <a:lnTo>
                          <a:pt x="241" y="404"/>
                        </a:lnTo>
                        <a:lnTo>
                          <a:pt x="207" y="411"/>
                        </a:lnTo>
                        <a:lnTo>
                          <a:pt x="153" y="420"/>
                        </a:lnTo>
                        <a:lnTo>
                          <a:pt x="114" y="415"/>
                        </a:lnTo>
                        <a:lnTo>
                          <a:pt x="78" y="39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9" name="Freeform 576"/>
                  <p:cNvSpPr>
                    <a:spLocks/>
                  </p:cNvSpPr>
                  <p:nvPr/>
                </p:nvSpPr>
                <p:spPr bwMode="auto">
                  <a:xfrm>
                    <a:off x="1285" y="1299"/>
                    <a:ext cx="88" cy="105"/>
                  </a:xfrm>
                  <a:custGeom>
                    <a:avLst/>
                    <a:gdLst>
                      <a:gd name="T0" fmla="*/ 81 w 264"/>
                      <a:gd name="T1" fmla="*/ 0 h 313"/>
                      <a:gd name="T2" fmla="*/ 75 w 264"/>
                      <a:gd name="T3" fmla="*/ 15 h 313"/>
                      <a:gd name="T4" fmla="*/ 66 w 264"/>
                      <a:gd name="T5" fmla="*/ 30 h 313"/>
                      <a:gd name="T6" fmla="*/ 60 w 264"/>
                      <a:gd name="T7" fmla="*/ 39 h 313"/>
                      <a:gd name="T8" fmla="*/ 42 w 264"/>
                      <a:gd name="T9" fmla="*/ 54 h 313"/>
                      <a:gd name="T10" fmla="*/ 33 w 264"/>
                      <a:gd name="T11" fmla="*/ 56 h 313"/>
                      <a:gd name="T12" fmla="*/ 27 w 264"/>
                      <a:gd name="T13" fmla="*/ 52 h 313"/>
                      <a:gd name="T14" fmla="*/ 20 w 264"/>
                      <a:gd name="T15" fmla="*/ 46 h 313"/>
                      <a:gd name="T16" fmla="*/ 11 w 264"/>
                      <a:gd name="T17" fmla="*/ 37 h 313"/>
                      <a:gd name="T18" fmla="*/ 4 w 264"/>
                      <a:gd name="T19" fmla="*/ 27 h 313"/>
                      <a:gd name="T20" fmla="*/ 1 w 264"/>
                      <a:gd name="T21" fmla="*/ 43 h 313"/>
                      <a:gd name="T22" fmla="*/ 0 w 264"/>
                      <a:gd name="T23" fmla="*/ 57 h 313"/>
                      <a:gd name="T24" fmla="*/ 0 w 264"/>
                      <a:gd name="T25" fmla="*/ 67 h 313"/>
                      <a:gd name="T26" fmla="*/ 2 w 264"/>
                      <a:gd name="T27" fmla="*/ 80 h 313"/>
                      <a:gd name="T28" fmla="*/ 4 w 264"/>
                      <a:gd name="T29" fmla="*/ 95 h 313"/>
                      <a:gd name="T30" fmla="*/ 6 w 264"/>
                      <a:gd name="T31" fmla="*/ 100 h 313"/>
                      <a:gd name="T32" fmla="*/ 14 w 264"/>
                      <a:gd name="T33" fmla="*/ 105 h 313"/>
                      <a:gd name="T34" fmla="*/ 30 w 264"/>
                      <a:gd name="T35" fmla="*/ 105 h 313"/>
                      <a:gd name="T36" fmla="*/ 43 w 264"/>
                      <a:gd name="T37" fmla="*/ 105 h 313"/>
                      <a:gd name="T38" fmla="*/ 62 w 264"/>
                      <a:gd name="T39" fmla="*/ 99 h 313"/>
                      <a:gd name="T40" fmla="*/ 74 w 264"/>
                      <a:gd name="T41" fmla="*/ 90 h 313"/>
                      <a:gd name="T42" fmla="*/ 83 w 264"/>
                      <a:gd name="T43" fmla="*/ 80 h 313"/>
                      <a:gd name="T44" fmla="*/ 88 w 264"/>
                      <a:gd name="T45" fmla="*/ 66 h 313"/>
                      <a:gd name="T46" fmla="*/ 52 w 264"/>
                      <a:gd name="T47" fmla="*/ 62 h 313"/>
                      <a:gd name="T48" fmla="*/ 43 w 264"/>
                      <a:gd name="T49" fmla="*/ 57 h 313"/>
                      <a:gd name="T50" fmla="*/ 54 w 264"/>
                      <a:gd name="T51" fmla="*/ 49 h 313"/>
                      <a:gd name="T52" fmla="*/ 65 w 264"/>
                      <a:gd name="T53" fmla="*/ 36 h 313"/>
                      <a:gd name="T54" fmla="*/ 73 w 264"/>
                      <a:gd name="T55" fmla="*/ 21 h 313"/>
                      <a:gd name="T56" fmla="*/ 81 w 264"/>
                      <a:gd name="T57" fmla="*/ 0 h 31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4"/>
                      <a:gd name="T88" fmla="*/ 0 h 313"/>
                      <a:gd name="T89" fmla="*/ 264 w 264"/>
                      <a:gd name="T90" fmla="*/ 313 h 31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4" h="313">
                        <a:moveTo>
                          <a:pt x="244" y="0"/>
                        </a:moveTo>
                        <a:lnTo>
                          <a:pt x="224" y="45"/>
                        </a:lnTo>
                        <a:lnTo>
                          <a:pt x="199" y="88"/>
                        </a:lnTo>
                        <a:lnTo>
                          <a:pt x="179" y="115"/>
                        </a:lnTo>
                        <a:lnTo>
                          <a:pt x="126" y="160"/>
                        </a:lnTo>
                        <a:lnTo>
                          <a:pt x="100" y="167"/>
                        </a:lnTo>
                        <a:lnTo>
                          <a:pt x="80" y="154"/>
                        </a:lnTo>
                        <a:lnTo>
                          <a:pt x="61" y="138"/>
                        </a:lnTo>
                        <a:lnTo>
                          <a:pt x="34" y="110"/>
                        </a:lnTo>
                        <a:lnTo>
                          <a:pt x="12" y="79"/>
                        </a:lnTo>
                        <a:lnTo>
                          <a:pt x="3" y="127"/>
                        </a:lnTo>
                        <a:lnTo>
                          <a:pt x="0" y="171"/>
                        </a:lnTo>
                        <a:lnTo>
                          <a:pt x="0" y="201"/>
                        </a:lnTo>
                        <a:lnTo>
                          <a:pt x="5" y="239"/>
                        </a:lnTo>
                        <a:lnTo>
                          <a:pt x="12" y="282"/>
                        </a:lnTo>
                        <a:lnTo>
                          <a:pt x="19" y="298"/>
                        </a:lnTo>
                        <a:lnTo>
                          <a:pt x="41" y="313"/>
                        </a:lnTo>
                        <a:lnTo>
                          <a:pt x="91" y="313"/>
                        </a:lnTo>
                        <a:lnTo>
                          <a:pt x="129" y="313"/>
                        </a:lnTo>
                        <a:lnTo>
                          <a:pt x="185" y="296"/>
                        </a:lnTo>
                        <a:lnTo>
                          <a:pt x="222" y="269"/>
                        </a:lnTo>
                        <a:lnTo>
                          <a:pt x="249" y="239"/>
                        </a:lnTo>
                        <a:lnTo>
                          <a:pt x="264" y="197"/>
                        </a:lnTo>
                        <a:lnTo>
                          <a:pt x="156" y="185"/>
                        </a:lnTo>
                        <a:lnTo>
                          <a:pt x="129" y="171"/>
                        </a:lnTo>
                        <a:lnTo>
                          <a:pt x="163" y="147"/>
                        </a:lnTo>
                        <a:lnTo>
                          <a:pt x="194" y="108"/>
                        </a:lnTo>
                        <a:lnTo>
                          <a:pt x="220" y="64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4" name="Group 577"/>
                <p:cNvGrpSpPr>
                  <a:grpSpLocks/>
                </p:cNvGrpSpPr>
                <p:nvPr/>
              </p:nvGrpSpPr>
              <p:grpSpPr bwMode="auto">
                <a:xfrm>
                  <a:off x="1238" y="1420"/>
                  <a:ext cx="115" cy="159"/>
                  <a:chOff x="1238" y="1420"/>
                  <a:chExt cx="115" cy="159"/>
                </a:xfrm>
              </p:grpSpPr>
              <p:sp>
                <p:nvSpPr>
                  <p:cNvPr id="3446" name="Freeform 578"/>
                  <p:cNvSpPr>
                    <a:spLocks/>
                  </p:cNvSpPr>
                  <p:nvPr/>
                </p:nvSpPr>
                <p:spPr bwMode="auto">
                  <a:xfrm>
                    <a:off x="1238" y="1420"/>
                    <a:ext cx="115" cy="159"/>
                  </a:xfrm>
                  <a:custGeom>
                    <a:avLst/>
                    <a:gdLst>
                      <a:gd name="T0" fmla="*/ 56 w 345"/>
                      <a:gd name="T1" fmla="*/ 0 h 479"/>
                      <a:gd name="T2" fmla="*/ 36 w 345"/>
                      <a:gd name="T3" fmla="*/ 6 h 479"/>
                      <a:gd name="T4" fmla="*/ 19 w 345"/>
                      <a:gd name="T5" fmla="*/ 22 h 479"/>
                      <a:gd name="T6" fmla="*/ 8 w 345"/>
                      <a:gd name="T7" fmla="*/ 41 h 479"/>
                      <a:gd name="T8" fmla="*/ 5 w 345"/>
                      <a:gd name="T9" fmla="*/ 53 h 479"/>
                      <a:gd name="T10" fmla="*/ 2 w 345"/>
                      <a:gd name="T11" fmla="*/ 65 h 479"/>
                      <a:gd name="T12" fmla="*/ 0 w 345"/>
                      <a:gd name="T13" fmla="*/ 79 h 479"/>
                      <a:gd name="T14" fmla="*/ 2 w 345"/>
                      <a:gd name="T15" fmla="*/ 93 h 479"/>
                      <a:gd name="T16" fmla="*/ 9 w 345"/>
                      <a:gd name="T17" fmla="*/ 108 h 479"/>
                      <a:gd name="T18" fmla="*/ 18 w 345"/>
                      <a:gd name="T19" fmla="*/ 119 h 479"/>
                      <a:gd name="T20" fmla="*/ 27 w 345"/>
                      <a:gd name="T21" fmla="*/ 127 h 479"/>
                      <a:gd name="T22" fmla="*/ 45 w 345"/>
                      <a:gd name="T23" fmla="*/ 140 h 479"/>
                      <a:gd name="T24" fmla="*/ 56 w 345"/>
                      <a:gd name="T25" fmla="*/ 150 h 479"/>
                      <a:gd name="T26" fmla="*/ 59 w 345"/>
                      <a:gd name="T27" fmla="*/ 159 h 479"/>
                      <a:gd name="T28" fmla="*/ 64 w 345"/>
                      <a:gd name="T29" fmla="*/ 149 h 479"/>
                      <a:gd name="T30" fmla="*/ 72 w 345"/>
                      <a:gd name="T31" fmla="*/ 140 h 479"/>
                      <a:gd name="T32" fmla="*/ 81 w 345"/>
                      <a:gd name="T33" fmla="*/ 131 h 479"/>
                      <a:gd name="T34" fmla="*/ 95 w 345"/>
                      <a:gd name="T35" fmla="*/ 120 h 479"/>
                      <a:gd name="T36" fmla="*/ 104 w 345"/>
                      <a:gd name="T37" fmla="*/ 108 h 479"/>
                      <a:gd name="T38" fmla="*/ 111 w 345"/>
                      <a:gd name="T39" fmla="*/ 96 h 479"/>
                      <a:gd name="T40" fmla="*/ 115 w 345"/>
                      <a:gd name="T41" fmla="*/ 79 h 479"/>
                      <a:gd name="T42" fmla="*/ 114 w 345"/>
                      <a:gd name="T43" fmla="*/ 64 h 479"/>
                      <a:gd name="T44" fmla="*/ 112 w 345"/>
                      <a:gd name="T45" fmla="*/ 50 h 479"/>
                      <a:gd name="T46" fmla="*/ 105 w 345"/>
                      <a:gd name="T47" fmla="*/ 36 h 479"/>
                      <a:gd name="T48" fmla="*/ 98 w 345"/>
                      <a:gd name="T49" fmla="*/ 23 h 479"/>
                      <a:gd name="T50" fmla="*/ 88 w 345"/>
                      <a:gd name="T51" fmla="*/ 11 h 479"/>
                      <a:gd name="T52" fmla="*/ 76 w 345"/>
                      <a:gd name="T53" fmla="*/ 3 h 479"/>
                      <a:gd name="T54" fmla="*/ 56 w 345"/>
                      <a:gd name="T55" fmla="*/ 0 h 47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45"/>
                      <a:gd name="T85" fmla="*/ 0 h 479"/>
                      <a:gd name="T86" fmla="*/ 345 w 345"/>
                      <a:gd name="T87" fmla="*/ 479 h 47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45" h="479">
                        <a:moveTo>
                          <a:pt x="169" y="0"/>
                        </a:moveTo>
                        <a:lnTo>
                          <a:pt x="108" y="18"/>
                        </a:lnTo>
                        <a:lnTo>
                          <a:pt x="58" y="66"/>
                        </a:lnTo>
                        <a:lnTo>
                          <a:pt x="23" y="124"/>
                        </a:lnTo>
                        <a:lnTo>
                          <a:pt x="14" y="160"/>
                        </a:lnTo>
                        <a:lnTo>
                          <a:pt x="5" y="197"/>
                        </a:lnTo>
                        <a:lnTo>
                          <a:pt x="0" y="239"/>
                        </a:lnTo>
                        <a:lnTo>
                          <a:pt x="7" y="280"/>
                        </a:lnTo>
                        <a:lnTo>
                          <a:pt x="27" y="325"/>
                        </a:lnTo>
                        <a:lnTo>
                          <a:pt x="54" y="357"/>
                        </a:lnTo>
                        <a:lnTo>
                          <a:pt x="81" y="383"/>
                        </a:lnTo>
                        <a:lnTo>
                          <a:pt x="135" y="422"/>
                        </a:lnTo>
                        <a:lnTo>
                          <a:pt x="169" y="451"/>
                        </a:lnTo>
                        <a:lnTo>
                          <a:pt x="176" y="479"/>
                        </a:lnTo>
                        <a:lnTo>
                          <a:pt x="191" y="449"/>
                        </a:lnTo>
                        <a:lnTo>
                          <a:pt x="215" y="422"/>
                        </a:lnTo>
                        <a:lnTo>
                          <a:pt x="244" y="395"/>
                        </a:lnTo>
                        <a:lnTo>
                          <a:pt x="285" y="361"/>
                        </a:lnTo>
                        <a:lnTo>
                          <a:pt x="311" y="325"/>
                        </a:lnTo>
                        <a:lnTo>
                          <a:pt x="334" y="289"/>
                        </a:lnTo>
                        <a:lnTo>
                          <a:pt x="345" y="237"/>
                        </a:lnTo>
                        <a:lnTo>
                          <a:pt x="342" y="192"/>
                        </a:lnTo>
                        <a:lnTo>
                          <a:pt x="336" y="151"/>
                        </a:lnTo>
                        <a:lnTo>
                          <a:pt x="316" y="108"/>
                        </a:lnTo>
                        <a:lnTo>
                          <a:pt x="294" y="68"/>
                        </a:lnTo>
                        <a:lnTo>
                          <a:pt x="264" y="34"/>
                        </a:lnTo>
                        <a:lnTo>
                          <a:pt x="228" y="9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7" name="Freeform 579"/>
                  <p:cNvSpPr>
                    <a:spLocks/>
                  </p:cNvSpPr>
                  <p:nvPr/>
                </p:nvSpPr>
                <p:spPr bwMode="auto">
                  <a:xfrm>
                    <a:off x="1241" y="1426"/>
                    <a:ext cx="94" cy="139"/>
                  </a:xfrm>
                  <a:custGeom>
                    <a:avLst/>
                    <a:gdLst>
                      <a:gd name="T0" fmla="*/ 0 w 284"/>
                      <a:gd name="T1" fmla="*/ 65 h 417"/>
                      <a:gd name="T2" fmla="*/ 21 w 284"/>
                      <a:gd name="T3" fmla="*/ 64 h 417"/>
                      <a:gd name="T4" fmla="*/ 28 w 284"/>
                      <a:gd name="T5" fmla="*/ 64 h 417"/>
                      <a:gd name="T6" fmla="*/ 43 w 284"/>
                      <a:gd name="T7" fmla="*/ 60 h 417"/>
                      <a:gd name="T8" fmla="*/ 50 w 284"/>
                      <a:gd name="T9" fmla="*/ 57 h 417"/>
                      <a:gd name="T10" fmla="*/ 53 w 284"/>
                      <a:gd name="T11" fmla="*/ 65 h 417"/>
                      <a:gd name="T12" fmla="*/ 53 w 284"/>
                      <a:gd name="T13" fmla="*/ 77 h 417"/>
                      <a:gd name="T14" fmla="*/ 54 w 284"/>
                      <a:gd name="T15" fmla="*/ 98 h 417"/>
                      <a:gd name="T16" fmla="*/ 54 w 284"/>
                      <a:gd name="T17" fmla="*/ 119 h 417"/>
                      <a:gd name="T18" fmla="*/ 56 w 284"/>
                      <a:gd name="T19" fmla="*/ 139 h 417"/>
                      <a:gd name="T20" fmla="*/ 57 w 284"/>
                      <a:gd name="T21" fmla="*/ 113 h 417"/>
                      <a:gd name="T22" fmla="*/ 56 w 284"/>
                      <a:gd name="T23" fmla="*/ 87 h 417"/>
                      <a:gd name="T24" fmla="*/ 56 w 284"/>
                      <a:gd name="T25" fmla="*/ 71 h 417"/>
                      <a:gd name="T26" fmla="*/ 57 w 284"/>
                      <a:gd name="T27" fmla="*/ 56 h 417"/>
                      <a:gd name="T28" fmla="*/ 58 w 284"/>
                      <a:gd name="T29" fmla="*/ 47 h 417"/>
                      <a:gd name="T30" fmla="*/ 62 w 284"/>
                      <a:gd name="T31" fmla="*/ 37 h 417"/>
                      <a:gd name="T32" fmla="*/ 70 w 284"/>
                      <a:gd name="T33" fmla="*/ 32 h 417"/>
                      <a:gd name="T34" fmla="*/ 77 w 284"/>
                      <a:gd name="T35" fmla="*/ 29 h 417"/>
                      <a:gd name="T36" fmla="*/ 86 w 284"/>
                      <a:gd name="T37" fmla="*/ 29 h 417"/>
                      <a:gd name="T38" fmla="*/ 94 w 284"/>
                      <a:gd name="T39" fmla="*/ 29 h 417"/>
                      <a:gd name="T40" fmla="*/ 87 w 284"/>
                      <a:gd name="T41" fmla="*/ 17 h 417"/>
                      <a:gd name="T42" fmla="*/ 77 w 284"/>
                      <a:gd name="T43" fmla="*/ 7 h 417"/>
                      <a:gd name="T44" fmla="*/ 62 w 284"/>
                      <a:gd name="T45" fmla="*/ 1 h 417"/>
                      <a:gd name="T46" fmla="*/ 50 w 284"/>
                      <a:gd name="T47" fmla="*/ 0 h 417"/>
                      <a:gd name="T48" fmla="*/ 38 w 284"/>
                      <a:gd name="T49" fmla="*/ 5 h 417"/>
                      <a:gd name="T50" fmla="*/ 27 w 284"/>
                      <a:gd name="T51" fmla="*/ 13 h 417"/>
                      <a:gd name="T52" fmla="*/ 23 w 284"/>
                      <a:gd name="T53" fmla="*/ 20 h 417"/>
                      <a:gd name="T54" fmla="*/ 0 w 284"/>
                      <a:gd name="T55" fmla="*/ 65 h 41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4"/>
                      <a:gd name="T85" fmla="*/ 0 h 417"/>
                      <a:gd name="T86" fmla="*/ 284 w 284"/>
                      <a:gd name="T87" fmla="*/ 417 h 41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4" h="417">
                        <a:moveTo>
                          <a:pt x="0" y="196"/>
                        </a:moveTo>
                        <a:lnTo>
                          <a:pt x="63" y="192"/>
                        </a:lnTo>
                        <a:lnTo>
                          <a:pt x="86" y="192"/>
                        </a:lnTo>
                        <a:lnTo>
                          <a:pt x="130" y="181"/>
                        </a:lnTo>
                        <a:lnTo>
                          <a:pt x="151" y="170"/>
                        </a:lnTo>
                        <a:lnTo>
                          <a:pt x="160" y="194"/>
                        </a:lnTo>
                        <a:lnTo>
                          <a:pt x="160" y="230"/>
                        </a:lnTo>
                        <a:lnTo>
                          <a:pt x="164" y="295"/>
                        </a:lnTo>
                        <a:lnTo>
                          <a:pt x="162" y="356"/>
                        </a:lnTo>
                        <a:lnTo>
                          <a:pt x="169" y="417"/>
                        </a:lnTo>
                        <a:lnTo>
                          <a:pt x="171" y="339"/>
                        </a:lnTo>
                        <a:lnTo>
                          <a:pt x="169" y="262"/>
                        </a:lnTo>
                        <a:lnTo>
                          <a:pt x="169" y="212"/>
                        </a:lnTo>
                        <a:lnTo>
                          <a:pt x="171" y="168"/>
                        </a:lnTo>
                        <a:lnTo>
                          <a:pt x="176" y="140"/>
                        </a:lnTo>
                        <a:lnTo>
                          <a:pt x="187" y="111"/>
                        </a:lnTo>
                        <a:lnTo>
                          <a:pt x="212" y="95"/>
                        </a:lnTo>
                        <a:lnTo>
                          <a:pt x="234" y="88"/>
                        </a:lnTo>
                        <a:lnTo>
                          <a:pt x="261" y="88"/>
                        </a:lnTo>
                        <a:lnTo>
                          <a:pt x="284" y="88"/>
                        </a:lnTo>
                        <a:lnTo>
                          <a:pt x="263" y="50"/>
                        </a:lnTo>
                        <a:lnTo>
                          <a:pt x="232" y="20"/>
                        </a:lnTo>
                        <a:lnTo>
                          <a:pt x="187" y="2"/>
                        </a:lnTo>
                        <a:lnTo>
                          <a:pt x="151" y="0"/>
                        </a:lnTo>
                        <a:lnTo>
                          <a:pt x="114" y="16"/>
                        </a:lnTo>
                        <a:lnTo>
                          <a:pt x="83" y="39"/>
                        </a:lnTo>
                        <a:lnTo>
                          <a:pt x="68" y="61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5" name="Group 580"/>
                <p:cNvGrpSpPr>
                  <a:grpSpLocks/>
                </p:cNvGrpSpPr>
                <p:nvPr/>
              </p:nvGrpSpPr>
              <p:grpSpPr bwMode="auto">
                <a:xfrm>
                  <a:off x="1117" y="1402"/>
                  <a:ext cx="163" cy="104"/>
                  <a:chOff x="1117" y="1402"/>
                  <a:chExt cx="163" cy="104"/>
                </a:xfrm>
              </p:grpSpPr>
              <p:sp>
                <p:nvSpPr>
                  <p:cNvPr id="3444" name="Freeform 581"/>
                  <p:cNvSpPr>
                    <a:spLocks/>
                  </p:cNvSpPr>
                  <p:nvPr/>
                </p:nvSpPr>
                <p:spPr bwMode="auto">
                  <a:xfrm>
                    <a:off x="1117" y="1402"/>
                    <a:ext cx="163" cy="104"/>
                  </a:xfrm>
                  <a:custGeom>
                    <a:avLst/>
                    <a:gdLst>
                      <a:gd name="T0" fmla="*/ 62 w 487"/>
                      <a:gd name="T1" fmla="*/ 13 h 312"/>
                      <a:gd name="T2" fmla="*/ 52 w 487"/>
                      <a:gd name="T3" fmla="*/ 20 h 312"/>
                      <a:gd name="T4" fmla="*/ 40 w 487"/>
                      <a:gd name="T5" fmla="*/ 28 h 312"/>
                      <a:gd name="T6" fmla="*/ 33 w 487"/>
                      <a:gd name="T7" fmla="*/ 37 h 312"/>
                      <a:gd name="T8" fmla="*/ 29 w 487"/>
                      <a:gd name="T9" fmla="*/ 44 h 312"/>
                      <a:gd name="T10" fmla="*/ 26 w 487"/>
                      <a:gd name="T11" fmla="*/ 56 h 312"/>
                      <a:gd name="T12" fmla="*/ 25 w 487"/>
                      <a:gd name="T13" fmla="*/ 65 h 312"/>
                      <a:gd name="T14" fmla="*/ 22 w 487"/>
                      <a:gd name="T15" fmla="*/ 75 h 312"/>
                      <a:gd name="T16" fmla="*/ 13 w 487"/>
                      <a:gd name="T17" fmla="*/ 86 h 312"/>
                      <a:gd name="T18" fmla="*/ 0 w 487"/>
                      <a:gd name="T19" fmla="*/ 95 h 312"/>
                      <a:gd name="T20" fmla="*/ 19 w 487"/>
                      <a:gd name="T21" fmla="*/ 99 h 312"/>
                      <a:gd name="T22" fmla="*/ 34 w 487"/>
                      <a:gd name="T23" fmla="*/ 102 h 312"/>
                      <a:gd name="T24" fmla="*/ 50 w 487"/>
                      <a:gd name="T25" fmla="*/ 104 h 312"/>
                      <a:gd name="T26" fmla="*/ 65 w 487"/>
                      <a:gd name="T27" fmla="*/ 104 h 312"/>
                      <a:gd name="T28" fmla="*/ 82 w 487"/>
                      <a:gd name="T29" fmla="*/ 102 h 312"/>
                      <a:gd name="T30" fmla="*/ 97 w 487"/>
                      <a:gd name="T31" fmla="*/ 99 h 312"/>
                      <a:gd name="T32" fmla="*/ 112 w 487"/>
                      <a:gd name="T33" fmla="*/ 95 h 312"/>
                      <a:gd name="T34" fmla="*/ 125 w 487"/>
                      <a:gd name="T35" fmla="*/ 88 h 312"/>
                      <a:gd name="T36" fmla="*/ 135 w 487"/>
                      <a:gd name="T37" fmla="*/ 81 h 312"/>
                      <a:gd name="T38" fmla="*/ 144 w 487"/>
                      <a:gd name="T39" fmla="*/ 73 h 312"/>
                      <a:gd name="T40" fmla="*/ 153 w 487"/>
                      <a:gd name="T41" fmla="*/ 65 h 312"/>
                      <a:gd name="T42" fmla="*/ 158 w 487"/>
                      <a:gd name="T43" fmla="*/ 52 h 312"/>
                      <a:gd name="T44" fmla="*/ 162 w 487"/>
                      <a:gd name="T45" fmla="*/ 41 h 312"/>
                      <a:gd name="T46" fmla="*/ 163 w 487"/>
                      <a:gd name="T47" fmla="*/ 29 h 312"/>
                      <a:gd name="T48" fmla="*/ 159 w 487"/>
                      <a:gd name="T49" fmla="*/ 19 h 312"/>
                      <a:gd name="T50" fmla="*/ 155 w 487"/>
                      <a:gd name="T51" fmla="*/ 12 h 312"/>
                      <a:gd name="T52" fmla="*/ 150 w 487"/>
                      <a:gd name="T53" fmla="*/ 6 h 312"/>
                      <a:gd name="T54" fmla="*/ 137 w 487"/>
                      <a:gd name="T55" fmla="*/ 1 h 312"/>
                      <a:gd name="T56" fmla="*/ 123 w 487"/>
                      <a:gd name="T57" fmla="*/ 0 h 312"/>
                      <a:gd name="T58" fmla="*/ 105 w 487"/>
                      <a:gd name="T59" fmla="*/ 1 h 312"/>
                      <a:gd name="T60" fmla="*/ 90 w 487"/>
                      <a:gd name="T61" fmla="*/ 3 h 312"/>
                      <a:gd name="T62" fmla="*/ 74 w 487"/>
                      <a:gd name="T63" fmla="*/ 7 h 312"/>
                      <a:gd name="T64" fmla="*/ 62 w 487"/>
                      <a:gd name="T65" fmla="*/ 13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87"/>
                      <a:gd name="T100" fmla="*/ 0 h 312"/>
                      <a:gd name="T101" fmla="*/ 487 w 487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87" h="312">
                        <a:moveTo>
                          <a:pt x="185" y="39"/>
                        </a:moveTo>
                        <a:lnTo>
                          <a:pt x="154" y="61"/>
                        </a:lnTo>
                        <a:lnTo>
                          <a:pt x="121" y="83"/>
                        </a:lnTo>
                        <a:lnTo>
                          <a:pt x="99" y="111"/>
                        </a:lnTo>
                        <a:lnTo>
                          <a:pt x="88" y="133"/>
                        </a:lnTo>
                        <a:lnTo>
                          <a:pt x="79" y="168"/>
                        </a:lnTo>
                        <a:lnTo>
                          <a:pt x="75" y="196"/>
                        </a:lnTo>
                        <a:lnTo>
                          <a:pt x="67" y="225"/>
                        </a:lnTo>
                        <a:lnTo>
                          <a:pt x="38" y="258"/>
                        </a:lnTo>
                        <a:lnTo>
                          <a:pt x="0" y="284"/>
                        </a:lnTo>
                        <a:lnTo>
                          <a:pt x="58" y="298"/>
                        </a:lnTo>
                        <a:lnTo>
                          <a:pt x="101" y="307"/>
                        </a:lnTo>
                        <a:lnTo>
                          <a:pt x="149" y="312"/>
                        </a:lnTo>
                        <a:lnTo>
                          <a:pt x="194" y="312"/>
                        </a:lnTo>
                        <a:lnTo>
                          <a:pt x="244" y="307"/>
                        </a:lnTo>
                        <a:lnTo>
                          <a:pt x="291" y="298"/>
                        </a:lnTo>
                        <a:lnTo>
                          <a:pt x="336" y="284"/>
                        </a:lnTo>
                        <a:lnTo>
                          <a:pt x="372" y="264"/>
                        </a:lnTo>
                        <a:lnTo>
                          <a:pt x="403" y="244"/>
                        </a:lnTo>
                        <a:lnTo>
                          <a:pt x="430" y="219"/>
                        </a:lnTo>
                        <a:lnTo>
                          <a:pt x="456" y="194"/>
                        </a:lnTo>
                        <a:lnTo>
                          <a:pt x="473" y="155"/>
                        </a:lnTo>
                        <a:lnTo>
                          <a:pt x="484" y="124"/>
                        </a:lnTo>
                        <a:lnTo>
                          <a:pt x="487" y="86"/>
                        </a:lnTo>
                        <a:lnTo>
                          <a:pt x="476" y="57"/>
                        </a:lnTo>
                        <a:lnTo>
                          <a:pt x="464" y="37"/>
                        </a:lnTo>
                        <a:lnTo>
                          <a:pt x="447" y="18"/>
                        </a:lnTo>
                        <a:lnTo>
                          <a:pt x="410" y="4"/>
                        </a:lnTo>
                        <a:lnTo>
                          <a:pt x="368" y="0"/>
                        </a:lnTo>
                        <a:lnTo>
                          <a:pt x="313" y="2"/>
                        </a:lnTo>
                        <a:lnTo>
                          <a:pt x="268" y="9"/>
                        </a:lnTo>
                        <a:lnTo>
                          <a:pt x="221" y="20"/>
                        </a:lnTo>
                        <a:lnTo>
                          <a:pt x="185" y="3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5" name="Freeform 582"/>
                  <p:cNvSpPr>
                    <a:spLocks/>
                  </p:cNvSpPr>
                  <p:nvPr/>
                </p:nvSpPr>
                <p:spPr bwMode="auto">
                  <a:xfrm>
                    <a:off x="1144" y="1405"/>
                    <a:ext cx="131" cy="88"/>
                  </a:xfrm>
                  <a:custGeom>
                    <a:avLst/>
                    <a:gdLst>
                      <a:gd name="T0" fmla="*/ 99 w 394"/>
                      <a:gd name="T1" fmla="*/ 11 h 264"/>
                      <a:gd name="T2" fmla="*/ 102 w 394"/>
                      <a:gd name="T3" fmla="*/ 20 h 264"/>
                      <a:gd name="T4" fmla="*/ 100 w 394"/>
                      <a:gd name="T5" fmla="*/ 31 h 264"/>
                      <a:gd name="T6" fmla="*/ 90 w 394"/>
                      <a:gd name="T7" fmla="*/ 46 h 264"/>
                      <a:gd name="T8" fmla="*/ 78 w 394"/>
                      <a:gd name="T9" fmla="*/ 57 h 264"/>
                      <a:gd name="T10" fmla="*/ 62 w 394"/>
                      <a:gd name="T11" fmla="*/ 68 h 264"/>
                      <a:gd name="T12" fmla="*/ 45 w 394"/>
                      <a:gd name="T13" fmla="*/ 75 h 264"/>
                      <a:gd name="T14" fmla="*/ 26 w 394"/>
                      <a:gd name="T15" fmla="*/ 81 h 264"/>
                      <a:gd name="T16" fmla="*/ 12 w 394"/>
                      <a:gd name="T17" fmla="*/ 85 h 264"/>
                      <a:gd name="T18" fmla="*/ 0 w 394"/>
                      <a:gd name="T19" fmla="*/ 88 h 264"/>
                      <a:gd name="T20" fmla="*/ 34 w 394"/>
                      <a:gd name="T21" fmla="*/ 81 h 264"/>
                      <a:gd name="T22" fmla="*/ 53 w 394"/>
                      <a:gd name="T23" fmla="*/ 75 h 264"/>
                      <a:gd name="T24" fmla="*/ 63 w 394"/>
                      <a:gd name="T25" fmla="*/ 71 h 264"/>
                      <a:gd name="T26" fmla="*/ 76 w 394"/>
                      <a:gd name="T27" fmla="*/ 65 h 264"/>
                      <a:gd name="T28" fmla="*/ 87 w 394"/>
                      <a:gd name="T29" fmla="*/ 58 h 264"/>
                      <a:gd name="T30" fmla="*/ 96 w 394"/>
                      <a:gd name="T31" fmla="*/ 52 h 264"/>
                      <a:gd name="T32" fmla="*/ 105 w 394"/>
                      <a:gd name="T33" fmla="*/ 47 h 264"/>
                      <a:gd name="T34" fmla="*/ 119 w 394"/>
                      <a:gd name="T35" fmla="*/ 46 h 264"/>
                      <a:gd name="T36" fmla="*/ 123 w 394"/>
                      <a:gd name="T37" fmla="*/ 49 h 264"/>
                      <a:gd name="T38" fmla="*/ 124 w 394"/>
                      <a:gd name="T39" fmla="*/ 54 h 264"/>
                      <a:gd name="T40" fmla="*/ 130 w 394"/>
                      <a:gd name="T41" fmla="*/ 41 h 264"/>
                      <a:gd name="T42" fmla="*/ 131 w 394"/>
                      <a:gd name="T43" fmla="*/ 26 h 264"/>
                      <a:gd name="T44" fmla="*/ 125 w 394"/>
                      <a:gd name="T45" fmla="*/ 14 h 264"/>
                      <a:gd name="T46" fmla="*/ 116 w 394"/>
                      <a:gd name="T47" fmla="*/ 6 h 264"/>
                      <a:gd name="T48" fmla="*/ 106 w 394"/>
                      <a:gd name="T49" fmla="*/ 2 h 264"/>
                      <a:gd name="T50" fmla="*/ 93 w 394"/>
                      <a:gd name="T51" fmla="*/ 0 h 264"/>
                      <a:gd name="T52" fmla="*/ 99 w 394"/>
                      <a:gd name="T53" fmla="*/ 11 h 2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4"/>
                      <a:gd name="T82" fmla="*/ 0 h 264"/>
                      <a:gd name="T83" fmla="*/ 394 w 394"/>
                      <a:gd name="T84" fmla="*/ 264 h 2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4" h="264">
                        <a:moveTo>
                          <a:pt x="298" y="34"/>
                        </a:moveTo>
                        <a:lnTo>
                          <a:pt x="307" y="61"/>
                        </a:lnTo>
                        <a:lnTo>
                          <a:pt x="300" y="93"/>
                        </a:lnTo>
                        <a:lnTo>
                          <a:pt x="270" y="137"/>
                        </a:lnTo>
                        <a:lnTo>
                          <a:pt x="234" y="172"/>
                        </a:lnTo>
                        <a:lnTo>
                          <a:pt x="185" y="205"/>
                        </a:lnTo>
                        <a:lnTo>
                          <a:pt x="135" y="225"/>
                        </a:lnTo>
                        <a:lnTo>
                          <a:pt x="79" y="244"/>
                        </a:lnTo>
                        <a:lnTo>
                          <a:pt x="36" y="255"/>
                        </a:lnTo>
                        <a:lnTo>
                          <a:pt x="0" y="264"/>
                        </a:lnTo>
                        <a:lnTo>
                          <a:pt x="101" y="244"/>
                        </a:lnTo>
                        <a:lnTo>
                          <a:pt x="158" y="225"/>
                        </a:lnTo>
                        <a:lnTo>
                          <a:pt x="189" y="212"/>
                        </a:lnTo>
                        <a:lnTo>
                          <a:pt x="228" y="196"/>
                        </a:lnTo>
                        <a:lnTo>
                          <a:pt x="263" y="174"/>
                        </a:lnTo>
                        <a:lnTo>
                          <a:pt x="289" y="155"/>
                        </a:lnTo>
                        <a:lnTo>
                          <a:pt x="316" y="142"/>
                        </a:lnTo>
                        <a:lnTo>
                          <a:pt x="357" y="137"/>
                        </a:lnTo>
                        <a:lnTo>
                          <a:pt x="370" y="146"/>
                        </a:lnTo>
                        <a:lnTo>
                          <a:pt x="372" y="163"/>
                        </a:lnTo>
                        <a:lnTo>
                          <a:pt x="392" y="122"/>
                        </a:lnTo>
                        <a:lnTo>
                          <a:pt x="394" y="79"/>
                        </a:lnTo>
                        <a:lnTo>
                          <a:pt x="377" y="41"/>
                        </a:lnTo>
                        <a:lnTo>
                          <a:pt x="349" y="18"/>
                        </a:lnTo>
                        <a:lnTo>
                          <a:pt x="318" y="6"/>
                        </a:lnTo>
                        <a:lnTo>
                          <a:pt x="279" y="0"/>
                        </a:lnTo>
                        <a:lnTo>
                          <a:pt x="298" y="3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6" name="Group 583"/>
                <p:cNvGrpSpPr>
                  <a:grpSpLocks/>
                </p:cNvGrpSpPr>
                <p:nvPr/>
              </p:nvGrpSpPr>
              <p:grpSpPr bwMode="auto">
                <a:xfrm>
                  <a:off x="1292" y="1351"/>
                  <a:ext cx="150" cy="105"/>
                  <a:chOff x="1292" y="1351"/>
                  <a:chExt cx="150" cy="105"/>
                </a:xfrm>
              </p:grpSpPr>
              <p:sp>
                <p:nvSpPr>
                  <p:cNvPr id="3442" name="Freeform 584"/>
                  <p:cNvSpPr>
                    <a:spLocks/>
                  </p:cNvSpPr>
                  <p:nvPr/>
                </p:nvSpPr>
                <p:spPr bwMode="auto">
                  <a:xfrm>
                    <a:off x="1292" y="1351"/>
                    <a:ext cx="150" cy="105"/>
                  </a:xfrm>
                  <a:custGeom>
                    <a:avLst/>
                    <a:gdLst>
                      <a:gd name="T0" fmla="*/ 20 w 451"/>
                      <a:gd name="T1" fmla="*/ 92 h 313"/>
                      <a:gd name="T2" fmla="*/ 11 w 451"/>
                      <a:gd name="T3" fmla="*/ 86 h 313"/>
                      <a:gd name="T4" fmla="*/ 5 w 451"/>
                      <a:gd name="T5" fmla="*/ 77 h 313"/>
                      <a:gd name="T6" fmla="*/ 2 w 451"/>
                      <a:gd name="T7" fmla="*/ 68 h 313"/>
                      <a:gd name="T8" fmla="*/ 0 w 451"/>
                      <a:gd name="T9" fmla="*/ 57 h 313"/>
                      <a:gd name="T10" fmla="*/ 2 w 451"/>
                      <a:gd name="T11" fmla="*/ 45 h 313"/>
                      <a:gd name="T12" fmla="*/ 5 w 451"/>
                      <a:gd name="T13" fmla="*/ 31 h 313"/>
                      <a:gd name="T14" fmla="*/ 12 w 451"/>
                      <a:gd name="T15" fmla="*/ 20 h 313"/>
                      <a:gd name="T16" fmla="*/ 22 w 451"/>
                      <a:gd name="T17" fmla="*/ 10 h 313"/>
                      <a:gd name="T18" fmla="*/ 32 w 451"/>
                      <a:gd name="T19" fmla="*/ 5 h 313"/>
                      <a:gd name="T20" fmla="*/ 45 w 451"/>
                      <a:gd name="T21" fmla="*/ 1 h 313"/>
                      <a:gd name="T22" fmla="*/ 60 w 451"/>
                      <a:gd name="T23" fmla="*/ 0 h 313"/>
                      <a:gd name="T24" fmla="*/ 72 w 451"/>
                      <a:gd name="T25" fmla="*/ 1 h 313"/>
                      <a:gd name="T26" fmla="*/ 83 w 451"/>
                      <a:gd name="T27" fmla="*/ 4 h 313"/>
                      <a:gd name="T28" fmla="*/ 93 w 451"/>
                      <a:gd name="T29" fmla="*/ 7 h 313"/>
                      <a:gd name="T30" fmla="*/ 103 w 451"/>
                      <a:gd name="T31" fmla="*/ 15 h 313"/>
                      <a:gd name="T32" fmla="*/ 112 w 451"/>
                      <a:gd name="T33" fmla="*/ 23 h 313"/>
                      <a:gd name="T34" fmla="*/ 120 w 451"/>
                      <a:gd name="T35" fmla="*/ 32 h 313"/>
                      <a:gd name="T36" fmla="*/ 125 w 451"/>
                      <a:gd name="T37" fmla="*/ 42 h 313"/>
                      <a:gd name="T38" fmla="*/ 130 w 451"/>
                      <a:gd name="T39" fmla="*/ 52 h 313"/>
                      <a:gd name="T40" fmla="*/ 133 w 451"/>
                      <a:gd name="T41" fmla="*/ 62 h 313"/>
                      <a:gd name="T42" fmla="*/ 138 w 451"/>
                      <a:gd name="T43" fmla="*/ 70 h 313"/>
                      <a:gd name="T44" fmla="*/ 150 w 451"/>
                      <a:gd name="T45" fmla="*/ 75 h 313"/>
                      <a:gd name="T46" fmla="*/ 136 w 451"/>
                      <a:gd name="T47" fmla="*/ 82 h 313"/>
                      <a:gd name="T48" fmla="*/ 127 w 451"/>
                      <a:gd name="T49" fmla="*/ 85 h 313"/>
                      <a:gd name="T50" fmla="*/ 119 w 451"/>
                      <a:gd name="T51" fmla="*/ 90 h 313"/>
                      <a:gd name="T52" fmla="*/ 106 w 451"/>
                      <a:gd name="T53" fmla="*/ 96 h 313"/>
                      <a:gd name="T54" fmla="*/ 94 w 451"/>
                      <a:gd name="T55" fmla="*/ 100 h 313"/>
                      <a:gd name="T56" fmla="*/ 82 w 451"/>
                      <a:gd name="T57" fmla="*/ 103 h 313"/>
                      <a:gd name="T58" fmla="*/ 69 w 451"/>
                      <a:gd name="T59" fmla="*/ 105 h 313"/>
                      <a:gd name="T60" fmla="*/ 56 w 451"/>
                      <a:gd name="T61" fmla="*/ 105 h 313"/>
                      <a:gd name="T62" fmla="*/ 43 w 451"/>
                      <a:gd name="T63" fmla="*/ 102 h 313"/>
                      <a:gd name="T64" fmla="*/ 30 w 451"/>
                      <a:gd name="T65" fmla="*/ 98 h 313"/>
                      <a:gd name="T66" fmla="*/ 20 w 451"/>
                      <a:gd name="T67" fmla="*/ 92 h 3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51"/>
                      <a:gd name="T103" fmla="*/ 0 h 313"/>
                      <a:gd name="T104" fmla="*/ 451 w 451"/>
                      <a:gd name="T105" fmla="*/ 313 h 3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51" h="313">
                        <a:moveTo>
                          <a:pt x="59" y="275"/>
                        </a:moveTo>
                        <a:lnTo>
                          <a:pt x="33" y="257"/>
                        </a:lnTo>
                        <a:lnTo>
                          <a:pt x="14" y="230"/>
                        </a:lnTo>
                        <a:lnTo>
                          <a:pt x="7" y="204"/>
                        </a:lnTo>
                        <a:lnTo>
                          <a:pt x="0" y="171"/>
                        </a:lnTo>
                        <a:lnTo>
                          <a:pt x="5" y="135"/>
                        </a:lnTo>
                        <a:lnTo>
                          <a:pt x="16" y="92"/>
                        </a:lnTo>
                        <a:lnTo>
                          <a:pt x="36" y="59"/>
                        </a:lnTo>
                        <a:lnTo>
                          <a:pt x="66" y="31"/>
                        </a:lnTo>
                        <a:lnTo>
                          <a:pt x="97" y="15"/>
                        </a:lnTo>
                        <a:lnTo>
                          <a:pt x="136" y="4"/>
                        </a:lnTo>
                        <a:lnTo>
                          <a:pt x="180" y="0"/>
                        </a:lnTo>
                        <a:lnTo>
                          <a:pt x="215" y="4"/>
                        </a:lnTo>
                        <a:lnTo>
                          <a:pt x="250" y="11"/>
                        </a:lnTo>
                        <a:lnTo>
                          <a:pt x="280" y="22"/>
                        </a:lnTo>
                        <a:lnTo>
                          <a:pt x="311" y="45"/>
                        </a:lnTo>
                        <a:lnTo>
                          <a:pt x="336" y="70"/>
                        </a:lnTo>
                        <a:lnTo>
                          <a:pt x="361" y="96"/>
                        </a:lnTo>
                        <a:lnTo>
                          <a:pt x="377" y="126"/>
                        </a:lnTo>
                        <a:lnTo>
                          <a:pt x="390" y="155"/>
                        </a:lnTo>
                        <a:lnTo>
                          <a:pt x="399" y="185"/>
                        </a:lnTo>
                        <a:lnTo>
                          <a:pt x="416" y="210"/>
                        </a:lnTo>
                        <a:lnTo>
                          <a:pt x="451" y="225"/>
                        </a:lnTo>
                        <a:lnTo>
                          <a:pt x="408" y="243"/>
                        </a:lnTo>
                        <a:lnTo>
                          <a:pt x="383" y="253"/>
                        </a:lnTo>
                        <a:lnTo>
                          <a:pt x="357" y="268"/>
                        </a:lnTo>
                        <a:lnTo>
                          <a:pt x="320" y="286"/>
                        </a:lnTo>
                        <a:lnTo>
                          <a:pt x="282" y="297"/>
                        </a:lnTo>
                        <a:lnTo>
                          <a:pt x="246" y="306"/>
                        </a:lnTo>
                        <a:lnTo>
                          <a:pt x="208" y="313"/>
                        </a:lnTo>
                        <a:lnTo>
                          <a:pt x="169" y="313"/>
                        </a:lnTo>
                        <a:lnTo>
                          <a:pt x="129" y="304"/>
                        </a:lnTo>
                        <a:lnTo>
                          <a:pt x="90" y="293"/>
                        </a:lnTo>
                        <a:lnTo>
                          <a:pt x="59" y="27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" name="Freeform 585"/>
                  <p:cNvSpPr>
                    <a:spLocks/>
                  </p:cNvSpPr>
                  <p:nvPr/>
                </p:nvSpPr>
                <p:spPr bwMode="auto">
                  <a:xfrm>
                    <a:off x="1294" y="1372"/>
                    <a:ext cx="132" cy="82"/>
                  </a:xfrm>
                  <a:custGeom>
                    <a:avLst/>
                    <a:gdLst>
                      <a:gd name="T0" fmla="*/ 11 w 396"/>
                      <a:gd name="T1" fmla="*/ 0 h 244"/>
                      <a:gd name="T2" fmla="*/ 10 w 396"/>
                      <a:gd name="T3" fmla="*/ 13 h 244"/>
                      <a:gd name="T4" fmla="*/ 11 w 396"/>
                      <a:gd name="T5" fmla="*/ 25 h 244"/>
                      <a:gd name="T6" fmla="*/ 13 w 396"/>
                      <a:gd name="T7" fmla="*/ 31 h 244"/>
                      <a:gd name="T8" fmla="*/ 20 w 396"/>
                      <a:gd name="T9" fmla="*/ 38 h 244"/>
                      <a:gd name="T10" fmla="*/ 28 w 396"/>
                      <a:gd name="T11" fmla="*/ 43 h 244"/>
                      <a:gd name="T12" fmla="*/ 35 w 396"/>
                      <a:gd name="T13" fmla="*/ 47 h 244"/>
                      <a:gd name="T14" fmla="*/ 49 w 396"/>
                      <a:gd name="T15" fmla="*/ 51 h 244"/>
                      <a:gd name="T16" fmla="*/ 61 w 396"/>
                      <a:gd name="T17" fmla="*/ 54 h 244"/>
                      <a:gd name="T18" fmla="*/ 79 w 396"/>
                      <a:gd name="T19" fmla="*/ 54 h 244"/>
                      <a:gd name="T20" fmla="*/ 90 w 396"/>
                      <a:gd name="T21" fmla="*/ 55 h 244"/>
                      <a:gd name="T22" fmla="*/ 106 w 396"/>
                      <a:gd name="T23" fmla="*/ 55 h 244"/>
                      <a:gd name="T24" fmla="*/ 117 w 396"/>
                      <a:gd name="T25" fmla="*/ 54 h 244"/>
                      <a:gd name="T26" fmla="*/ 132 w 396"/>
                      <a:gd name="T27" fmla="*/ 55 h 244"/>
                      <a:gd name="T28" fmla="*/ 114 w 396"/>
                      <a:gd name="T29" fmla="*/ 57 h 244"/>
                      <a:gd name="T30" fmla="*/ 93 w 396"/>
                      <a:gd name="T31" fmla="*/ 57 h 244"/>
                      <a:gd name="T32" fmla="*/ 73 w 396"/>
                      <a:gd name="T33" fmla="*/ 57 h 244"/>
                      <a:gd name="T34" fmla="*/ 53 w 396"/>
                      <a:gd name="T35" fmla="*/ 56 h 244"/>
                      <a:gd name="T36" fmla="*/ 44 w 396"/>
                      <a:gd name="T37" fmla="*/ 55 h 244"/>
                      <a:gd name="T38" fmla="*/ 36 w 396"/>
                      <a:gd name="T39" fmla="*/ 54 h 244"/>
                      <a:gd name="T40" fmla="*/ 25 w 396"/>
                      <a:gd name="T41" fmla="*/ 52 h 244"/>
                      <a:gd name="T42" fmla="*/ 22 w 396"/>
                      <a:gd name="T43" fmla="*/ 56 h 244"/>
                      <a:gd name="T44" fmla="*/ 23 w 396"/>
                      <a:gd name="T45" fmla="*/ 60 h 244"/>
                      <a:gd name="T46" fmla="*/ 26 w 396"/>
                      <a:gd name="T47" fmla="*/ 66 h 244"/>
                      <a:gd name="T48" fmla="*/ 29 w 396"/>
                      <a:gd name="T49" fmla="*/ 70 h 244"/>
                      <a:gd name="T50" fmla="*/ 35 w 396"/>
                      <a:gd name="T51" fmla="*/ 74 h 244"/>
                      <a:gd name="T52" fmla="*/ 42 w 396"/>
                      <a:gd name="T53" fmla="*/ 77 h 244"/>
                      <a:gd name="T54" fmla="*/ 48 w 396"/>
                      <a:gd name="T55" fmla="*/ 80 h 244"/>
                      <a:gd name="T56" fmla="*/ 53 w 396"/>
                      <a:gd name="T57" fmla="*/ 82 h 244"/>
                      <a:gd name="T58" fmla="*/ 45 w 396"/>
                      <a:gd name="T59" fmla="*/ 80 h 244"/>
                      <a:gd name="T60" fmla="*/ 34 w 396"/>
                      <a:gd name="T61" fmla="*/ 78 h 244"/>
                      <a:gd name="T62" fmla="*/ 27 w 396"/>
                      <a:gd name="T63" fmla="*/ 75 h 244"/>
                      <a:gd name="T64" fmla="*/ 19 w 396"/>
                      <a:gd name="T65" fmla="*/ 70 h 244"/>
                      <a:gd name="T66" fmla="*/ 13 w 396"/>
                      <a:gd name="T67" fmla="*/ 65 h 244"/>
                      <a:gd name="T68" fmla="*/ 8 w 396"/>
                      <a:gd name="T69" fmla="*/ 61 h 244"/>
                      <a:gd name="T70" fmla="*/ 4 w 396"/>
                      <a:gd name="T71" fmla="*/ 55 h 244"/>
                      <a:gd name="T72" fmla="*/ 2 w 396"/>
                      <a:gd name="T73" fmla="*/ 50 h 244"/>
                      <a:gd name="T74" fmla="*/ 1 w 396"/>
                      <a:gd name="T75" fmla="*/ 43 h 244"/>
                      <a:gd name="T76" fmla="*/ 0 w 396"/>
                      <a:gd name="T77" fmla="*/ 35 h 244"/>
                      <a:gd name="T78" fmla="*/ 1 w 396"/>
                      <a:gd name="T79" fmla="*/ 26 h 244"/>
                      <a:gd name="T80" fmla="*/ 3 w 396"/>
                      <a:gd name="T81" fmla="*/ 15 h 244"/>
                      <a:gd name="T82" fmla="*/ 6 w 396"/>
                      <a:gd name="T83" fmla="*/ 8 h 244"/>
                      <a:gd name="T84" fmla="*/ 11 w 396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6"/>
                      <a:gd name="T130" fmla="*/ 0 h 244"/>
                      <a:gd name="T131" fmla="*/ 396 w 396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6" h="244">
                        <a:moveTo>
                          <a:pt x="34" y="0"/>
                        </a:moveTo>
                        <a:lnTo>
                          <a:pt x="31" y="40"/>
                        </a:lnTo>
                        <a:lnTo>
                          <a:pt x="33" y="74"/>
                        </a:lnTo>
                        <a:lnTo>
                          <a:pt x="40" y="92"/>
                        </a:lnTo>
                        <a:lnTo>
                          <a:pt x="59" y="112"/>
                        </a:lnTo>
                        <a:lnTo>
                          <a:pt x="83" y="129"/>
                        </a:lnTo>
                        <a:lnTo>
                          <a:pt x="105" y="140"/>
                        </a:lnTo>
                        <a:lnTo>
                          <a:pt x="147" y="153"/>
                        </a:lnTo>
                        <a:lnTo>
                          <a:pt x="184" y="160"/>
                        </a:lnTo>
                        <a:lnTo>
                          <a:pt x="236" y="162"/>
                        </a:lnTo>
                        <a:lnTo>
                          <a:pt x="271" y="164"/>
                        </a:lnTo>
                        <a:lnTo>
                          <a:pt x="318" y="164"/>
                        </a:lnTo>
                        <a:lnTo>
                          <a:pt x="352" y="162"/>
                        </a:lnTo>
                        <a:lnTo>
                          <a:pt x="396" y="164"/>
                        </a:lnTo>
                        <a:lnTo>
                          <a:pt x="341" y="169"/>
                        </a:lnTo>
                        <a:lnTo>
                          <a:pt x="280" y="171"/>
                        </a:lnTo>
                        <a:lnTo>
                          <a:pt x="219" y="169"/>
                        </a:lnTo>
                        <a:lnTo>
                          <a:pt x="160" y="167"/>
                        </a:lnTo>
                        <a:lnTo>
                          <a:pt x="132" y="163"/>
                        </a:lnTo>
                        <a:lnTo>
                          <a:pt x="108" y="160"/>
                        </a:lnTo>
                        <a:lnTo>
                          <a:pt x="74" y="156"/>
                        </a:lnTo>
                        <a:lnTo>
                          <a:pt x="65" y="167"/>
                        </a:lnTo>
                        <a:lnTo>
                          <a:pt x="70" y="180"/>
                        </a:lnTo>
                        <a:lnTo>
                          <a:pt x="77" y="195"/>
                        </a:lnTo>
                        <a:lnTo>
                          <a:pt x="88" y="208"/>
                        </a:lnTo>
                        <a:lnTo>
                          <a:pt x="106" y="219"/>
                        </a:lnTo>
                        <a:lnTo>
                          <a:pt x="125" y="228"/>
                        </a:lnTo>
                        <a:lnTo>
                          <a:pt x="144" y="237"/>
                        </a:lnTo>
                        <a:lnTo>
                          <a:pt x="159" y="244"/>
                        </a:lnTo>
                        <a:lnTo>
                          <a:pt x="134" y="239"/>
                        </a:lnTo>
                        <a:lnTo>
                          <a:pt x="103" y="232"/>
                        </a:lnTo>
                        <a:lnTo>
                          <a:pt x="81" y="222"/>
                        </a:lnTo>
                        <a:lnTo>
                          <a:pt x="56" y="209"/>
                        </a:lnTo>
                        <a:lnTo>
                          <a:pt x="40" y="194"/>
                        </a:lnTo>
                        <a:lnTo>
                          <a:pt x="25" y="181"/>
                        </a:lnTo>
                        <a:lnTo>
                          <a:pt x="13" y="164"/>
                        </a:lnTo>
                        <a:lnTo>
                          <a:pt x="6" y="148"/>
                        </a:lnTo>
                        <a:lnTo>
                          <a:pt x="2" y="127"/>
                        </a:lnTo>
                        <a:lnTo>
                          <a:pt x="0" y="103"/>
                        </a:lnTo>
                        <a:lnTo>
                          <a:pt x="2" y="77"/>
                        </a:lnTo>
                        <a:lnTo>
                          <a:pt x="9" y="46"/>
                        </a:lnTo>
                        <a:lnTo>
                          <a:pt x="18" y="2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7" name="Group 586"/>
                <p:cNvGrpSpPr>
                  <a:grpSpLocks/>
                </p:cNvGrpSpPr>
                <p:nvPr/>
              </p:nvGrpSpPr>
              <p:grpSpPr bwMode="auto">
                <a:xfrm>
                  <a:off x="1185" y="1261"/>
                  <a:ext cx="122" cy="147"/>
                  <a:chOff x="1185" y="1261"/>
                  <a:chExt cx="122" cy="147"/>
                </a:xfrm>
              </p:grpSpPr>
              <p:sp>
                <p:nvSpPr>
                  <p:cNvPr id="3440" name="Freeform 587"/>
                  <p:cNvSpPr>
                    <a:spLocks/>
                  </p:cNvSpPr>
                  <p:nvPr/>
                </p:nvSpPr>
                <p:spPr bwMode="auto">
                  <a:xfrm>
                    <a:off x="1185" y="1261"/>
                    <a:ext cx="122" cy="147"/>
                  </a:xfrm>
                  <a:custGeom>
                    <a:avLst/>
                    <a:gdLst>
                      <a:gd name="T0" fmla="*/ 92 w 366"/>
                      <a:gd name="T1" fmla="*/ 144 h 440"/>
                      <a:gd name="T2" fmla="*/ 78 w 366"/>
                      <a:gd name="T3" fmla="*/ 147 h 440"/>
                      <a:gd name="T4" fmla="*/ 63 w 366"/>
                      <a:gd name="T5" fmla="*/ 146 h 440"/>
                      <a:gd name="T6" fmla="*/ 50 w 366"/>
                      <a:gd name="T7" fmla="*/ 142 h 440"/>
                      <a:gd name="T8" fmla="*/ 38 w 366"/>
                      <a:gd name="T9" fmla="*/ 138 h 440"/>
                      <a:gd name="T10" fmla="*/ 26 w 366"/>
                      <a:gd name="T11" fmla="*/ 131 h 440"/>
                      <a:gd name="T12" fmla="*/ 14 w 366"/>
                      <a:gd name="T13" fmla="*/ 117 h 440"/>
                      <a:gd name="T14" fmla="*/ 7 w 366"/>
                      <a:gd name="T15" fmla="*/ 103 h 440"/>
                      <a:gd name="T16" fmla="*/ 2 w 366"/>
                      <a:gd name="T17" fmla="*/ 89 h 440"/>
                      <a:gd name="T18" fmla="*/ 0 w 366"/>
                      <a:gd name="T19" fmla="*/ 68 h 440"/>
                      <a:gd name="T20" fmla="*/ 2 w 366"/>
                      <a:gd name="T21" fmla="*/ 52 h 440"/>
                      <a:gd name="T22" fmla="*/ 6 w 366"/>
                      <a:gd name="T23" fmla="*/ 38 h 440"/>
                      <a:gd name="T24" fmla="*/ 14 w 366"/>
                      <a:gd name="T25" fmla="*/ 28 h 440"/>
                      <a:gd name="T26" fmla="*/ 20 w 366"/>
                      <a:gd name="T27" fmla="*/ 17 h 440"/>
                      <a:gd name="T28" fmla="*/ 24 w 366"/>
                      <a:gd name="T29" fmla="*/ 8 h 440"/>
                      <a:gd name="T30" fmla="*/ 24 w 366"/>
                      <a:gd name="T31" fmla="*/ 0 h 440"/>
                      <a:gd name="T32" fmla="*/ 35 w 366"/>
                      <a:gd name="T33" fmla="*/ 6 h 440"/>
                      <a:gd name="T34" fmla="*/ 45 w 366"/>
                      <a:gd name="T35" fmla="*/ 9 h 440"/>
                      <a:gd name="T36" fmla="*/ 54 w 366"/>
                      <a:gd name="T37" fmla="*/ 13 h 440"/>
                      <a:gd name="T38" fmla="*/ 67 w 366"/>
                      <a:gd name="T39" fmla="*/ 17 h 440"/>
                      <a:gd name="T40" fmla="*/ 77 w 366"/>
                      <a:gd name="T41" fmla="*/ 18 h 440"/>
                      <a:gd name="T42" fmla="*/ 87 w 366"/>
                      <a:gd name="T43" fmla="*/ 23 h 440"/>
                      <a:gd name="T44" fmla="*/ 99 w 366"/>
                      <a:gd name="T45" fmla="*/ 31 h 440"/>
                      <a:gd name="T46" fmla="*/ 105 w 366"/>
                      <a:gd name="T47" fmla="*/ 39 h 440"/>
                      <a:gd name="T48" fmla="*/ 113 w 366"/>
                      <a:gd name="T49" fmla="*/ 50 h 440"/>
                      <a:gd name="T50" fmla="*/ 117 w 366"/>
                      <a:gd name="T51" fmla="*/ 61 h 440"/>
                      <a:gd name="T52" fmla="*/ 121 w 366"/>
                      <a:gd name="T53" fmla="*/ 71 h 440"/>
                      <a:gd name="T54" fmla="*/ 122 w 366"/>
                      <a:gd name="T55" fmla="*/ 86 h 440"/>
                      <a:gd name="T56" fmla="*/ 121 w 366"/>
                      <a:gd name="T57" fmla="*/ 96 h 440"/>
                      <a:gd name="T58" fmla="*/ 120 w 366"/>
                      <a:gd name="T59" fmla="*/ 107 h 440"/>
                      <a:gd name="T60" fmla="*/ 115 w 366"/>
                      <a:gd name="T61" fmla="*/ 119 h 440"/>
                      <a:gd name="T62" fmla="*/ 109 w 366"/>
                      <a:gd name="T63" fmla="*/ 133 h 440"/>
                      <a:gd name="T64" fmla="*/ 101 w 366"/>
                      <a:gd name="T65" fmla="*/ 139 h 440"/>
                      <a:gd name="T66" fmla="*/ 92 w 366"/>
                      <a:gd name="T67" fmla="*/ 144 h 4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6"/>
                      <a:gd name="T103" fmla="*/ 0 h 440"/>
                      <a:gd name="T104" fmla="*/ 366 w 366"/>
                      <a:gd name="T105" fmla="*/ 440 h 4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6" h="440">
                        <a:moveTo>
                          <a:pt x="276" y="431"/>
                        </a:moveTo>
                        <a:lnTo>
                          <a:pt x="233" y="440"/>
                        </a:lnTo>
                        <a:lnTo>
                          <a:pt x="190" y="437"/>
                        </a:lnTo>
                        <a:lnTo>
                          <a:pt x="151" y="426"/>
                        </a:lnTo>
                        <a:lnTo>
                          <a:pt x="114" y="413"/>
                        </a:lnTo>
                        <a:lnTo>
                          <a:pt x="77" y="393"/>
                        </a:lnTo>
                        <a:lnTo>
                          <a:pt x="41" y="350"/>
                        </a:lnTo>
                        <a:lnTo>
                          <a:pt x="21" y="309"/>
                        </a:lnTo>
                        <a:lnTo>
                          <a:pt x="7" y="266"/>
                        </a:lnTo>
                        <a:lnTo>
                          <a:pt x="0" y="205"/>
                        </a:lnTo>
                        <a:lnTo>
                          <a:pt x="5" y="155"/>
                        </a:lnTo>
                        <a:lnTo>
                          <a:pt x="19" y="115"/>
                        </a:lnTo>
                        <a:lnTo>
                          <a:pt x="41" y="83"/>
                        </a:lnTo>
                        <a:lnTo>
                          <a:pt x="59" y="52"/>
                        </a:lnTo>
                        <a:lnTo>
                          <a:pt x="73" y="24"/>
                        </a:lnTo>
                        <a:lnTo>
                          <a:pt x="73" y="0"/>
                        </a:lnTo>
                        <a:lnTo>
                          <a:pt x="105" y="18"/>
                        </a:lnTo>
                        <a:lnTo>
                          <a:pt x="134" y="27"/>
                        </a:lnTo>
                        <a:lnTo>
                          <a:pt x="163" y="39"/>
                        </a:lnTo>
                        <a:lnTo>
                          <a:pt x="201" y="50"/>
                        </a:lnTo>
                        <a:lnTo>
                          <a:pt x="231" y="54"/>
                        </a:lnTo>
                        <a:lnTo>
                          <a:pt x="262" y="68"/>
                        </a:lnTo>
                        <a:lnTo>
                          <a:pt x="296" y="94"/>
                        </a:lnTo>
                        <a:lnTo>
                          <a:pt x="314" y="118"/>
                        </a:lnTo>
                        <a:lnTo>
                          <a:pt x="339" y="151"/>
                        </a:lnTo>
                        <a:lnTo>
                          <a:pt x="352" y="183"/>
                        </a:lnTo>
                        <a:lnTo>
                          <a:pt x="363" y="214"/>
                        </a:lnTo>
                        <a:lnTo>
                          <a:pt x="366" y="257"/>
                        </a:lnTo>
                        <a:lnTo>
                          <a:pt x="363" y="286"/>
                        </a:lnTo>
                        <a:lnTo>
                          <a:pt x="359" y="319"/>
                        </a:lnTo>
                        <a:lnTo>
                          <a:pt x="346" y="356"/>
                        </a:lnTo>
                        <a:lnTo>
                          <a:pt x="326" y="397"/>
                        </a:lnTo>
                        <a:lnTo>
                          <a:pt x="303" y="417"/>
                        </a:lnTo>
                        <a:lnTo>
                          <a:pt x="276" y="43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" name="Freeform 588"/>
                  <p:cNvSpPr>
                    <a:spLocks/>
                  </p:cNvSpPr>
                  <p:nvPr/>
                </p:nvSpPr>
                <p:spPr bwMode="auto">
                  <a:xfrm>
                    <a:off x="1222" y="1293"/>
                    <a:ext cx="79" cy="112"/>
                  </a:xfrm>
                  <a:custGeom>
                    <a:avLst/>
                    <a:gdLst>
                      <a:gd name="T0" fmla="*/ 0 w 239"/>
                      <a:gd name="T1" fmla="*/ 0 h 334"/>
                      <a:gd name="T2" fmla="*/ 8 w 239"/>
                      <a:gd name="T3" fmla="*/ 11 h 334"/>
                      <a:gd name="T4" fmla="*/ 17 w 239"/>
                      <a:gd name="T5" fmla="*/ 26 h 334"/>
                      <a:gd name="T6" fmla="*/ 24 w 239"/>
                      <a:gd name="T7" fmla="*/ 42 h 334"/>
                      <a:gd name="T8" fmla="*/ 30 w 239"/>
                      <a:gd name="T9" fmla="*/ 62 h 334"/>
                      <a:gd name="T10" fmla="*/ 35 w 239"/>
                      <a:gd name="T11" fmla="*/ 82 h 334"/>
                      <a:gd name="T12" fmla="*/ 34 w 239"/>
                      <a:gd name="T13" fmla="*/ 95 h 334"/>
                      <a:gd name="T14" fmla="*/ 33 w 239"/>
                      <a:gd name="T15" fmla="*/ 104 h 334"/>
                      <a:gd name="T16" fmla="*/ 26 w 239"/>
                      <a:gd name="T17" fmla="*/ 108 h 334"/>
                      <a:gd name="T18" fmla="*/ 17 w 239"/>
                      <a:gd name="T19" fmla="*/ 108 h 334"/>
                      <a:gd name="T20" fmla="*/ 28 w 239"/>
                      <a:gd name="T21" fmla="*/ 112 h 334"/>
                      <a:gd name="T22" fmla="*/ 41 w 239"/>
                      <a:gd name="T23" fmla="*/ 112 h 334"/>
                      <a:gd name="T24" fmla="*/ 58 w 239"/>
                      <a:gd name="T25" fmla="*/ 108 h 334"/>
                      <a:gd name="T26" fmla="*/ 65 w 239"/>
                      <a:gd name="T27" fmla="*/ 103 h 334"/>
                      <a:gd name="T28" fmla="*/ 70 w 239"/>
                      <a:gd name="T29" fmla="*/ 98 h 334"/>
                      <a:gd name="T30" fmla="*/ 74 w 239"/>
                      <a:gd name="T31" fmla="*/ 88 h 334"/>
                      <a:gd name="T32" fmla="*/ 77 w 239"/>
                      <a:gd name="T33" fmla="*/ 79 h 334"/>
                      <a:gd name="T34" fmla="*/ 79 w 239"/>
                      <a:gd name="T35" fmla="*/ 69 h 334"/>
                      <a:gd name="T36" fmla="*/ 72 w 239"/>
                      <a:gd name="T37" fmla="*/ 78 h 334"/>
                      <a:gd name="T38" fmla="*/ 64 w 239"/>
                      <a:gd name="T39" fmla="*/ 83 h 334"/>
                      <a:gd name="T40" fmla="*/ 52 w 239"/>
                      <a:gd name="T41" fmla="*/ 86 h 334"/>
                      <a:gd name="T42" fmla="*/ 43 w 239"/>
                      <a:gd name="T43" fmla="*/ 85 h 334"/>
                      <a:gd name="T44" fmla="*/ 38 w 239"/>
                      <a:gd name="T45" fmla="*/ 82 h 334"/>
                      <a:gd name="T46" fmla="*/ 37 w 239"/>
                      <a:gd name="T47" fmla="*/ 73 h 334"/>
                      <a:gd name="T48" fmla="*/ 34 w 239"/>
                      <a:gd name="T49" fmla="*/ 57 h 334"/>
                      <a:gd name="T50" fmla="*/ 28 w 239"/>
                      <a:gd name="T51" fmla="*/ 40 h 334"/>
                      <a:gd name="T52" fmla="*/ 22 w 239"/>
                      <a:gd name="T53" fmla="*/ 30 h 334"/>
                      <a:gd name="T54" fmla="*/ 13 w 239"/>
                      <a:gd name="T55" fmla="*/ 14 h 334"/>
                      <a:gd name="T56" fmla="*/ 0 w 239"/>
                      <a:gd name="T57" fmla="*/ 0 h 3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9"/>
                      <a:gd name="T88" fmla="*/ 0 h 334"/>
                      <a:gd name="T89" fmla="*/ 239 w 239"/>
                      <a:gd name="T90" fmla="*/ 334 h 3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9" h="334">
                        <a:moveTo>
                          <a:pt x="0" y="0"/>
                        </a:moveTo>
                        <a:lnTo>
                          <a:pt x="25" y="32"/>
                        </a:lnTo>
                        <a:lnTo>
                          <a:pt x="50" y="77"/>
                        </a:lnTo>
                        <a:lnTo>
                          <a:pt x="72" y="124"/>
                        </a:lnTo>
                        <a:lnTo>
                          <a:pt x="92" y="185"/>
                        </a:lnTo>
                        <a:lnTo>
                          <a:pt x="106" y="244"/>
                        </a:lnTo>
                        <a:lnTo>
                          <a:pt x="103" y="283"/>
                        </a:lnTo>
                        <a:lnTo>
                          <a:pt x="99" y="309"/>
                        </a:lnTo>
                        <a:lnTo>
                          <a:pt x="79" y="323"/>
                        </a:lnTo>
                        <a:lnTo>
                          <a:pt x="50" y="323"/>
                        </a:lnTo>
                        <a:lnTo>
                          <a:pt x="86" y="334"/>
                        </a:lnTo>
                        <a:lnTo>
                          <a:pt x="124" y="334"/>
                        </a:lnTo>
                        <a:lnTo>
                          <a:pt x="176" y="323"/>
                        </a:lnTo>
                        <a:lnTo>
                          <a:pt x="197" y="307"/>
                        </a:lnTo>
                        <a:lnTo>
                          <a:pt x="212" y="291"/>
                        </a:lnTo>
                        <a:lnTo>
                          <a:pt x="225" y="262"/>
                        </a:lnTo>
                        <a:lnTo>
                          <a:pt x="234" y="237"/>
                        </a:lnTo>
                        <a:lnTo>
                          <a:pt x="239" y="205"/>
                        </a:lnTo>
                        <a:lnTo>
                          <a:pt x="219" y="233"/>
                        </a:lnTo>
                        <a:lnTo>
                          <a:pt x="194" y="248"/>
                        </a:lnTo>
                        <a:lnTo>
                          <a:pt x="156" y="255"/>
                        </a:lnTo>
                        <a:lnTo>
                          <a:pt x="131" y="253"/>
                        </a:lnTo>
                        <a:lnTo>
                          <a:pt x="115" y="244"/>
                        </a:lnTo>
                        <a:lnTo>
                          <a:pt x="112" y="217"/>
                        </a:lnTo>
                        <a:lnTo>
                          <a:pt x="103" y="169"/>
                        </a:lnTo>
                        <a:lnTo>
                          <a:pt x="86" y="119"/>
                        </a:lnTo>
                        <a:lnTo>
                          <a:pt x="68" y="88"/>
                        </a:lnTo>
                        <a:lnTo>
                          <a:pt x="4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8" name="Group 589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54" cy="134"/>
                  <a:chOff x="1160" y="1358"/>
                  <a:chExt cx="154" cy="134"/>
                </a:xfrm>
              </p:grpSpPr>
              <p:sp>
                <p:nvSpPr>
                  <p:cNvPr id="3419" name="Arc 590"/>
                  <p:cNvSpPr>
                    <a:spLocks/>
                  </p:cNvSpPr>
                  <p:nvPr/>
                </p:nvSpPr>
                <p:spPr bwMode="auto">
                  <a:xfrm>
                    <a:off x="1221" y="1378"/>
                    <a:ext cx="93" cy="72"/>
                  </a:xfrm>
                  <a:custGeom>
                    <a:avLst/>
                    <a:gdLst>
                      <a:gd name="T0" fmla="*/ 0 w 42514"/>
                      <a:gd name="T1" fmla="*/ 0 h 43200"/>
                      <a:gd name="T2" fmla="*/ 0 w 42514"/>
                      <a:gd name="T3" fmla="*/ 0 h 43200"/>
                      <a:gd name="T4" fmla="*/ 0 w 42514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2514"/>
                      <a:gd name="T10" fmla="*/ 0 h 43200"/>
                      <a:gd name="T11" fmla="*/ 42514 w 42514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14" h="43200" fill="none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</a:path>
                      <a:path w="42514" h="43200" stroke="0" extrusionOk="0">
                        <a:moveTo>
                          <a:pt x="-1" y="16200"/>
                        </a:moveTo>
                        <a:cubicBezTo>
                          <a:pt x="2461" y="6663"/>
                          <a:pt x="11064" y="-1"/>
                          <a:pt x="20914" y="0"/>
                        </a:cubicBezTo>
                        <a:cubicBezTo>
                          <a:pt x="32843" y="0"/>
                          <a:pt x="42514" y="9670"/>
                          <a:pt x="42514" y="21600"/>
                        </a:cubicBezTo>
                        <a:cubicBezTo>
                          <a:pt x="42514" y="33529"/>
                          <a:pt x="32843" y="43199"/>
                          <a:pt x="20914" y="43200"/>
                        </a:cubicBezTo>
                        <a:lnTo>
                          <a:pt x="20914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20" name="Group 591"/>
                  <p:cNvGrpSpPr>
                    <a:grpSpLocks/>
                  </p:cNvGrpSpPr>
                  <p:nvPr/>
                </p:nvGrpSpPr>
                <p:grpSpPr bwMode="auto">
                  <a:xfrm>
                    <a:off x="1160" y="1358"/>
                    <a:ext cx="124" cy="134"/>
                    <a:chOff x="1160" y="1358"/>
                    <a:chExt cx="124" cy="134"/>
                  </a:xfrm>
                </p:grpSpPr>
                <p:sp>
                  <p:nvSpPr>
                    <p:cNvPr id="3421" name="Freeform 592"/>
                    <p:cNvSpPr>
                      <a:spLocks/>
                    </p:cNvSpPr>
                    <p:nvPr/>
                  </p:nvSpPr>
                  <p:spPr bwMode="auto">
                    <a:xfrm>
                      <a:off x="1160" y="1358"/>
                      <a:ext cx="124" cy="134"/>
                    </a:xfrm>
                    <a:custGeom>
                      <a:avLst/>
                      <a:gdLst>
                        <a:gd name="T0" fmla="*/ 52 w 374"/>
                        <a:gd name="T1" fmla="*/ 5 h 402"/>
                        <a:gd name="T2" fmla="*/ 39 w 374"/>
                        <a:gd name="T3" fmla="*/ 11 h 402"/>
                        <a:gd name="T4" fmla="*/ 28 w 374"/>
                        <a:gd name="T5" fmla="*/ 18 h 402"/>
                        <a:gd name="T6" fmla="*/ 19 w 374"/>
                        <a:gd name="T7" fmla="*/ 21 h 402"/>
                        <a:gd name="T8" fmla="*/ 14 w 374"/>
                        <a:gd name="T9" fmla="*/ 28 h 402"/>
                        <a:gd name="T10" fmla="*/ 17 w 374"/>
                        <a:gd name="T11" fmla="*/ 35 h 402"/>
                        <a:gd name="T12" fmla="*/ 9 w 374"/>
                        <a:gd name="T13" fmla="*/ 42 h 402"/>
                        <a:gd name="T14" fmla="*/ 3 w 374"/>
                        <a:gd name="T15" fmla="*/ 48 h 402"/>
                        <a:gd name="T16" fmla="*/ 4 w 374"/>
                        <a:gd name="T17" fmla="*/ 59 h 402"/>
                        <a:gd name="T18" fmla="*/ 4 w 374"/>
                        <a:gd name="T19" fmla="*/ 69 h 402"/>
                        <a:gd name="T20" fmla="*/ 0 w 374"/>
                        <a:gd name="T21" fmla="*/ 86 h 402"/>
                        <a:gd name="T22" fmla="*/ 4 w 374"/>
                        <a:gd name="T23" fmla="*/ 96 h 402"/>
                        <a:gd name="T24" fmla="*/ 16 w 374"/>
                        <a:gd name="T25" fmla="*/ 99 h 402"/>
                        <a:gd name="T26" fmla="*/ 20 w 374"/>
                        <a:gd name="T27" fmla="*/ 112 h 402"/>
                        <a:gd name="T28" fmla="*/ 36 w 374"/>
                        <a:gd name="T29" fmla="*/ 117 h 402"/>
                        <a:gd name="T30" fmla="*/ 41 w 374"/>
                        <a:gd name="T31" fmla="*/ 132 h 402"/>
                        <a:gd name="T32" fmla="*/ 52 w 374"/>
                        <a:gd name="T33" fmla="*/ 134 h 402"/>
                        <a:gd name="T34" fmla="*/ 62 w 374"/>
                        <a:gd name="T35" fmla="*/ 132 h 402"/>
                        <a:gd name="T36" fmla="*/ 70 w 374"/>
                        <a:gd name="T37" fmla="*/ 130 h 402"/>
                        <a:gd name="T38" fmla="*/ 86 w 374"/>
                        <a:gd name="T39" fmla="*/ 130 h 402"/>
                        <a:gd name="T40" fmla="*/ 93 w 374"/>
                        <a:gd name="T41" fmla="*/ 120 h 402"/>
                        <a:gd name="T42" fmla="*/ 98 w 374"/>
                        <a:gd name="T43" fmla="*/ 118 h 402"/>
                        <a:gd name="T44" fmla="*/ 107 w 374"/>
                        <a:gd name="T45" fmla="*/ 114 h 402"/>
                        <a:gd name="T46" fmla="*/ 114 w 374"/>
                        <a:gd name="T47" fmla="*/ 95 h 402"/>
                        <a:gd name="T48" fmla="*/ 122 w 374"/>
                        <a:gd name="T49" fmla="*/ 93 h 402"/>
                        <a:gd name="T50" fmla="*/ 124 w 374"/>
                        <a:gd name="T51" fmla="*/ 81 h 402"/>
                        <a:gd name="T52" fmla="*/ 120 w 374"/>
                        <a:gd name="T53" fmla="*/ 70 h 402"/>
                        <a:gd name="T54" fmla="*/ 124 w 374"/>
                        <a:gd name="T55" fmla="*/ 59 h 402"/>
                        <a:gd name="T56" fmla="*/ 118 w 374"/>
                        <a:gd name="T57" fmla="*/ 49 h 402"/>
                        <a:gd name="T58" fmla="*/ 117 w 374"/>
                        <a:gd name="T59" fmla="*/ 35 h 402"/>
                        <a:gd name="T60" fmla="*/ 113 w 374"/>
                        <a:gd name="T61" fmla="*/ 24 h 402"/>
                        <a:gd name="T62" fmla="*/ 105 w 374"/>
                        <a:gd name="T63" fmla="*/ 21 h 402"/>
                        <a:gd name="T64" fmla="*/ 99 w 374"/>
                        <a:gd name="T65" fmla="*/ 15 h 402"/>
                        <a:gd name="T66" fmla="*/ 91 w 374"/>
                        <a:gd name="T67" fmla="*/ 8 h 402"/>
                        <a:gd name="T68" fmla="*/ 83 w 374"/>
                        <a:gd name="T69" fmla="*/ 9 h 402"/>
                        <a:gd name="T70" fmla="*/ 76 w 374"/>
                        <a:gd name="T71" fmla="*/ 2 h 402"/>
                        <a:gd name="T72" fmla="*/ 67 w 374"/>
                        <a:gd name="T73" fmla="*/ 0 h 40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74"/>
                        <a:gd name="T112" fmla="*/ 0 h 402"/>
                        <a:gd name="T113" fmla="*/ 374 w 374"/>
                        <a:gd name="T114" fmla="*/ 402 h 402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74" h="402">
                          <a:moveTo>
                            <a:pt x="187" y="13"/>
                          </a:moveTo>
                          <a:lnTo>
                            <a:pt x="156" y="14"/>
                          </a:lnTo>
                          <a:lnTo>
                            <a:pt x="133" y="20"/>
                          </a:lnTo>
                          <a:lnTo>
                            <a:pt x="119" y="34"/>
                          </a:lnTo>
                          <a:lnTo>
                            <a:pt x="114" y="51"/>
                          </a:lnTo>
                          <a:lnTo>
                            <a:pt x="85" y="53"/>
                          </a:lnTo>
                          <a:lnTo>
                            <a:pt x="70" y="57"/>
                          </a:lnTo>
                          <a:lnTo>
                            <a:pt x="58" y="63"/>
                          </a:lnTo>
                          <a:lnTo>
                            <a:pt x="46" y="74"/>
                          </a:lnTo>
                          <a:lnTo>
                            <a:pt x="42" y="83"/>
                          </a:lnTo>
                          <a:lnTo>
                            <a:pt x="44" y="98"/>
                          </a:lnTo>
                          <a:lnTo>
                            <a:pt x="50" y="106"/>
                          </a:lnTo>
                          <a:lnTo>
                            <a:pt x="44" y="120"/>
                          </a:lnTo>
                          <a:lnTo>
                            <a:pt x="28" y="125"/>
                          </a:lnTo>
                          <a:lnTo>
                            <a:pt x="14" y="132"/>
                          </a:lnTo>
                          <a:lnTo>
                            <a:pt x="8" y="145"/>
                          </a:lnTo>
                          <a:lnTo>
                            <a:pt x="6" y="163"/>
                          </a:lnTo>
                          <a:lnTo>
                            <a:pt x="13" y="176"/>
                          </a:lnTo>
                          <a:lnTo>
                            <a:pt x="22" y="187"/>
                          </a:lnTo>
                          <a:lnTo>
                            <a:pt x="12" y="207"/>
                          </a:lnTo>
                          <a:lnTo>
                            <a:pt x="2" y="236"/>
                          </a:lnTo>
                          <a:lnTo>
                            <a:pt x="0" y="257"/>
                          </a:lnTo>
                          <a:lnTo>
                            <a:pt x="3" y="276"/>
                          </a:lnTo>
                          <a:lnTo>
                            <a:pt x="12" y="287"/>
                          </a:lnTo>
                          <a:lnTo>
                            <a:pt x="35" y="292"/>
                          </a:lnTo>
                          <a:lnTo>
                            <a:pt x="48" y="296"/>
                          </a:lnTo>
                          <a:lnTo>
                            <a:pt x="50" y="318"/>
                          </a:lnTo>
                          <a:lnTo>
                            <a:pt x="61" y="337"/>
                          </a:lnTo>
                          <a:lnTo>
                            <a:pt x="87" y="348"/>
                          </a:lnTo>
                          <a:lnTo>
                            <a:pt x="110" y="351"/>
                          </a:lnTo>
                          <a:lnTo>
                            <a:pt x="117" y="382"/>
                          </a:lnTo>
                          <a:lnTo>
                            <a:pt x="125" y="395"/>
                          </a:lnTo>
                          <a:lnTo>
                            <a:pt x="137" y="401"/>
                          </a:lnTo>
                          <a:lnTo>
                            <a:pt x="158" y="402"/>
                          </a:lnTo>
                          <a:lnTo>
                            <a:pt x="175" y="401"/>
                          </a:lnTo>
                          <a:lnTo>
                            <a:pt x="188" y="395"/>
                          </a:lnTo>
                          <a:lnTo>
                            <a:pt x="200" y="386"/>
                          </a:lnTo>
                          <a:lnTo>
                            <a:pt x="211" y="391"/>
                          </a:lnTo>
                          <a:lnTo>
                            <a:pt x="240" y="394"/>
                          </a:lnTo>
                          <a:lnTo>
                            <a:pt x="260" y="389"/>
                          </a:lnTo>
                          <a:lnTo>
                            <a:pt x="272" y="377"/>
                          </a:lnTo>
                          <a:lnTo>
                            <a:pt x="280" y="361"/>
                          </a:lnTo>
                          <a:lnTo>
                            <a:pt x="285" y="350"/>
                          </a:lnTo>
                          <a:lnTo>
                            <a:pt x="296" y="355"/>
                          </a:lnTo>
                          <a:lnTo>
                            <a:pt x="309" y="353"/>
                          </a:lnTo>
                          <a:lnTo>
                            <a:pt x="324" y="341"/>
                          </a:lnTo>
                          <a:lnTo>
                            <a:pt x="337" y="316"/>
                          </a:lnTo>
                          <a:lnTo>
                            <a:pt x="343" y="284"/>
                          </a:lnTo>
                          <a:lnTo>
                            <a:pt x="353" y="287"/>
                          </a:lnTo>
                          <a:lnTo>
                            <a:pt x="367" y="280"/>
                          </a:lnTo>
                          <a:lnTo>
                            <a:pt x="371" y="261"/>
                          </a:lnTo>
                          <a:lnTo>
                            <a:pt x="373" y="243"/>
                          </a:lnTo>
                          <a:lnTo>
                            <a:pt x="365" y="222"/>
                          </a:lnTo>
                          <a:lnTo>
                            <a:pt x="362" y="211"/>
                          </a:lnTo>
                          <a:lnTo>
                            <a:pt x="373" y="196"/>
                          </a:lnTo>
                          <a:lnTo>
                            <a:pt x="374" y="178"/>
                          </a:lnTo>
                          <a:lnTo>
                            <a:pt x="367" y="160"/>
                          </a:lnTo>
                          <a:lnTo>
                            <a:pt x="356" y="146"/>
                          </a:lnTo>
                          <a:lnTo>
                            <a:pt x="353" y="127"/>
                          </a:lnTo>
                          <a:lnTo>
                            <a:pt x="353" y="106"/>
                          </a:lnTo>
                          <a:lnTo>
                            <a:pt x="351" y="89"/>
                          </a:lnTo>
                          <a:lnTo>
                            <a:pt x="341" y="73"/>
                          </a:lnTo>
                          <a:lnTo>
                            <a:pt x="327" y="65"/>
                          </a:lnTo>
                          <a:lnTo>
                            <a:pt x="316" y="64"/>
                          </a:lnTo>
                          <a:lnTo>
                            <a:pt x="308" y="64"/>
                          </a:lnTo>
                          <a:lnTo>
                            <a:pt x="299" y="44"/>
                          </a:lnTo>
                          <a:lnTo>
                            <a:pt x="289" y="30"/>
                          </a:lnTo>
                          <a:lnTo>
                            <a:pt x="274" y="25"/>
                          </a:lnTo>
                          <a:lnTo>
                            <a:pt x="262" y="25"/>
                          </a:lnTo>
                          <a:lnTo>
                            <a:pt x="250" y="27"/>
                          </a:lnTo>
                          <a:lnTo>
                            <a:pt x="239" y="14"/>
                          </a:lnTo>
                          <a:lnTo>
                            <a:pt x="228" y="6"/>
                          </a:lnTo>
                          <a:lnTo>
                            <a:pt x="214" y="2"/>
                          </a:lnTo>
                          <a:lnTo>
                            <a:pt x="201" y="0"/>
                          </a:lnTo>
                          <a:lnTo>
                            <a:pt x="187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8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2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1170" y="1407"/>
                      <a:ext cx="35" cy="13"/>
                    </a:xfrm>
                    <a:custGeom>
                      <a:avLst/>
                      <a:gdLst>
                        <a:gd name="T0" fmla="*/ 0 w 107"/>
                        <a:gd name="T1" fmla="*/ 13 h 39"/>
                        <a:gd name="T2" fmla="*/ 5 w 107"/>
                        <a:gd name="T3" fmla="*/ 9 h 39"/>
                        <a:gd name="T4" fmla="*/ 11 w 107"/>
                        <a:gd name="T5" fmla="*/ 6 h 39"/>
                        <a:gd name="T6" fmla="*/ 19 w 107"/>
                        <a:gd name="T7" fmla="*/ 5 h 39"/>
                        <a:gd name="T8" fmla="*/ 26 w 107"/>
                        <a:gd name="T9" fmla="*/ 4 h 39"/>
                        <a:gd name="T10" fmla="*/ 35 w 107"/>
                        <a:gd name="T11" fmla="*/ 4 h 39"/>
                        <a:gd name="T12" fmla="*/ 26 w 107"/>
                        <a:gd name="T13" fmla="*/ 1 h 39"/>
                        <a:gd name="T14" fmla="*/ 18 w 107"/>
                        <a:gd name="T15" fmla="*/ 0 h 39"/>
                        <a:gd name="T16" fmla="*/ 9 w 107"/>
                        <a:gd name="T17" fmla="*/ 1 h 39"/>
                        <a:gd name="T18" fmla="*/ 5 w 107"/>
                        <a:gd name="T19" fmla="*/ 3 h 39"/>
                        <a:gd name="T20" fmla="*/ 2 w 107"/>
                        <a:gd name="T21" fmla="*/ 7 h 39"/>
                        <a:gd name="T22" fmla="*/ 0 w 107"/>
                        <a:gd name="T23" fmla="*/ 13 h 3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07"/>
                        <a:gd name="T37" fmla="*/ 0 h 39"/>
                        <a:gd name="T38" fmla="*/ 107 w 107"/>
                        <a:gd name="T39" fmla="*/ 39 h 3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07" h="39">
                          <a:moveTo>
                            <a:pt x="0" y="39"/>
                          </a:moveTo>
                          <a:lnTo>
                            <a:pt x="16" y="28"/>
                          </a:lnTo>
                          <a:lnTo>
                            <a:pt x="33" y="19"/>
                          </a:lnTo>
                          <a:lnTo>
                            <a:pt x="57" y="14"/>
                          </a:lnTo>
                          <a:lnTo>
                            <a:pt x="81" y="11"/>
                          </a:lnTo>
                          <a:lnTo>
                            <a:pt x="107" y="11"/>
                          </a:lnTo>
                          <a:lnTo>
                            <a:pt x="78" y="4"/>
                          </a:lnTo>
                          <a:lnTo>
                            <a:pt x="54" y="0"/>
                          </a:lnTo>
                          <a:lnTo>
                            <a:pt x="28" y="2"/>
                          </a:lnTo>
                          <a:lnTo>
                            <a:pt x="16" y="9"/>
                          </a:lnTo>
                          <a:lnTo>
                            <a:pt x="6" y="2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3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1177" y="1433"/>
                      <a:ext cx="31" cy="22"/>
                    </a:xfrm>
                    <a:custGeom>
                      <a:avLst/>
                      <a:gdLst>
                        <a:gd name="T0" fmla="*/ 0 w 94"/>
                        <a:gd name="T1" fmla="*/ 22 h 66"/>
                        <a:gd name="T2" fmla="*/ 5 w 94"/>
                        <a:gd name="T3" fmla="*/ 13 h 66"/>
                        <a:gd name="T4" fmla="*/ 11 w 94"/>
                        <a:gd name="T5" fmla="*/ 8 h 66"/>
                        <a:gd name="T6" fmla="*/ 19 w 94"/>
                        <a:gd name="T7" fmla="*/ 3 h 66"/>
                        <a:gd name="T8" fmla="*/ 26 w 94"/>
                        <a:gd name="T9" fmla="*/ 2 h 66"/>
                        <a:gd name="T10" fmla="*/ 31 w 94"/>
                        <a:gd name="T11" fmla="*/ 1 h 66"/>
                        <a:gd name="T12" fmla="*/ 19 w 94"/>
                        <a:gd name="T13" fmla="*/ 0 h 66"/>
                        <a:gd name="T14" fmla="*/ 12 w 94"/>
                        <a:gd name="T15" fmla="*/ 3 h 66"/>
                        <a:gd name="T16" fmla="*/ 8 w 94"/>
                        <a:gd name="T17" fmla="*/ 5 h 66"/>
                        <a:gd name="T18" fmla="*/ 5 w 94"/>
                        <a:gd name="T19" fmla="*/ 9 h 66"/>
                        <a:gd name="T20" fmla="*/ 3 w 94"/>
                        <a:gd name="T21" fmla="*/ 15 h 66"/>
                        <a:gd name="T22" fmla="*/ 0 w 94"/>
                        <a:gd name="T23" fmla="*/ 22 h 6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4"/>
                        <a:gd name="T37" fmla="*/ 0 h 66"/>
                        <a:gd name="T38" fmla="*/ 94 w 94"/>
                        <a:gd name="T39" fmla="*/ 66 h 6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4" h="66">
                          <a:moveTo>
                            <a:pt x="0" y="66"/>
                          </a:moveTo>
                          <a:lnTo>
                            <a:pt x="15" y="40"/>
                          </a:lnTo>
                          <a:lnTo>
                            <a:pt x="33" y="24"/>
                          </a:lnTo>
                          <a:lnTo>
                            <a:pt x="59" y="9"/>
                          </a:lnTo>
                          <a:lnTo>
                            <a:pt x="80" y="7"/>
                          </a:lnTo>
                          <a:lnTo>
                            <a:pt x="94" y="4"/>
                          </a:lnTo>
                          <a:lnTo>
                            <a:pt x="57" y="0"/>
                          </a:lnTo>
                          <a:lnTo>
                            <a:pt x="37" y="8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44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4" name="Freeform 595"/>
                    <p:cNvSpPr>
                      <a:spLocks/>
                    </p:cNvSpPr>
                    <p:nvPr/>
                  </p:nvSpPr>
                  <p:spPr bwMode="auto">
                    <a:xfrm>
                      <a:off x="1199" y="1439"/>
                      <a:ext cx="18" cy="32"/>
                    </a:xfrm>
                    <a:custGeom>
                      <a:avLst/>
                      <a:gdLst>
                        <a:gd name="T0" fmla="*/ 1 w 52"/>
                        <a:gd name="T1" fmla="*/ 32 h 96"/>
                        <a:gd name="T2" fmla="*/ 4 w 52"/>
                        <a:gd name="T3" fmla="*/ 21 h 96"/>
                        <a:gd name="T4" fmla="*/ 7 w 52"/>
                        <a:gd name="T5" fmla="*/ 14 h 96"/>
                        <a:gd name="T6" fmla="*/ 11 w 52"/>
                        <a:gd name="T7" fmla="*/ 8 h 96"/>
                        <a:gd name="T8" fmla="*/ 14 w 52"/>
                        <a:gd name="T9" fmla="*/ 4 h 96"/>
                        <a:gd name="T10" fmla="*/ 18 w 52"/>
                        <a:gd name="T11" fmla="*/ 0 h 96"/>
                        <a:gd name="T12" fmla="*/ 10 w 52"/>
                        <a:gd name="T13" fmla="*/ 5 h 96"/>
                        <a:gd name="T14" fmla="*/ 3 w 52"/>
                        <a:gd name="T15" fmla="*/ 13 h 96"/>
                        <a:gd name="T16" fmla="*/ 1 w 52"/>
                        <a:gd name="T17" fmla="*/ 18 h 96"/>
                        <a:gd name="T18" fmla="*/ 0 w 52"/>
                        <a:gd name="T19" fmla="*/ 23 h 96"/>
                        <a:gd name="T20" fmla="*/ 1 w 52"/>
                        <a:gd name="T21" fmla="*/ 32 h 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96"/>
                        <a:gd name="T35" fmla="*/ 52 w 52"/>
                        <a:gd name="T36" fmla="*/ 96 h 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96">
                          <a:moveTo>
                            <a:pt x="3" y="96"/>
                          </a:moveTo>
                          <a:lnTo>
                            <a:pt x="12" y="63"/>
                          </a:lnTo>
                          <a:lnTo>
                            <a:pt x="20" y="42"/>
                          </a:lnTo>
                          <a:lnTo>
                            <a:pt x="32" y="24"/>
                          </a:lnTo>
                          <a:lnTo>
                            <a:pt x="39" y="11"/>
                          </a:lnTo>
                          <a:lnTo>
                            <a:pt x="52" y="0"/>
                          </a:lnTo>
                          <a:lnTo>
                            <a:pt x="29" y="15"/>
                          </a:lnTo>
                          <a:lnTo>
                            <a:pt x="10" y="39"/>
                          </a:lnTo>
                          <a:lnTo>
                            <a:pt x="3" y="55"/>
                          </a:lnTo>
                          <a:lnTo>
                            <a:pt x="0" y="68"/>
                          </a:lnTo>
                          <a:lnTo>
                            <a:pt x="3" y="9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5" name="Freeform 596"/>
                    <p:cNvSpPr>
                      <a:spLocks/>
                    </p:cNvSpPr>
                    <p:nvPr/>
                  </p:nvSpPr>
                  <p:spPr bwMode="auto">
                    <a:xfrm>
                      <a:off x="1181" y="1397"/>
                      <a:ext cx="31" cy="14"/>
                    </a:xfrm>
                    <a:custGeom>
                      <a:avLst/>
                      <a:gdLst>
                        <a:gd name="T0" fmla="*/ 7 w 92"/>
                        <a:gd name="T1" fmla="*/ 0 h 42"/>
                        <a:gd name="T2" fmla="*/ 13 w 92"/>
                        <a:gd name="T3" fmla="*/ 1 h 42"/>
                        <a:gd name="T4" fmla="*/ 21 w 92"/>
                        <a:gd name="T5" fmla="*/ 3 h 42"/>
                        <a:gd name="T6" fmla="*/ 28 w 92"/>
                        <a:gd name="T7" fmla="*/ 9 h 42"/>
                        <a:gd name="T8" fmla="*/ 31 w 92"/>
                        <a:gd name="T9" fmla="*/ 14 h 42"/>
                        <a:gd name="T10" fmla="*/ 22 w 92"/>
                        <a:gd name="T11" fmla="*/ 7 h 42"/>
                        <a:gd name="T12" fmla="*/ 12 w 92"/>
                        <a:gd name="T13" fmla="*/ 3 h 42"/>
                        <a:gd name="T14" fmla="*/ 6 w 92"/>
                        <a:gd name="T15" fmla="*/ 3 h 42"/>
                        <a:gd name="T16" fmla="*/ 0 w 92"/>
                        <a:gd name="T17" fmla="*/ 2 h 42"/>
                        <a:gd name="T18" fmla="*/ 7 w 92"/>
                        <a:gd name="T19" fmla="*/ 0 h 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2"/>
                        <a:gd name="T31" fmla="*/ 0 h 42"/>
                        <a:gd name="T32" fmla="*/ 92 w 92"/>
                        <a:gd name="T33" fmla="*/ 42 h 4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2" h="42">
                          <a:moveTo>
                            <a:pt x="21" y="0"/>
                          </a:moveTo>
                          <a:lnTo>
                            <a:pt x="39" y="3"/>
                          </a:lnTo>
                          <a:lnTo>
                            <a:pt x="61" y="8"/>
                          </a:lnTo>
                          <a:lnTo>
                            <a:pt x="83" y="27"/>
                          </a:lnTo>
                          <a:lnTo>
                            <a:pt x="92" y="42"/>
                          </a:lnTo>
                          <a:lnTo>
                            <a:pt x="65" y="21"/>
                          </a:lnTo>
                          <a:lnTo>
                            <a:pt x="37" y="10"/>
                          </a:lnTo>
                          <a:lnTo>
                            <a:pt x="17" y="8"/>
                          </a:lnTo>
                          <a:lnTo>
                            <a:pt x="0" y="5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6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1200" y="1379"/>
                      <a:ext cx="12" cy="21"/>
                    </a:xfrm>
                    <a:custGeom>
                      <a:avLst/>
                      <a:gdLst>
                        <a:gd name="T0" fmla="*/ 0 w 35"/>
                        <a:gd name="T1" fmla="*/ 0 h 63"/>
                        <a:gd name="T2" fmla="*/ 7 w 35"/>
                        <a:gd name="T3" fmla="*/ 7 h 63"/>
                        <a:gd name="T4" fmla="*/ 10 w 35"/>
                        <a:gd name="T5" fmla="*/ 13 h 63"/>
                        <a:gd name="T6" fmla="*/ 12 w 35"/>
                        <a:gd name="T7" fmla="*/ 21 h 63"/>
                        <a:gd name="T8" fmla="*/ 12 w 35"/>
                        <a:gd name="T9" fmla="*/ 11 h 63"/>
                        <a:gd name="T10" fmla="*/ 9 w 35"/>
                        <a:gd name="T11" fmla="*/ 3 h 63"/>
                        <a:gd name="T12" fmla="*/ 0 w 35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5"/>
                        <a:gd name="T22" fmla="*/ 0 h 63"/>
                        <a:gd name="T23" fmla="*/ 35 w 35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5" h="63">
                          <a:moveTo>
                            <a:pt x="0" y="0"/>
                          </a:moveTo>
                          <a:lnTo>
                            <a:pt x="21" y="21"/>
                          </a:lnTo>
                          <a:lnTo>
                            <a:pt x="29" y="40"/>
                          </a:lnTo>
                          <a:lnTo>
                            <a:pt x="35" y="63"/>
                          </a:lnTo>
                          <a:lnTo>
                            <a:pt x="35" y="32"/>
                          </a:lnTo>
                          <a:lnTo>
                            <a:pt x="26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7" name="Freeform 598"/>
                    <p:cNvSpPr>
                      <a:spLocks/>
                    </p:cNvSpPr>
                    <p:nvPr/>
                  </p:nvSpPr>
                  <p:spPr bwMode="auto">
                    <a:xfrm>
                      <a:off x="1219" y="1442"/>
                      <a:ext cx="6" cy="40"/>
                    </a:xfrm>
                    <a:custGeom>
                      <a:avLst/>
                      <a:gdLst>
                        <a:gd name="T0" fmla="*/ 4 w 18"/>
                        <a:gd name="T1" fmla="*/ 0 h 120"/>
                        <a:gd name="T2" fmla="*/ 1 w 18"/>
                        <a:gd name="T3" fmla="*/ 9 h 120"/>
                        <a:gd name="T4" fmla="*/ 0 w 18"/>
                        <a:gd name="T5" fmla="*/ 20 h 120"/>
                        <a:gd name="T6" fmla="*/ 1 w 18"/>
                        <a:gd name="T7" fmla="*/ 27 h 120"/>
                        <a:gd name="T8" fmla="*/ 3 w 18"/>
                        <a:gd name="T9" fmla="*/ 35 h 120"/>
                        <a:gd name="T10" fmla="*/ 6 w 18"/>
                        <a:gd name="T11" fmla="*/ 40 h 120"/>
                        <a:gd name="T12" fmla="*/ 4 w 18"/>
                        <a:gd name="T13" fmla="*/ 26 h 120"/>
                        <a:gd name="T14" fmla="*/ 3 w 18"/>
                        <a:gd name="T15" fmla="*/ 11 h 120"/>
                        <a:gd name="T16" fmla="*/ 4 w 18"/>
                        <a:gd name="T17" fmla="*/ 0 h 1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"/>
                        <a:gd name="T28" fmla="*/ 0 h 120"/>
                        <a:gd name="T29" fmla="*/ 18 w 18"/>
                        <a:gd name="T30" fmla="*/ 120 h 1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" h="120">
                          <a:moveTo>
                            <a:pt x="13" y="0"/>
                          </a:moveTo>
                          <a:lnTo>
                            <a:pt x="3" y="28"/>
                          </a:lnTo>
                          <a:lnTo>
                            <a:pt x="0" y="60"/>
                          </a:lnTo>
                          <a:lnTo>
                            <a:pt x="4" y="80"/>
                          </a:lnTo>
                          <a:lnTo>
                            <a:pt x="8" y="104"/>
                          </a:lnTo>
                          <a:lnTo>
                            <a:pt x="18" y="120"/>
                          </a:lnTo>
                          <a:lnTo>
                            <a:pt x="13" y="79"/>
                          </a:lnTo>
                          <a:lnTo>
                            <a:pt x="10" y="3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8" name="Freeform 599"/>
                    <p:cNvSpPr>
                      <a:spLocks/>
                    </p:cNvSpPr>
                    <p:nvPr/>
                  </p:nvSpPr>
                  <p:spPr bwMode="auto">
                    <a:xfrm>
                      <a:off x="1238" y="1438"/>
                      <a:ext cx="12" cy="31"/>
                    </a:xfrm>
                    <a:custGeom>
                      <a:avLst/>
                      <a:gdLst>
                        <a:gd name="T0" fmla="*/ 12 w 36"/>
                        <a:gd name="T1" fmla="*/ 31 h 92"/>
                        <a:gd name="T2" fmla="*/ 4 w 36"/>
                        <a:gd name="T3" fmla="*/ 18 h 92"/>
                        <a:gd name="T4" fmla="*/ 2 w 36"/>
                        <a:gd name="T5" fmla="*/ 8 h 92"/>
                        <a:gd name="T6" fmla="*/ 0 w 36"/>
                        <a:gd name="T7" fmla="*/ 0 h 92"/>
                        <a:gd name="T8" fmla="*/ 6 w 36"/>
                        <a:gd name="T9" fmla="*/ 9 h 92"/>
                        <a:gd name="T10" fmla="*/ 10 w 36"/>
                        <a:gd name="T11" fmla="*/ 18 h 92"/>
                        <a:gd name="T12" fmla="*/ 12 w 36"/>
                        <a:gd name="T13" fmla="*/ 31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6" y="92"/>
                          </a:moveTo>
                          <a:lnTo>
                            <a:pt x="12" y="54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19" y="27"/>
                          </a:lnTo>
                          <a:lnTo>
                            <a:pt x="29" y="52"/>
                          </a:lnTo>
                          <a:lnTo>
                            <a:pt x="36" y="92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9" name="Freeform 600"/>
                    <p:cNvSpPr>
                      <a:spLocks/>
                    </p:cNvSpPr>
                    <p:nvPr/>
                  </p:nvSpPr>
                  <p:spPr bwMode="auto">
                    <a:xfrm>
                      <a:off x="1242" y="1434"/>
                      <a:ext cx="29" cy="16"/>
                    </a:xfrm>
                    <a:custGeom>
                      <a:avLst/>
                      <a:gdLst>
                        <a:gd name="T0" fmla="*/ 0 w 85"/>
                        <a:gd name="T1" fmla="*/ 0 h 49"/>
                        <a:gd name="T2" fmla="*/ 13 w 85"/>
                        <a:gd name="T3" fmla="*/ 2 h 49"/>
                        <a:gd name="T4" fmla="*/ 18 w 85"/>
                        <a:gd name="T5" fmla="*/ 7 h 49"/>
                        <a:gd name="T6" fmla="*/ 26 w 85"/>
                        <a:gd name="T7" fmla="*/ 12 h 49"/>
                        <a:gd name="T8" fmla="*/ 29 w 85"/>
                        <a:gd name="T9" fmla="*/ 16 h 49"/>
                        <a:gd name="T10" fmla="*/ 25 w 85"/>
                        <a:gd name="T11" fmla="*/ 8 h 49"/>
                        <a:gd name="T12" fmla="*/ 19 w 85"/>
                        <a:gd name="T13" fmla="*/ 2 h 49"/>
                        <a:gd name="T14" fmla="*/ 11 w 85"/>
                        <a:gd name="T15" fmla="*/ 0 h 49"/>
                        <a:gd name="T16" fmla="*/ 0 w 85"/>
                        <a:gd name="T17" fmla="*/ 0 h 4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"/>
                        <a:gd name="T28" fmla="*/ 0 h 49"/>
                        <a:gd name="T29" fmla="*/ 85 w 85"/>
                        <a:gd name="T30" fmla="*/ 49 h 4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" h="49">
                          <a:moveTo>
                            <a:pt x="0" y="0"/>
                          </a:moveTo>
                          <a:lnTo>
                            <a:pt x="37" y="7"/>
                          </a:lnTo>
                          <a:lnTo>
                            <a:pt x="54" y="20"/>
                          </a:lnTo>
                          <a:lnTo>
                            <a:pt x="75" y="37"/>
                          </a:lnTo>
                          <a:lnTo>
                            <a:pt x="85" y="49"/>
                          </a:lnTo>
                          <a:lnTo>
                            <a:pt x="74" y="24"/>
                          </a:lnTo>
                          <a:lnTo>
                            <a:pt x="55" y="7"/>
                          </a:lnTo>
                          <a:lnTo>
                            <a:pt x="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0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1245" y="1390"/>
                      <a:ext cx="7" cy="16"/>
                    </a:xfrm>
                    <a:custGeom>
                      <a:avLst/>
                      <a:gdLst>
                        <a:gd name="T0" fmla="*/ 7 w 22"/>
                        <a:gd name="T1" fmla="*/ 0 h 48"/>
                        <a:gd name="T2" fmla="*/ 2 w 22"/>
                        <a:gd name="T3" fmla="*/ 7 h 48"/>
                        <a:gd name="T4" fmla="*/ 0 w 22"/>
                        <a:gd name="T5" fmla="*/ 16 h 48"/>
                        <a:gd name="T6" fmla="*/ 5 w 22"/>
                        <a:gd name="T7" fmla="*/ 9 h 48"/>
                        <a:gd name="T8" fmla="*/ 7 w 22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8"/>
                        <a:gd name="T17" fmla="*/ 22 w 22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8">
                          <a:moveTo>
                            <a:pt x="22" y="0"/>
                          </a:moveTo>
                          <a:lnTo>
                            <a:pt x="7" y="21"/>
                          </a:lnTo>
                          <a:lnTo>
                            <a:pt x="0" y="48"/>
                          </a:lnTo>
                          <a:lnTo>
                            <a:pt x="16" y="27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1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1232" y="1381"/>
                      <a:ext cx="3" cy="21"/>
                    </a:xfrm>
                    <a:custGeom>
                      <a:avLst/>
                      <a:gdLst>
                        <a:gd name="T0" fmla="*/ 3 w 9"/>
                        <a:gd name="T1" fmla="*/ 0 h 64"/>
                        <a:gd name="T2" fmla="*/ 0 w 9"/>
                        <a:gd name="T3" fmla="*/ 7 h 64"/>
                        <a:gd name="T4" fmla="*/ 0 w 9"/>
                        <a:gd name="T5" fmla="*/ 13 h 64"/>
                        <a:gd name="T6" fmla="*/ 1 w 9"/>
                        <a:gd name="T7" fmla="*/ 21 h 64"/>
                        <a:gd name="T8" fmla="*/ 3 w 9"/>
                        <a:gd name="T9" fmla="*/ 11 h 64"/>
                        <a:gd name="T10" fmla="*/ 3 w 9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64"/>
                        <a:gd name="T20" fmla="*/ 9 w 9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64">
                          <a:moveTo>
                            <a:pt x="8" y="0"/>
                          </a:moveTo>
                          <a:lnTo>
                            <a:pt x="0" y="20"/>
                          </a:lnTo>
                          <a:lnTo>
                            <a:pt x="0" y="41"/>
                          </a:lnTo>
                          <a:lnTo>
                            <a:pt x="4" y="64"/>
                          </a:lnTo>
                          <a:lnTo>
                            <a:pt x="9" y="3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2" name="Freeform 603"/>
                    <p:cNvSpPr>
                      <a:spLocks/>
                    </p:cNvSpPr>
                    <p:nvPr/>
                  </p:nvSpPr>
                  <p:spPr bwMode="auto">
                    <a:xfrm>
                      <a:off x="1251" y="1409"/>
                      <a:ext cx="20" cy="5"/>
                    </a:xfrm>
                    <a:custGeom>
                      <a:avLst/>
                      <a:gdLst>
                        <a:gd name="T0" fmla="*/ 0 w 58"/>
                        <a:gd name="T1" fmla="*/ 5 h 16"/>
                        <a:gd name="T2" fmla="*/ 7 w 58"/>
                        <a:gd name="T3" fmla="*/ 3 h 16"/>
                        <a:gd name="T4" fmla="*/ 13 w 58"/>
                        <a:gd name="T5" fmla="*/ 0 h 16"/>
                        <a:gd name="T6" fmla="*/ 20 w 58"/>
                        <a:gd name="T7" fmla="*/ 1 h 16"/>
                        <a:gd name="T8" fmla="*/ 12 w 58"/>
                        <a:gd name="T9" fmla="*/ 3 h 16"/>
                        <a:gd name="T10" fmla="*/ 0 w 58"/>
                        <a:gd name="T11" fmla="*/ 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16"/>
                        <a:gd name="T20" fmla="*/ 58 w 58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16">
                          <a:moveTo>
                            <a:pt x="0" y="16"/>
                          </a:moveTo>
                          <a:lnTo>
                            <a:pt x="19" y="8"/>
                          </a:lnTo>
                          <a:lnTo>
                            <a:pt x="39" y="0"/>
                          </a:lnTo>
                          <a:lnTo>
                            <a:pt x="58" y="3"/>
                          </a:lnTo>
                          <a:lnTo>
                            <a:pt x="34" y="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3" name="Freeform 604"/>
                    <p:cNvSpPr>
                      <a:spLocks/>
                    </p:cNvSpPr>
                    <p:nvPr/>
                  </p:nvSpPr>
                  <p:spPr bwMode="auto">
                    <a:xfrm>
                      <a:off x="1201" y="1405"/>
                      <a:ext cx="46" cy="35"/>
                    </a:xfrm>
                    <a:custGeom>
                      <a:avLst/>
                      <a:gdLst>
                        <a:gd name="T0" fmla="*/ 2 w 137"/>
                        <a:gd name="T1" fmla="*/ 24 h 107"/>
                        <a:gd name="T2" fmla="*/ 7 w 137"/>
                        <a:gd name="T3" fmla="*/ 29 h 107"/>
                        <a:gd name="T4" fmla="*/ 7 w 137"/>
                        <a:gd name="T5" fmla="*/ 24 h 107"/>
                        <a:gd name="T6" fmla="*/ 8 w 137"/>
                        <a:gd name="T7" fmla="*/ 19 h 107"/>
                        <a:gd name="T8" fmla="*/ 10 w 137"/>
                        <a:gd name="T9" fmla="*/ 16 h 107"/>
                        <a:gd name="T10" fmla="*/ 17 w 137"/>
                        <a:gd name="T11" fmla="*/ 13 h 107"/>
                        <a:gd name="T12" fmla="*/ 22 w 137"/>
                        <a:gd name="T13" fmla="*/ 12 h 107"/>
                        <a:gd name="T14" fmla="*/ 28 w 137"/>
                        <a:gd name="T15" fmla="*/ 12 h 107"/>
                        <a:gd name="T16" fmla="*/ 33 w 137"/>
                        <a:gd name="T17" fmla="*/ 13 h 107"/>
                        <a:gd name="T18" fmla="*/ 35 w 137"/>
                        <a:gd name="T19" fmla="*/ 16 h 107"/>
                        <a:gd name="T20" fmla="*/ 37 w 137"/>
                        <a:gd name="T21" fmla="*/ 21 h 107"/>
                        <a:gd name="T22" fmla="*/ 37 w 137"/>
                        <a:gd name="T23" fmla="*/ 26 h 107"/>
                        <a:gd name="T24" fmla="*/ 35 w 137"/>
                        <a:gd name="T25" fmla="*/ 30 h 107"/>
                        <a:gd name="T26" fmla="*/ 31 w 137"/>
                        <a:gd name="T27" fmla="*/ 33 h 107"/>
                        <a:gd name="T28" fmla="*/ 20 w 137"/>
                        <a:gd name="T29" fmla="*/ 34 h 107"/>
                        <a:gd name="T30" fmla="*/ 29 w 137"/>
                        <a:gd name="T31" fmla="*/ 35 h 107"/>
                        <a:gd name="T32" fmla="*/ 34 w 137"/>
                        <a:gd name="T33" fmla="*/ 34 h 107"/>
                        <a:gd name="T34" fmla="*/ 39 w 137"/>
                        <a:gd name="T35" fmla="*/ 32 h 107"/>
                        <a:gd name="T36" fmla="*/ 44 w 137"/>
                        <a:gd name="T37" fmla="*/ 27 h 107"/>
                        <a:gd name="T38" fmla="*/ 45 w 137"/>
                        <a:gd name="T39" fmla="*/ 23 h 107"/>
                        <a:gd name="T40" fmla="*/ 46 w 137"/>
                        <a:gd name="T41" fmla="*/ 19 h 107"/>
                        <a:gd name="T42" fmla="*/ 46 w 137"/>
                        <a:gd name="T43" fmla="*/ 14 h 107"/>
                        <a:gd name="T44" fmla="*/ 44 w 137"/>
                        <a:gd name="T45" fmla="*/ 10 h 107"/>
                        <a:gd name="T46" fmla="*/ 42 w 137"/>
                        <a:gd name="T47" fmla="*/ 7 h 107"/>
                        <a:gd name="T48" fmla="*/ 37 w 137"/>
                        <a:gd name="T49" fmla="*/ 3 h 107"/>
                        <a:gd name="T50" fmla="*/ 33 w 137"/>
                        <a:gd name="T51" fmla="*/ 1 h 107"/>
                        <a:gd name="T52" fmla="*/ 29 w 137"/>
                        <a:gd name="T53" fmla="*/ 0 h 107"/>
                        <a:gd name="T54" fmla="*/ 24 w 137"/>
                        <a:gd name="T55" fmla="*/ 0 h 107"/>
                        <a:gd name="T56" fmla="*/ 17 w 137"/>
                        <a:gd name="T57" fmla="*/ 1 h 107"/>
                        <a:gd name="T58" fmla="*/ 11 w 137"/>
                        <a:gd name="T59" fmla="*/ 2 h 107"/>
                        <a:gd name="T60" fmla="*/ 6 w 137"/>
                        <a:gd name="T61" fmla="*/ 6 h 107"/>
                        <a:gd name="T62" fmla="*/ 3 w 137"/>
                        <a:gd name="T63" fmla="*/ 9 h 107"/>
                        <a:gd name="T64" fmla="*/ 0 w 137"/>
                        <a:gd name="T65" fmla="*/ 14 h 107"/>
                        <a:gd name="T66" fmla="*/ 0 w 137"/>
                        <a:gd name="T67" fmla="*/ 20 h 107"/>
                        <a:gd name="T68" fmla="*/ 2 w 137"/>
                        <a:gd name="T69" fmla="*/ 24 h 10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37"/>
                        <a:gd name="T106" fmla="*/ 0 h 107"/>
                        <a:gd name="T107" fmla="*/ 137 w 137"/>
                        <a:gd name="T108" fmla="*/ 107 h 10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37" h="107">
                          <a:moveTo>
                            <a:pt x="6" y="74"/>
                          </a:moveTo>
                          <a:lnTo>
                            <a:pt x="21" y="89"/>
                          </a:lnTo>
                          <a:lnTo>
                            <a:pt x="22" y="73"/>
                          </a:lnTo>
                          <a:lnTo>
                            <a:pt x="25" y="59"/>
                          </a:lnTo>
                          <a:lnTo>
                            <a:pt x="31" y="49"/>
                          </a:lnTo>
                          <a:lnTo>
                            <a:pt x="50" y="40"/>
                          </a:lnTo>
                          <a:lnTo>
                            <a:pt x="66" y="36"/>
                          </a:lnTo>
                          <a:lnTo>
                            <a:pt x="82" y="37"/>
                          </a:lnTo>
                          <a:lnTo>
                            <a:pt x="97" y="41"/>
                          </a:lnTo>
                          <a:lnTo>
                            <a:pt x="105" y="50"/>
                          </a:lnTo>
                          <a:lnTo>
                            <a:pt x="110" y="63"/>
                          </a:lnTo>
                          <a:lnTo>
                            <a:pt x="109" y="81"/>
                          </a:lnTo>
                          <a:lnTo>
                            <a:pt x="104" y="92"/>
                          </a:lnTo>
                          <a:lnTo>
                            <a:pt x="93" y="101"/>
                          </a:lnTo>
                          <a:lnTo>
                            <a:pt x="60" y="104"/>
                          </a:lnTo>
                          <a:lnTo>
                            <a:pt x="85" y="107"/>
                          </a:lnTo>
                          <a:lnTo>
                            <a:pt x="101" y="104"/>
                          </a:lnTo>
                          <a:lnTo>
                            <a:pt x="115" y="98"/>
                          </a:lnTo>
                          <a:lnTo>
                            <a:pt x="131" y="83"/>
                          </a:lnTo>
                          <a:lnTo>
                            <a:pt x="135" y="69"/>
                          </a:lnTo>
                          <a:lnTo>
                            <a:pt x="137" y="57"/>
                          </a:lnTo>
                          <a:lnTo>
                            <a:pt x="137" y="43"/>
                          </a:lnTo>
                          <a:lnTo>
                            <a:pt x="131" y="31"/>
                          </a:lnTo>
                          <a:lnTo>
                            <a:pt x="125" y="22"/>
                          </a:lnTo>
                          <a:lnTo>
                            <a:pt x="111" y="10"/>
                          </a:lnTo>
                          <a:lnTo>
                            <a:pt x="99" y="3"/>
                          </a:lnTo>
                          <a:lnTo>
                            <a:pt x="86" y="0"/>
                          </a:lnTo>
                          <a:lnTo>
                            <a:pt x="70" y="0"/>
                          </a:lnTo>
                          <a:lnTo>
                            <a:pt x="52" y="2"/>
                          </a:lnTo>
                          <a:lnTo>
                            <a:pt x="33" y="7"/>
                          </a:lnTo>
                          <a:lnTo>
                            <a:pt x="17" y="18"/>
                          </a:lnTo>
                          <a:lnTo>
                            <a:pt x="8" y="28"/>
                          </a:lnTo>
                          <a:lnTo>
                            <a:pt x="0" y="44"/>
                          </a:lnTo>
                          <a:lnTo>
                            <a:pt x="0" y="61"/>
                          </a:lnTo>
                          <a:lnTo>
                            <a:pt x="6" y="74"/>
                          </a:lnTo>
                          <a:close/>
                        </a:path>
                      </a:pathLst>
                    </a:cu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4" name="Freeform 605"/>
                    <p:cNvSpPr>
                      <a:spLocks/>
                    </p:cNvSpPr>
                    <p:nvPr/>
                  </p:nvSpPr>
                  <p:spPr bwMode="auto">
                    <a:xfrm>
                      <a:off x="1194" y="1428"/>
                      <a:ext cx="21" cy="20"/>
                    </a:xfrm>
                    <a:custGeom>
                      <a:avLst/>
                      <a:gdLst>
                        <a:gd name="T0" fmla="*/ 21 w 62"/>
                        <a:gd name="T1" fmla="*/ 0 h 60"/>
                        <a:gd name="T2" fmla="*/ 12 w 62"/>
                        <a:gd name="T3" fmla="*/ 4 h 60"/>
                        <a:gd name="T4" fmla="*/ 5 w 62"/>
                        <a:gd name="T5" fmla="*/ 9 h 60"/>
                        <a:gd name="T6" fmla="*/ 1 w 62"/>
                        <a:gd name="T7" fmla="*/ 15 h 60"/>
                        <a:gd name="T8" fmla="*/ 0 w 62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60"/>
                        <a:gd name="T17" fmla="*/ 62 w 62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60">
                          <a:moveTo>
                            <a:pt x="62" y="0"/>
                          </a:moveTo>
                          <a:lnTo>
                            <a:pt x="34" y="12"/>
                          </a:lnTo>
                          <a:lnTo>
                            <a:pt x="14" y="28"/>
                          </a:lnTo>
                          <a:lnTo>
                            <a:pt x="4" y="45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5" name="Freeform 606"/>
                    <p:cNvSpPr>
                      <a:spLocks/>
                    </p:cNvSpPr>
                    <p:nvPr/>
                  </p:nvSpPr>
                  <p:spPr bwMode="auto">
                    <a:xfrm>
                      <a:off x="1208" y="1428"/>
                      <a:ext cx="12" cy="30"/>
                    </a:xfrm>
                    <a:custGeom>
                      <a:avLst/>
                      <a:gdLst>
                        <a:gd name="T0" fmla="*/ 12 w 37"/>
                        <a:gd name="T1" fmla="*/ 0 h 90"/>
                        <a:gd name="T2" fmla="*/ 4 w 37"/>
                        <a:gd name="T3" fmla="*/ 7 h 90"/>
                        <a:gd name="T4" fmla="*/ 1 w 37"/>
                        <a:gd name="T5" fmla="*/ 12 h 90"/>
                        <a:gd name="T6" fmla="*/ 0 w 37"/>
                        <a:gd name="T7" fmla="*/ 17 h 90"/>
                        <a:gd name="T8" fmla="*/ 0 w 37"/>
                        <a:gd name="T9" fmla="*/ 23 h 90"/>
                        <a:gd name="T10" fmla="*/ 1 w 37"/>
                        <a:gd name="T11" fmla="*/ 3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90"/>
                        <a:gd name="T20" fmla="*/ 37 w 37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90">
                          <a:moveTo>
                            <a:pt x="37" y="0"/>
                          </a:moveTo>
                          <a:lnTo>
                            <a:pt x="12" y="22"/>
                          </a:lnTo>
                          <a:lnTo>
                            <a:pt x="2" y="37"/>
                          </a:lnTo>
                          <a:lnTo>
                            <a:pt x="0" y="51"/>
                          </a:lnTo>
                          <a:lnTo>
                            <a:pt x="0" y="70"/>
                          </a:lnTo>
                          <a:lnTo>
                            <a:pt x="4" y="9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6" name="Freeform 607"/>
                    <p:cNvSpPr>
                      <a:spLocks/>
                    </p:cNvSpPr>
                    <p:nvPr/>
                  </p:nvSpPr>
                  <p:spPr bwMode="auto">
                    <a:xfrm>
                      <a:off x="1217" y="1429"/>
                      <a:ext cx="7" cy="23"/>
                    </a:xfrm>
                    <a:custGeom>
                      <a:avLst/>
                      <a:gdLst>
                        <a:gd name="T0" fmla="*/ 7 w 21"/>
                        <a:gd name="T1" fmla="*/ 0 h 69"/>
                        <a:gd name="T2" fmla="*/ 2 w 21"/>
                        <a:gd name="T3" fmla="*/ 6 h 69"/>
                        <a:gd name="T4" fmla="*/ 1 w 21"/>
                        <a:gd name="T5" fmla="*/ 11 h 69"/>
                        <a:gd name="T6" fmla="*/ 0 w 21"/>
                        <a:gd name="T7" fmla="*/ 15 h 69"/>
                        <a:gd name="T8" fmla="*/ 0 w 21"/>
                        <a:gd name="T9" fmla="*/ 21 h 69"/>
                        <a:gd name="T10" fmla="*/ 0 w 21"/>
                        <a:gd name="T11" fmla="*/ 23 h 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69"/>
                        <a:gd name="T20" fmla="*/ 21 w 21"/>
                        <a:gd name="T21" fmla="*/ 69 h 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69">
                          <a:moveTo>
                            <a:pt x="21" y="0"/>
                          </a:moveTo>
                          <a:lnTo>
                            <a:pt x="6" y="17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63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7" name="Oval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1445"/>
                      <a:ext cx="8" cy="8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8" name="Oval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56"/>
                      <a:ext cx="9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9" name="Oval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4" y="1450"/>
                      <a:ext cx="8" cy="9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3093" name="Group 915"/>
          <p:cNvGrpSpPr>
            <a:grpSpLocks/>
          </p:cNvGrpSpPr>
          <p:nvPr/>
        </p:nvGrpSpPr>
        <p:grpSpPr bwMode="auto">
          <a:xfrm>
            <a:off x="171450" y="2451100"/>
            <a:ext cx="1165225" cy="4254500"/>
            <a:chOff x="108" y="1544"/>
            <a:chExt cx="734" cy="2680"/>
          </a:xfrm>
        </p:grpSpPr>
        <p:grpSp>
          <p:nvGrpSpPr>
            <p:cNvPr id="3318" name="Group 451"/>
            <p:cNvGrpSpPr>
              <a:grpSpLocks/>
            </p:cNvGrpSpPr>
            <p:nvPr/>
          </p:nvGrpSpPr>
          <p:grpSpPr bwMode="auto">
            <a:xfrm>
              <a:off x="110" y="3596"/>
              <a:ext cx="732" cy="628"/>
              <a:chOff x="2733" y="2881"/>
              <a:chExt cx="326" cy="266"/>
            </a:xfrm>
          </p:grpSpPr>
          <p:sp>
            <p:nvSpPr>
              <p:cNvPr id="3385" name="Freeform 452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453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454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455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456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457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458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Freeform 459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Freeform 460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Freeform 461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Freeform 462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Freeform 463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Freeform 464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Freeform 465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Freeform 466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Rectangle 467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Freeform 468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Freeform 469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Freeform 470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Freeform 471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Freeform 472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19" name="Group 611"/>
            <p:cNvGrpSpPr>
              <a:grpSpLocks/>
            </p:cNvGrpSpPr>
            <p:nvPr/>
          </p:nvGrpSpPr>
          <p:grpSpPr bwMode="auto">
            <a:xfrm>
              <a:off x="110" y="1544"/>
              <a:ext cx="732" cy="628"/>
              <a:chOff x="2733" y="2881"/>
              <a:chExt cx="326" cy="266"/>
            </a:xfrm>
          </p:grpSpPr>
          <p:sp>
            <p:nvSpPr>
              <p:cNvPr id="3364" name="Freeform 612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613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614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615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616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617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618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619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620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621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622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623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624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625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626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Rectangle 627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628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629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630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631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632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20" name="Group 633"/>
            <p:cNvGrpSpPr>
              <a:grpSpLocks/>
            </p:cNvGrpSpPr>
            <p:nvPr/>
          </p:nvGrpSpPr>
          <p:grpSpPr bwMode="auto">
            <a:xfrm>
              <a:off x="110" y="2924"/>
              <a:ext cx="732" cy="628"/>
              <a:chOff x="2733" y="2881"/>
              <a:chExt cx="326" cy="266"/>
            </a:xfrm>
          </p:grpSpPr>
          <p:sp>
            <p:nvSpPr>
              <p:cNvPr id="3343" name="Freeform 634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635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636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637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638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639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640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641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642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643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644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645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646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647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648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Rectangle 649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650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651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652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653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654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21" name="Group 655"/>
            <p:cNvGrpSpPr>
              <a:grpSpLocks/>
            </p:cNvGrpSpPr>
            <p:nvPr/>
          </p:nvGrpSpPr>
          <p:grpSpPr bwMode="auto">
            <a:xfrm>
              <a:off x="108" y="2240"/>
              <a:ext cx="732" cy="628"/>
              <a:chOff x="2733" y="2881"/>
              <a:chExt cx="326" cy="266"/>
            </a:xfrm>
          </p:grpSpPr>
          <p:sp>
            <p:nvSpPr>
              <p:cNvPr id="3322" name="Freeform 656"/>
              <p:cNvSpPr>
                <a:spLocks/>
              </p:cNvSpPr>
              <p:nvPr/>
            </p:nvSpPr>
            <p:spPr bwMode="auto">
              <a:xfrm>
                <a:off x="2735" y="2883"/>
                <a:ext cx="321" cy="262"/>
              </a:xfrm>
              <a:custGeom>
                <a:avLst/>
                <a:gdLst>
                  <a:gd name="T0" fmla="*/ 293 w 642"/>
                  <a:gd name="T1" fmla="*/ 262 h 524"/>
                  <a:gd name="T2" fmla="*/ 320 w 642"/>
                  <a:gd name="T3" fmla="*/ 235 h 524"/>
                  <a:gd name="T4" fmla="*/ 319 w 642"/>
                  <a:gd name="T5" fmla="*/ 232 h 524"/>
                  <a:gd name="T6" fmla="*/ 319 w 642"/>
                  <a:gd name="T7" fmla="*/ 224 h 524"/>
                  <a:gd name="T8" fmla="*/ 319 w 642"/>
                  <a:gd name="T9" fmla="*/ 217 h 524"/>
                  <a:gd name="T10" fmla="*/ 320 w 642"/>
                  <a:gd name="T11" fmla="*/ 214 h 524"/>
                  <a:gd name="T12" fmla="*/ 320 w 642"/>
                  <a:gd name="T13" fmla="*/ 214 h 524"/>
                  <a:gd name="T14" fmla="*/ 317 w 642"/>
                  <a:gd name="T15" fmla="*/ 214 h 524"/>
                  <a:gd name="T16" fmla="*/ 314 w 642"/>
                  <a:gd name="T17" fmla="*/ 214 h 524"/>
                  <a:gd name="T18" fmla="*/ 310 w 642"/>
                  <a:gd name="T19" fmla="*/ 214 h 524"/>
                  <a:gd name="T20" fmla="*/ 306 w 642"/>
                  <a:gd name="T21" fmla="*/ 214 h 524"/>
                  <a:gd name="T22" fmla="*/ 302 w 642"/>
                  <a:gd name="T23" fmla="*/ 214 h 524"/>
                  <a:gd name="T24" fmla="*/ 300 w 642"/>
                  <a:gd name="T25" fmla="*/ 214 h 524"/>
                  <a:gd name="T26" fmla="*/ 298 w 642"/>
                  <a:gd name="T27" fmla="*/ 214 h 524"/>
                  <a:gd name="T28" fmla="*/ 298 w 642"/>
                  <a:gd name="T29" fmla="*/ 196 h 524"/>
                  <a:gd name="T30" fmla="*/ 321 w 642"/>
                  <a:gd name="T31" fmla="*/ 196 h 524"/>
                  <a:gd name="T32" fmla="*/ 321 w 642"/>
                  <a:gd name="T33" fmla="*/ 0 h 524"/>
                  <a:gd name="T34" fmla="*/ 0 w 642"/>
                  <a:gd name="T35" fmla="*/ 0 h 524"/>
                  <a:gd name="T36" fmla="*/ 0 w 642"/>
                  <a:gd name="T37" fmla="*/ 196 h 524"/>
                  <a:gd name="T38" fmla="*/ 22 w 642"/>
                  <a:gd name="T39" fmla="*/ 196 h 524"/>
                  <a:gd name="T40" fmla="*/ 22 w 642"/>
                  <a:gd name="T41" fmla="*/ 214 h 524"/>
                  <a:gd name="T42" fmla="*/ 21 w 642"/>
                  <a:gd name="T43" fmla="*/ 214 h 524"/>
                  <a:gd name="T44" fmla="*/ 19 w 642"/>
                  <a:gd name="T45" fmla="*/ 214 h 524"/>
                  <a:gd name="T46" fmla="*/ 15 w 642"/>
                  <a:gd name="T47" fmla="*/ 214 h 524"/>
                  <a:gd name="T48" fmla="*/ 11 w 642"/>
                  <a:gd name="T49" fmla="*/ 214 h 524"/>
                  <a:gd name="T50" fmla="*/ 7 w 642"/>
                  <a:gd name="T51" fmla="*/ 214 h 524"/>
                  <a:gd name="T52" fmla="*/ 3 w 642"/>
                  <a:gd name="T53" fmla="*/ 214 h 524"/>
                  <a:gd name="T54" fmla="*/ 1 w 642"/>
                  <a:gd name="T55" fmla="*/ 214 h 524"/>
                  <a:gd name="T56" fmla="*/ 1 w 642"/>
                  <a:gd name="T57" fmla="*/ 214 h 524"/>
                  <a:gd name="T58" fmla="*/ 3 w 642"/>
                  <a:gd name="T59" fmla="*/ 217 h 524"/>
                  <a:gd name="T60" fmla="*/ 3 w 642"/>
                  <a:gd name="T61" fmla="*/ 224 h 524"/>
                  <a:gd name="T62" fmla="*/ 2 w 642"/>
                  <a:gd name="T63" fmla="*/ 232 h 524"/>
                  <a:gd name="T64" fmla="*/ 1 w 642"/>
                  <a:gd name="T65" fmla="*/ 235 h 524"/>
                  <a:gd name="T66" fmla="*/ 28 w 642"/>
                  <a:gd name="T67" fmla="*/ 262 h 524"/>
                  <a:gd name="T68" fmla="*/ 293 w 642"/>
                  <a:gd name="T69" fmla="*/ 262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2"/>
                  <a:gd name="T106" fmla="*/ 0 h 524"/>
                  <a:gd name="T107" fmla="*/ 642 w 642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2" h="524">
                    <a:moveTo>
                      <a:pt x="586" y="524"/>
                    </a:moveTo>
                    <a:lnTo>
                      <a:pt x="639" y="471"/>
                    </a:lnTo>
                    <a:lnTo>
                      <a:pt x="638" y="464"/>
                    </a:lnTo>
                    <a:lnTo>
                      <a:pt x="637" y="449"/>
                    </a:lnTo>
                    <a:lnTo>
                      <a:pt x="637" y="435"/>
                    </a:lnTo>
                    <a:lnTo>
                      <a:pt x="639" y="428"/>
                    </a:lnTo>
                    <a:lnTo>
                      <a:pt x="634" y="428"/>
                    </a:lnTo>
                    <a:lnTo>
                      <a:pt x="627" y="428"/>
                    </a:lnTo>
                    <a:lnTo>
                      <a:pt x="619" y="428"/>
                    </a:lnTo>
                    <a:lnTo>
                      <a:pt x="611" y="428"/>
                    </a:lnTo>
                    <a:lnTo>
                      <a:pt x="603" y="428"/>
                    </a:lnTo>
                    <a:lnTo>
                      <a:pt x="599" y="428"/>
                    </a:lnTo>
                    <a:lnTo>
                      <a:pt x="596" y="428"/>
                    </a:lnTo>
                    <a:lnTo>
                      <a:pt x="596" y="393"/>
                    </a:lnTo>
                    <a:lnTo>
                      <a:pt x="642" y="393"/>
                    </a:lnTo>
                    <a:lnTo>
                      <a:pt x="642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5" y="393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38" y="428"/>
                    </a:lnTo>
                    <a:lnTo>
                      <a:pt x="30" y="428"/>
                    </a:lnTo>
                    <a:lnTo>
                      <a:pt x="22" y="428"/>
                    </a:lnTo>
                    <a:lnTo>
                      <a:pt x="14" y="428"/>
                    </a:lnTo>
                    <a:lnTo>
                      <a:pt x="7" y="428"/>
                    </a:lnTo>
                    <a:lnTo>
                      <a:pt x="3" y="428"/>
                    </a:lnTo>
                    <a:lnTo>
                      <a:pt x="5" y="435"/>
                    </a:lnTo>
                    <a:lnTo>
                      <a:pt x="5" y="449"/>
                    </a:lnTo>
                    <a:lnTo>
                      <a:pt x="4" y="464"/>
                    </a:lnTo>
                    <a:lnTo>
                      <a:pt x="3" y="471"/>
                    </a:lnTo>
                    <a:lnTo>
                      <a:pt x="57" y="524"/>
                    </a:lnTo>
                    <a:lnTo>
                      <a:pt x="586" y="524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657"/>
              <p:cNvSpPr>
                <a:spLocks/>
              </p:cNvSpPr>
              <p:nvPr/>
            </p:nvSpPr>
            <p:spPr bwMode="auto">
              <a:xfrm>
                <a:off x="3027" y="3117"/>
                <a:ext cx="30" cy="29"/>
              </a:xfrm>
              <a:custGeom>
                <a:avLst/>
                <a:gdLst>
                  <a:gd name="T0" fmla="*/ 26 w 60"/>
                  <a:gd name="T1" fmla="*/ 1 h 57"/>
                  <a:gd name="T2" fmla="*/ 27 w 60"/>
                  <a:gd name="T3" fmla="*/ 0 h 57"/>
                  <a:gd name="T4" fmla="*/ 0 w 60"/>
                  <a:gd name="T5" fmla="*/ 27 h 57"/>
                  <a:gd name="T6" fmla="*/ 2 w 60"/>
                  <a:gd name="T7" fmla="*/ 29 h 57"/>
                  <a:gd name="T8" fmla="*/ 29 w 60"/>
                  <a:gd name="T9" fmla="*/ 2 h 57"/>
                  <a:gd name="T10" fmla="*/ 29 w 60"/>
                  <a:gd name="T11" fmla="*/ 1 h 57"/>
                  <a:gd name="T12" fmla="*/ 29 w 60"/>
                  <a:gd name="T13" fmla="*/ 2 h 57"/>
                  <a:gd name="T14" fmla="*/ 30 w 60"/>
                  <a:gd name="T15" fmla="*/ 2 h 57"/>
                  <a:gd name="T16" fmla="*/ 29 w 60"/>
                  <a:gd name="T17" fmla="*/ 1 h 57"/>
                  <a:gd name="T18" fmla="*/ 26 w 60"/>
                  <a:gd name="T19" fmla="*/ 1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7"/>
                  <a:gd name="T32" fmla="*/ 60 w 60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7">
                    <a:moveTo>
                      <a:pt x="52" y="2"/>
                    </a:moveTo>
                    <a:lnTo>
                      <a:pt x="53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658"/>
              <p:cNvSpPr>
                <a:spLocks/>
              </p:cNvSpPr>
              <p:nvPr/>
            </p:nvSpPr>
            <p:spPr bwMode="auto">
              <a:xfrm>
                <a:off x="3051" y="3095"/>
                <a:ext cx="5" cy="24"/>
              </a:xfrm>
              <a:custGeom>
                <a:avLst/>
                <a:gdLst>
                  <a:gd name="T0" fmla="*/ 3 w 10"/>
                  <a:gd name="T1" fmla="*/ 0 h 47"/>
                  <a:gd name="T2" fmla="*/ 3 w 10"/>
                  <a:gd name="T3" fmla="*/ 0 h 47"/>
                  <a:gd name="T4" fmla="*/ 1 w 10"/>
                  <a:gd name="T5" fmla="*/ 6 h 47"/>
                  <a:gd name="T6" fmla="*/ 0 w 10"/>
                  <a:gd name="T7" fmla="*/ 13 h 47"/>
                  <a:gd name="T8" fmla="*/ 1 w 10"/>
                  <a:gd name="T9" fmla="*/ 20 h 47"/>
                  <a:gd name="T10" fmla="*/ 2 w 10"/>
                  <a:gd name="T11" fmla="*/ 24 h 47"/>
                  <a:gd name="T12" fmla="*/ 5 w 10"/>
                  <a:gd name="T13" fmla="*/ 24 h 47"/>
                  <a:gd name="T14" fmla="*/ 5 w 10"/>
                  <a:gd name="T15" fmla="*/ 20 h 47"/>
                  <a:gd name="T16" fmla="*/ 5 w 10"/>
                  <a:gd name="T17" fmla="*/ 13 h 47"/>
                  <a:gd name="T18" fmla="*/ 4 w 10"/>
                  <a:gd name="T19" fmla="*/ 6 h 47"/>
                  <a:gd name="T20" fmla="*/ 3 w 10"/>
                  <a:gd name="T21" fmla="*/ 5 h 47"/>
                  <a:gd name="T22" fmla="*/ 3 w 10"/>
                  <a:gd name="T23" fmla="*/ 5 h 47"/>
                  <a:gd name="T24" fmla="*/ 3 w 10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7"/>
                  <a:gd name="T41" fmla="*/ 10 w 10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7">
                    <a:moveTo>
                      <a:pt x="7" y="0"/>
                    </a:moveTo>
                    <a:lnTo>
                      <a:pt x="7" y="0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10" y="47"/>
                    </a:lnTo>
                    <a:lnTo>
                      <a:pt x="9" y="40"/>
                    </a:lnTo>
                    <a:lnTo>
                      <a:pt x="9" y="2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659"/>
              <p:cNvSpPr>
                <a:spLocks/>
              </p:cNvSpPr>
              <p:nvPr/>
            </p:nvSpPr>
            <p:spPr bwMode="auto">
              <a:xfrm>
                <a:off x="3031" y="3095"/>
                <a:ext cx="23" cy="5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5 h 9"/>
                  <a:gd name="T4" fmla="*/ 3 w 47"/>
                  <a:gd name="T5" fmla="*/ 5 h 9"/>
                  <a:gd name="T6" fmla="*/ 5 w 47"/>
                  <a:gd name="T7" fmla="*/ 5 h 9"/>
                  <a:gd name="T8" fmla="*/ 9 w 47"/>
                  <a:gd name="T9" fmla="*/ 5 h 9"/>
                  <a:gd name="T10" fmla="*/ 13 w 47"/>
                  <a:gd name="T11" fmla="*/ 5 h 9"/>
                  <a:gd name="T12" fmla="*/ 17 w 47"/>
                  <a:gd name="T13" fmla="*/ 5 h 9"/>
                  <a:gd name="T14" fmla="*/ 21 w 47"/>
                  <a:gd name="T15" fmla="*/ 5 h 9"/>
                  <a:gd name="T16" fmla="*/ 23 w 47"/>
                  <a:gd name="T17" fmla="*/ 5 h 9"/>
                  <a:gd name="T18" fmla="*/ 23 w 47"/>
                  <a:gd name="T19" fmla="*/ 0 h 9"/>
                  <a:gd name="T20" fmla="*/ 23 w 47"/>
                  <a:gd name="T21" fmla="*/ 5 h 9"/>
                  <a:gd name="T22" fmla="*/ 23 w 47"/>
                  <a:gd name="T23" fmla="*/ 0 h 9"/>
                  <a:gd name="T24" fmla="*/ 21 w 47"/>
                  <a:gd name="T25" fmla="*/ 0 h 9"/>
                  <a:gd name="T26" fmla="*/ 17 w 47"/>
                  <a:gd name="T27" fmla="*/ 0 h 9"/>
                  <a:gd name="T28" fmla="*/ 13 w 47"/>
                  <a:gd name="T29" fmla="*/ 0 h 9"/>
                  <a:gd name="T30" fmla="*/ 9 w 47"/>
                  <a:gd name="T31" fmla="*/ 0 h 9"/>
                  <a:gd name="T32" fmla="*/ 5 w 47"/>
                  <a:gd name="T33" fmla="*/ 0 h 9"/>
                  <a:gd name="T34" fmla="*/ 3 w 47"/>
                  <a:gd name="T35" fmla="*/ 0 h 9"/>
                  <a:gd name="T36" fmla="*/ 2 w 47"/>
                  <a:gd name="T37" fmla="*/ 0 h 9"/>
                  <a:gd name="T38" fmla="*/ 4 w 47"/>
                  <a:gd name="T39" fmla="*/ 2 h 9"/>
                  <a:gd name="T40" fmla="*/ 0 w 47"/>
                  <a:gd name="T41" fmla="*/ 2 h 9"/>
                  <a:gd name="T42" fmla="*/ 0 w 47"/>
                  <a:gd name="T43" fmla="*/ 5 h 9"/>
                  <a:gd name="T44" fmla="*/ 2 w 47"/>
                  <a:gd name="T45" fmla="*/ 5 h 9"/>
                  <a:gd name="T46" fmla="*/ 0 w 47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9"/>
                  <a:gd name="T74" fmla="*/ 47 w 4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9">
                    <a:moveTo>
                      <a:pt x="0" y="4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660"/>
              <p:cNvSpPr>
                <a:spLocks/>
              </p:cNvSpPr>
              <p:nvPr/>
            </p:nvSpPr>
            <p:spPr bwMode="auto">
              <a:xfrm>
                <a:off x="3031" y="3077"/>
                <a:ext cx="4" cy="20"/>
              </a:xfrm>
              <a:custGeom>
                <a:avLst/>
                <a:gdLst>
                  <a:gd name="T0" fmla="*/ 2 w 9"/>
                  <a:gd name="T1" fmla="*/ 0 h 40"/>
                  <a:gd name="T2" fmla="*/ 0 w 9"/>
                  <a:gd name="T3" fmla="*/ 3 h 40"/>
                  <a:gd name="T4" fmla="*/ 0 w 9"/>
                  <a:gd name="T5" fmla="*/ 20 h 40"/>
                  <a:gd name="T6" fmla="*/ 4 w 9"/>
                  <a:gd name="T7" fmla="*/ 20 h 40"/>
                  <a:gd name="T8" fmla="*/ 4 w 9"/>
                  <a:gd name="T9" fmla="*/ 3 h 40"/>
                  <a:gd name="T10" fmla="*/ 2 w 9"/>
                  <a:gd name="T11" fmla="*/ 5 h 40"/>
                  <a:gd name="T12" fmla="*/ 2 w 9"/>
                  <a:gd name="T13" fmla="*/ 0 h 40"/>
                  <a:gd name="T14" fmla="*/ 0 w 9"/>
                  <a:gd name="T15" fmla="*/ 0 h 40"/>
                  <a:gd name="T16" fmla="*/ 0 w 9"/>
                  <a:gd name="T17" fmla="*/ 3 h 40"/>
                  <a:gd name="T18" fmla="*/ 2 w 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0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661"/>
              <p:cNvSpPr>
                <a:spLocks/>
              </p:cNvSpPr>
              <p:nvPr/>
            </p:nvSpPr>
            <p:spPr bwMode="auto">
              <a:xfrm>
                <a:off x="3033" y="3077"/>
                <a:ext cx="26" cy="5"/>
              </a:xfrm>
              <a:custGeom>
                <a:avLst/>
                <a:gdLst>
                  <a:gd name="T0" fmla="*/ 21 w 51"/>
                  <a:gd name="T1" fmla="*/ 3 h 9"/>
                  <a:gd name="T2" fmla="*/ 23 w 51"/>
                  <a:gd name="T3" fmla="*/ 0 h 9"/>
                  <a:gd name="T4" fmla="*/ 0 w 51"/>
                  <a:gd name="T5" fmla="*/ 0 h 9"/>
                  <a:gd name="T6" fmla="*/ 0 w 51"/>
                  <a:gd name="T7" fmla="*/ 5 h 9"/>
                  <a:gd name="T8" fmla="*/ 23 w 51"/>
                  <a:gd name="T9" fmla="*/ 5 h 9"/>
                  <a:gd name="T10" fmla="*/ 26 w 51"/>
                  <a:gd name="T11" fmla="*/ 3 h 9"/>
                  <a:gd name="T12" fmla="*/ 23 w 51"/>
                  <a:gd name="T13" fmla="*/ 5 h 9"/>
                  <a:gd name="T14" fmla="*/ 26 w 51"/>
                  <a:gd name="T15" fmla="*/ 5 h 9"/>
                  <a:gd name="T16" fmla="*/ 26 w 51"/>
                  <a:gd name="T17" fmla="*/ 3 h 9"/>
                  <a:gd name="T18" fmla="*/ 21 w 51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"/>
                  <a:gd name="T32" fmla="*/ 51 w 5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">
                    <a:moveTo>
                      <a:pt x="42" y="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662"/>
              <p:cNvSpPr>
                <a:spLocks/>
              </p:cNvSpPr>
              <p:nvPr/>
            </p:nvSpPr>
            <p:spPr bwMode="auto">
              <a:xfrm>
                <a:off x="3054" y="2881"/>
                <a:ext cx="5" cy="198"/>
              </a:xfrm>
              <a:custGeom>
                <a:avLst/>
                <a:gdLst>
                  <a:gd name="T0" fmla="*/ 2 w 9"/>
                  <a:gd name="T1" fmla="*/ 4 h 397"/>
                  <a:gd name="T2" fmla="*/ 0 w 9"/>
                  <a:gd name="T3" fmla="*/ 2 h 397"/>
                  <a:gd name="T4" fmla="*/ 0 w 9"/>
                  <a:gd name="T5" fmla="*/ 198 h 397"/>
                  <a:gd name="T6" fmla="*/ 5 w 9"/>
                  <a:gd name="T7" fmla="*/ 198 h 397"/>
                  <a:gd name="T8" fmla="*/ 5 w 9"/>
                  <a:gd name="T9" fmla="*/ 2 h 397"/>
                  <a:gd name="T10" fmla="*/ 2 w 9"/>
                  <a:gd name="T11" fmla="*/ 0 h 397"/>
                  <a:gd name="T12" fmla="*/ 5 w 9"/>
                  <a:gd name="T13" fmla="*/ 2 h 397"/>
                  <a:gd name="T14" fmla="*/ 5 w 9"/>
                  <a:gd name="T15" fmla="*/ 0 h 397"/>
                  <a:gd name="T16" fmla="*/ 2 w 9"/>
                  <a:gd name="T17" fmla="*/ 0 h 397"/>
                  <a:gd name="T18" fmla="*/ 2 w 9"/>
                  <a:gd name="T19" fmla="*/ 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9"/>
                    </a:moveTo>
                    <a:lnTo>
                      <a:pt x="0" y="4"/>
                    </a:lnTo>
                    <a:lnTo>
                      <a:pt x="0" y="397"/>
                    </a:lnTo>
                    <a:lnTo>
                      <a:pt x="9" y="397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663"/>
              <p:cNvSpPr>
                <a:spLocks/>
              </p:cNvSpPr>
              <p:nvPr/>
            </p:nvSpPr>
            <p:spPr bwMode="auto">
              <a:xfrm>
                <a:off x="2733" y="2881"/>
                <a:ext cx="323" cy="4"/>
              </a:xfrm>
              <a:custGeom>
                <a:avLst/>
                <a:gdLst>
                  <a:gd name="T0" fmla="*/ 5 w 646"/>
                  <a:gd name="T1" fmla="*/ 2 h 9"/>
                  <a:gd name="T2" fmla="*/ 2 w 646"/>
                  <a:gd name="T3" fmla="*/ 4 h 9"/>
                  <a:gd name="T4" fmla="*/ 323 w 646"/>
                  <a:gd name="T5" fmla="*/ 4 h 9"/>
                  <a:gd name="T6" fmla="*/ 323 w 646"/>
                  <a:gd name="T7" fmla="*/ 0 h 9"/>
                  <a:gd name="T8" fmla="*/ 2 w 646"/>
                  <a:gd name="T9" fmla="*/ 0 h 9"/>
                  <a:gd name="T10" fmla="*/ 0 w 646"/>
                  <a:gd name="T11" fmla="*/ 2 h 9"/>
                  <a:gd name="T12" fmla="*/ 2 w 646"/>
                  <a:gd name="T13" fmla="*/ 0 h 9"/>
                  <a:gd name="T14" fmla="*/ 0 w 646"/>
                  <a:gd name="T15" fmla="*/ 0 h 9"/>
                  <a:gd name="T16" fmla="*/ 0 w 646"/>
                  <a:gd name="T17" fmla="*/ 2 h 9"/>
                  <a:gd name="T18" fmla="*/ 5 w 646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9"/>
                  <a:gd name="T32" fmla="*/ 646 w 64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9">
                    <a:moveTo>
                      <a:pt x="9" y="4"/>
                    </a:moveTo>
                    <a:lnTo>
                      <a:pt x="4" y="9"/>
                    </a:lnTo>
                    <a:lnTo>
                      <a:pt x="646" y="9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664"/>
              <p:cNvSpPr>
                <a:spLocks/>
              </p:cNvSpPr>
              <p:nvPr/>
            </p:nvSpPr>
            <p:spPr bwMode="auto">
              <a:xfrm>
                <a:off x="2733" y="2883"/>
                <a:ext cx="4" cy="199"/>
              </a:xfrm>
              <a:custGeom>
                <a:avLst/>
                <a:gdLst>
                  <a:gd name="T0" fmla="*/ 2 w 9"/>
                  <a:gd name="T1" fmla="*/ 194 h 397"/>
                  <a:gd name="T2" fmla="*/ 4 w 9"/>
                  <a:gd name="T3" fmla="*/ 197 h 397"/>
                  <a:gd name="T4" fmla="*/ 4 w 9"/>
                  <a:gd name="T5" fmla="*/ 0 h 397"/>
                  <a:gd name="T6" fmla="*/ 0 w 9"/>
                  <a:gd name="T7" fmla="*/ 0 h 397"/>
                  <a:gd name="T8" fmla="*/ 0 w 9"/>
                  <a:gd name="T9" fmla="*/ 197 h 397"/>
                  <a:gd name="T10" fmla="*/ 2 w 9"/>
                  <a:gd name="T11" fmla="*/ 199 h 397"/>
                  <a:gd name="T12" fmla="*/ 0 w 9"/>
                  <a:gd name="T13" fmla="*/ 197 h 397"/>
                  <a:gd name="T14" fmla="*/ 0 w 9"/>
                  <a:gd name="T15" fmla="*/ 199 h 397"/>
                  <a:gd name="T16" fmla="*/ 2 w 9"/>
                  <a:gd name="T17" fmla="*/ 199 h 397"/>
                  <a:gd name="T18" fmla="*/ 2 w 9"/>
                  <a:gd name="T19" fmla="*/ 194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97"/>
                  <a:gd name="T32" fmla="*/ 9 w 9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97">
                    <a:moveTo>
                      <a:pt x="4" y="388"/>
                    </a:moveTo>
                    <a:lnTo>
                      <a:pt x="9" y="39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93"/>
                    </a:lnTo>
                    <a:lnTo>
                      <a:pt x="4" y="397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4" y="397"/>
                    </a:lnTo>
                    <a:lnTo>
                      <a:pt x="4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665"/>
              <p:cNvSpPr>
                <a:spLocks/>
              </p:cNvSpPr>
              <p:nvPr/>
            </p:nvSpPr>
            <p:spPr bwMode="auto">
              <a:xfrm>
                <a:off x="2735" y="3077"/>
                <a:ext cx="25" cy="5"/>
              </a:xfrm>
              <a:custGeom>
                <a:avLst/>
                <a:gdLst>
                  <a:gd name="T0" fmla="*/ 25 w 50"/>
                  <a:gd name="T1" fmla="*/ 3 h 9"/>
                  <a:gd name="T2" fmla="*/ 23 w 50"/>
                  <a:gd name="T3" fmla="*/ 0 h 9"/>
                  <a:gd name="T4" fmla="*/ 0 w 50"/>
                  <a:gd name="T5" fmla="*/ 0 h 9"/>
                  <a:gd name="T6" fmla="*/ 0 w 50"/>
                  <a:gd name="T7" fmla="*/ 5 h 9"/>
                  <a:gd name="T8" fmla="*/ 23 w 50"/>
                  <a:gd name="T9" fmla="*/ 5 h 9"/>
                  <a:gd name="T10" fmla="*/ 21 w 50"/>
                  <a:gd name="T11" fmla="*/ 3 h 9"/>
                  <a:gd name="T12" fmla="*/ 25 w 50"/>
                  <a:gd name="T13" fmla="*/ 3 h 9"/>
                  <a:gd name="T14" fmla="*/ 25 w 50"/>
                  <a:gd name="T15" fmla="*/ 0 h 9"/>
                  <a:gd name="T16" fmla="*/ 23 w 50"/>
                  <a:gd name="T17" fmla="*/ 0 h 9"/>
                  <a:gd name="T18" fmla="*/ 25 w 50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9"/>
                  <a:gd name="T32" fmla="*/ 50 w 50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9">
                    <a:moveTo>
                      <a:pt x="50" y="5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666"/>
              <p:cNvSpPr>
                <a:spLocks/>
              </p:cNvSpPr>
              <p:nvPr/>
            </p:nvSpPr>
            <p:spPr bwMode="auto">
              <a:xfrm>
                <a:off x="2755" y="3079"/>
                <a:ext cx="5" cy="21"/>
              </a:xfrm>
              <a:custGeom>
                <a:avLst/>
                <a:gdLst>
                  <a:gd name="T0" fmla="*/ 2 w 9"/>
                  <a:gd name="T1" fmla="*/ 21 h 40"/>
                  <a:gd name="T2" fmla="*/ 5 w 9"/>
                  <a:gd name="T3" fmla="*/ 18 h 40"/>
                  <a:gd name="T4" fmla="*/ 5 w 9"/>
                  <a:gd name="T5" fmla="*/ 0 h 40"/>
                  <a:gd name="T6" fmla="*/ 0 w 9"/>
                  <a:gd name="T7" fmla="*/ 0 h 40"/>
                  <a:gd name="T8" fmla="*/ 0 w 9"/>
                  <a:gd name="T9" fmla="*/ 18 h 40"/>
                  <a:gd name="T10" fmla="*/ 2 w 9"/>
                  <a:gd name="T11" fmla="*/ 16 h 40"/>
                  <a:gd name="T12" fmla="*/ 2 w 9"/>
                  <a:gd name="T13" fmla="*/ 21 h 40"/>
                  <a:gd name="T14" fmla="*/ 5 w 9"/>
                  <a:gd name="T15" fmla="*/ 21 h 40"/>
                  <a:gd name="T16" fmla="*/ 5 w 9"/>
                  <a:gd name="T17" fmla="*/ 18 h 40"/>
                  <a:gd name="T18" fmla="*/ 2 w 9"/>
                  <a:gd name="T19" fmla="*/ 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0"/>
                  <a:gd name="T32" fmla="*/ 9 w 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0">
                    <a:moveTo>
                      <a:pt x="4" y="40"/>
                    </a:move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35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667"/>
              <p:cNvSpPr>
                <a:spLocks/>
              </p:cNvSpPr>
              <p:nvPr/>
            </p:nvSpPr>
            <p:spPr bwMode="auto">
              <a:xfrm>
                <a:off x="2736" y="3095"/>
                <a:ext cx="22" cy="5"/>
              </a:xfrm>
              <a:custGeom>
                <a:avLst/>
                <a:gdLst>
                  <a:gd name="T0" fmla="*/ 0 w 42"/>
                  <a:gd name="T1" fmla="*/ 0 h 9"/>
                  <a:gd name="T2" fmla="*/ 0 w 42"/>
                  <a:gd name="T3" fmla="*/ 0 h 9"/>
                  <a:gd name="T4" fmla="*/ 0 w 42"/>
                  <a:gd name="T5" fmla="*/ 5 h 9"/>
                  <a:gd name="T6" fmla="*/ 2 w 42"/>
                  <a:gd name="T7" fmla="*/ 5 h 9"/>
                  <a:gd name="T8" fmla="*/ 6 w 42"/>
                  <a:gd name="T9" fmla="*/ 5 h 9"/>
                  <a:gd name="T10" fmla="*/ 10 w 42"/>
                  <a:gd name="T11" fmla="*/ 5 h 9"/>
                  <a:gd name="T12" fmla="*/ 14 w 42"/>
                  <a:gd name="T13" fmla="*/ 5 h 9"/>
                  <a:gd name="T14" fmla="*/ 18 w 42"/>
                  <a:gd name="T15" fmla="*/ 5 h 9"/>
                  <a:gd name="T16" fmla="*/ 21 w 42"/>
                  <a:gd name="T17" fmla="*/ 5 h 9"/>
                  <a:gd name="T18" fmla="*/ 22 w 42"/>
                  <a:gd name="T19" fmla="*/ 5 h 9"/>
                  <a:gd name="T20" fmla="*/ 22 w 42"/>
                  <a:gd name="T21" fmla="*/ 0 h 9"/>
                  <a:gd name="T22" fmla="*/ 21 w 42"/>
                  <a:gd name="T23" fmla="*/ 0 h 9"/>
                  <a:gd name="T24" fmla="*/ 18 w 42"/>
                  <a:gd name="T25" fmla="*/ 0 h 9"/>
                  <a:gd name="T26" fmla="*/ 14 w 42"/>
                  <a:gd name="T27" fmla="*/ 0 h 9"/>
                  <a:gd name="T28" fmla="*/ 10 w 42"/>
                  <a:gd name="T29" fmla="*/ 0 h 9"/>
                  <a:gd name="T30" fmla="*/ 6 w 42"/>
                  <a:gd name="T31" fmla="*/ 0 h 9"/>
                  <a:gd name="T32" fmla="*/ 2 w 42"/>
                  <a:gd name="T33" fmla="*/ 0 h 9"/>
                  <a:gd name="T34" fmla="*/ 0 w 42"/>
                  <a:gd name="T35" fmla="*/ 0 h 9"/>
                  <a:gd name="T36" fmla="*/ 0 w 42"/>
                  <a:gd name="T37" fmla="*/ 5 h 9"/>
                  <a:gd name="T38" fmla="*/ 0 w 42"/>
                  <a:gd name="T39" fmla="*/ 5 h 9"/>
                  <a:gd name="T40" fmla="*/ 0 w 42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9"/>
                  <a:gd name="T65" fmla="*/ 42 w 4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668"/>
              <p:cNvSpPr>
                <a:spLocks/>
              </p:cNvSpPr>
              <p:nvPr/>
            </p:nvSpPr>
            <p:spPr bwMode="auto">
              <a:xfrm>
                <a:off x="2734" y="3095"/>
                <a:ext cx="6" cy="25"/>
              </a:xfrm>
              <a:custGeom>
                <a:avLst/>
                <a:gdLst>
                  <a:gd name="T0" fmla="*/ 3 w 12"/>
                  <a:gd name="T1" fmla="*/ 23 h 49"/>
                  <a:gd name="T2" fmla="*/ 4 w 12"/>
                  <a:gd name="T3" fmla="*/ 24 h 49"/>
                  <a:gd name="T4" fmla="*/ 5 w 12"/>
                  <a:gd name="T5" fmla="*/ 20 h 49"/>
                  <a:gd name="T6" fmla="*/ 6 w 12"/>
                  <a:gd name="T7" fmla="*/ 13 h 49"/>
                  <a:gd name="T8" fmla="*/ 5 w 12"/>
                  <a:gd name="T9" fmla="*/ 6 h 49"/>
                  <a:gd name="T10" fmla="*/ 3 w 12"/>
                  <a:gd name="T11" fmla="*/ 0 h 49"/>
                  <a:gd name="T12" fmla="*/ 3 w 12"/>
                  <a:gd name="T13" fmla="*/ 5 h 49"/>
                  <a:gd name="T14" fmla="*/ 2 w 12"/>
                  <a:gd name="T15" fmla="*/ 6 h 49"/>
                  <a:gd name="T16" fmla="*/ 1 w 12"/>
                  <a:gd name="T17" fmla="*/ 13 h 49"/>
                  <a:gd name="T18" fmla="*/ 1 w 12"/>
                  <a:gd name="T19" fmla="*/ 20 h 49"/>
                  <a:gd name="T20" fmla="*/ 1 w 12"/>
                  <a:gd name="T21" fmla="*/ 24 h 49"/>
                  <a:gd name="T22" fmla="*/ 1 w 12"/>
                  <a:gd name="T23" fmla="*/ 25 h 49"/>
                  <a:gd name="T24" fmla="*/ 1 w 12"/>
                  <a:gd name="T25" fmla="*/ 24 h 49"/>
                  <a:gd name="T26" fmla="*/ 0 w 12"/>
                  <a:gd name="T27" fmla="*/ 24 h 49"/>
                  <a:gd name="T28" fmla="*/ 1 w 12"/>
                  <a:gd name="T29" fmla="*/ 25 h 49"/>
                  <a:gd name="T30" fmla="*/ 3 w 12"/>
                  <a:gd name="T31" fmla="*/ 2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49"/>
                  <a:gd name="T50" fmla="*/ 12 w 12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49">
                    <a:moveTo>
                      <a:pt x="7" y="45"/>
                    </a:moveTo>
                    <a:lnTo>
                      <a:pt x="8" y="47"/>
                    </a:lnTo>
                    <a:lnTo>
                      <a:pt x="9" y="40"/>
                    </a:lnTo>
                    <a:lnTo>
                      <a:pt x="12" y="25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669"/>
              <p:cNvSpPr>
                <a:spLocks/>
              </p:cNvSpPr>
              <p:nvPr/>
            </p:nvSpPr>
            <p:spPr bwMode="auto">
              <a:xfrm>
                <a:off x="2735" y="3117"/>
                <a:ext cx="29" cy="30"/>
              </a:xfrm>
              <a:custGeom>
                <a:avLst/>
                <a:gdLst>
                  <a:gd name="T0" fmla="*/ 28 w 59"/>
                  <a:gd name="T1" fmla="*/ 25 h 60"/>
                  <a:gd name="T2" fmla="*/ 29 w 59"/>
                  <a:gd name="T3" fmla="*/ 27 h 60"/>
                  <a:gd name="T4" fmla="*/ 2 w 59"/>
                  <a:gd name="T5" fmla="*/ 0 h 60"/>
                  <a:gd name="T6" fmla="*/ 0 w 59"/>
                  <a:gd name="T7" fmla="*/ 2 h 60"/>
                  <a:gd name="T8" fmla="*/ 27 w 59"/>
                  <a:gd name="T9" fmla="*/ 29 h 60"/>
                  <a:gd name="T10" fmla="*/ 28 w 59"/>
                  <a:gd name="T11" fmla="*/ 30 h 60"/>
                  <a:gd name="T12" fmla="*/ 27 w 59"/>
                  <a:gd name="T13" fmla="*/ 29 h 60"/>
                  <a:gd name="T14" fmla="*/ 28 w 59"/>
                  <a:gd name="T15" fmla="*/ 29 h 60"/>
                  <a:gd name="T16" fmla="*/ 28 w 59"/>
                  <a:gd name="T17" fmla="*/ 30 h 60"/>
                  <a:gd name="T18" fmla="*/ 28 w 59"/>
                  <a:gd name="T19" fmla="*/ 2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60"/>
                  <a:gd name="T32" fmla="*/ 59 w 5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60">
                    <a:moveTo>
                      <a:pt x="57" y="50"/>
                    </a:moveTo>
                    <a:lnTo>
                      <a:pt x="59" y="5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4" y="57"/>
                    </a:lnTo>
                    <a:lnTo>
                      <a:pt x="57" y="60"/>
                    </a:lnTo>
                    <a:lnTo>
                      <a:pt x="54" y="57"/>
                    </a:lnTo>
                    <a:lnTo>
                      <a:pt x="56" y="58"/>
                    </a:lnTo>
                    <a:lnTo>
                      <a:pt x="57" y="6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670"/>
              <p:cNvSpPr>
                <a:spLocks/>
              </p:cNvSpPr>
              <p:nvPr/>
            </p:nvSpPr>
            <p:spPr bwMode="auto">
              <a:xfrm>
                <a:off x="2763" y="3143"/>
                <a:ext cx="266" cy="4"/>
              </a:xfrm>
              <a:custGeom>
                <a:avLst/>
                <a:gdLst>
                  <a:gd name="T0" fmla="*/ 264 w 531"/>
                  <a:gd name="T1" fmla="*/ 1 h 10"/>
                  <a:gd name="T2" fmla="*/ 265 w 531"/>
                  <a:gd name="T3" fmla="*/ 0 h 10"/>
                  <a:gd name="T4" fmla="*/ 0 w 531"/>
                  <a:gd name="T5" fmla="*/ 0 h 10"/>
                  <a:gd name="T6" fmla="*/ 0 w 531"/>
                  <a:gd name="T7" fmla="*/ 4 h 10"/>
                  <a:gd name="T8" fmla="*/ 265 w 531"/>
                  <a:gd name="T9" fmla="*/ 4 h 10"/>
                  <a:gd name="T10" fmla="*/ 266 w 531"/>
                  <a:gd name="T11" fmla="*/ 3 h 10"/>
                  <a:gd name="T12" fmla="*/ 265 w 531"/>
                  <a:gd name="T13" fmla="*/ 4 h 10"/>
                  <a:gd name="T14" fmla="*/ 265 w 531"/>
                  <a:gd name="T15" fmla="*/ 3 h 10"/>
                  <a:gd name="T16" fmla="*/ 266 w 531"/>
                  <a:gd name="T17" fmla="*/ 3 h 10"/>
                  <a:gd name="T18" fmla="*/ 264 w 531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10"/>
                  <a:gd name="T32" fmla="*/ 531 w 53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10">
                    <a:moveTo>
                      <a:pt x="527" y="3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29" y="10"/>
                    </a:lnTo>
                    <a:lnTo>
                      <a:pt x="531" y="7"/>
                    </a:lnTo>
                    <a:lnTo>
                      <a:pt x="529" y="10"/>
                    </a:lnTo>
                    <a:lnTo>
                      <a:pt x="530" y="8"/>
                    </a:lnTo>
                    <a:lnTo>
                      <a:pt x="531" y="7"/>
                    </a:lnTo>
                    <a:lnTo>
                      <a:pt x="5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Rectangle 671"/>
              <p:cNvSpPr>
                <a:spLocks noChangeArrowheads="1"/>
              </p:cNvSpPr>
              <p:nvPr/>
            </p:nvSpPr>
            <p:spPr bwMode="auto">
              <a:xfrm>
                <a:off x="2735" y="2910"/>
                <a:ext cx="321" cy="41"/>
              </a:xfrm>
              <a:prstGeom prst="rect">
                <a:avLst/>
              </a:prstGeom>
              <a:solidFill>
                <a:srgbClr val="D8A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672"/>
              <p:cNvSpPr>
                <a:spLocks/>
              </p:cNvSpPr>
              <p:nvPr/>
            </p:nvSpPr>
            <p:spPr bwMode="auto">
              <a:xfrm>
                <a:off x="2733" y="2949"/>
                <a:ext cx="323" cy="4"/>
              </a:xfrm>
              <a:custGeom>
                <a:avLst/>
                <a:gdLst>
                  <a:gd name="T0" fmla="*/ 0 w 646"/>
                  <a:gd name="T1" fmla="*/ 2 h 10"/>
                  <a:gd name="T2" fmla="*/ 2 w 646"/>
                  <a:gd name="T3" fmla="*/ 4 h 10"/>
                  <a:gd name="T4" fmla="*/ 323 w 646"/>
                  <a:gd name="T5" fmla="*/ 4 h 10"/>
                  <a:gd name="T6" fmla="*/ 323 w 646"/>
                  <a:gd name="T7" fmla="*/ 0 h 10"/>
                  <a:gd name="T8" fmla="*/ 2 w 646"/>
                  <a:gd name="T9" fmla="*/ 0 h 10"/>
                  <a:gd name="T10" fmla="*/ 5 w 646"/>
                  <a:gd name="T11" fmla="*/ 2 h 10"/>
                  <a:gd name="T12" fmla="*/ 0 w 646"/>
                  <a:gd name="T13" fmla="*/ 2 h 10"/>
                  <a:gd name="T14" fmla="*/ 0 w 646"/>
                  <a:gd name="T15" fmla="*/ 4 h 10"/>
                  <a:gd name="T16" fmla="*/ 2 w 646"/>
                  <a:gd name="T17" fmla="*/ 4 h 10"/>
                  <a:gd name="T18" fmla="*/ 0 w 646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10"/>
                  <a:gd name="T32" fmla="*/ 646 w 64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10">
                    <a:moveTo>
                      <a:pt x="0" y="5"/>
                    </a:moveTo>
                    <a:lnTo>
                      <a:pt x="4" y="10"/>
                    </a:lnTo>
                    <a:lnTo>
                      <a:pt x="646" y="10"/>
                    </a:lnTo>
                    <a:lnTo>
                      <a:pt x="646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673"/>
              <p:cNvSpPr>
                <a:spLocks/>
              </p:cNvSpPr>
              <p:nvPr/>
            </p:nvSpPr>
            <p:spPr bwMode="auto">
              <a:xfrm>
                <a:off x="2733" y="2908"/>
                <a:ext cx="4" cy="43"/>
              </a:xfrm>
              <a:custGeom>
                <a:avLst/>
                <a:gdLst>
                  <a:gd name="T0" fmla="*/ 2 w 9"/>
                  <a:gd name="T1" fmla="*/ 0 h 86"/>
                  <a:gd name="T2" fmla="*/ 0 w 9"/>
                  <a:gd name="T3" fmla="*/ 2 h 86"/>
                  <a:gd name="T4" fmla="*/ 0 w 9"/>
                  <a:gd name="T5" fmla="*/ 43 h 86"/>
                  <a:gd name="T6" fmla="*/ 4 w 9"/>
                  <a:gd name="T7" fmla="*/ 43 h 86"/>
                  <a:gd name="T8" fmla="*/ 4 w 9"/>
                  <a:gd name="T9" fmla="*/ 2 h 86"/>
                  <a:gd name="T10" fmla="*/ 2 w 9"/>
                  <a:gd name="T11" fmla="*/ 5 h 86"/>
                  <a:gd name="T12" fmla="*/ 2 w 9"/>
                  <a:gd name="T13" fmla="*/ 0 h 86"/>
                  <a:gd name="T14" fmla="*/ 0 w 9"/>
                  <a:gd name="T15" fmla="*/ 0 h 86"/>
                  <a:gd name="T16" fmla="*/ 0 w 9"/>
                  <a:gd name="T17" fmla="*/ 2 h 86"/>
                  <a:gd name="T18" fmla="*/ 2 w 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4" y="0"/>
                    </a:moveTo>
                    <a:lnTo>
                      <a:pt x="0" y="4"/>
                    </a:lnTo>
                    <a:lnTo>
                      <a:pt x="0" y="86"/>
                    </a:lnTo>
                    <a:lnTo>
                      <a:pt x="9" y="86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674"/>
              <p:cNvSpPr>
                <a:spLocks/>
              </p:cNvSpPr>
              <p:nvPr/>
            </p:nvSpPr>
            <p:spPr bwMode="auto">
              <a:xfrm>
                <a:off x="2735" y="2908"/>
                <a:ext cx="324" cy="4"/>
              </a:xfrm>
              <a:custGeom>
                <a:avLst/>
                <a:gdLst>
                  <a:gd name="T0" fmla="*/ 324 w 647"/>
                  <a:gd name="T1" fmla="*/ 2 h 9"/>
                  <a:gd name="T2" fmla="*/ 321 w 647"/>
                  <a:gd name="T3" fmla="*/ 0 h 9"/>
                  <a:gd name="T4" fmla="*/ 0 w 647"/>
                  <a:gd name="T5" fmla="*/ 0 h 9"/>
                  <a:gd name="T6" fmla="*/ 0 w 647"/>
                  <a:gd name="T7" fmla="*/ 4 h 9"/>
                  <a:gd name="T8" fmla="*/ 321 w 647"/>
                  <a:gd name="T9" fmla="*/ 4 h 9"/>
                  <a:gd name="T10" fmla="*/ 319 w 647"/>
                  <a:gd name="T11" fmla="*/ 2 h 9"/>
                  <a:gd name="T12" fmla="*/ 324 w 647"/>
                  <a:gd name="T13" fmla="*/ 2 h 9"/>
                  <a:gd name="T14" fmla="*/ 324 w 647"/>
                  <a:gd name="T15" fmla="*/ 0 h 9"/>
                  <a:gd name="T16" fmla="*/ 321 w 647"/>
                  <a:gd name="T17" fmla="*/ 0 h 9"/>
                  <a:gd name="T18" fmla="*/ 324 w 647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7"/>
                  <a:gd name="T31" fmla="*/ 0 h 9"/>
                  <a:gd name="T32" fmla="*/ 647 w 647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7" h="9">
                    <a:moveTo>
                      <a:pt x="647" y="4"/>
                    </a:moveTo>
                    <a:lnTo>
                      <a:pt x="64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42" y="9"/>
                    </a:lnTo>
                    <a:lnTo>
                      <a:pt x="638" y="4"/>
                    </a:lnTo>
                    <a:lnTo>
                      <a:pt x="647" y="4"/>
                    </a:lnTo>
                    <a:lnTo>
                      <a:pt x="647" y="0"/>
                    </a:lnTo>
                    <a:lnTo>
                      <a:pt x="642" y="0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675"/>
              <p:cNvSpPr>
                <a:spLocks/>
              </p:cNvSpPr>
              <p:nvPr/>
            </p:nvSpPr>
            <p:spPr bwMode="auto">
              <a:xfrm>
                <a:off x="3054" y="2910"/>
                <a:ext cx="5" cy="43"/>
              </a:xfrm>
              <a:custGeom>
                <a:avLst/>
                <a:gdLst>
                  <a:gd name="T0" fmla="*/ 2 w 9"/>
                  <a:gd name="T1" fmla="*/ 43 h 87"/>
                  <a:gd name="T2" fmla="*/ 5 w 9"/>
                  <a:gd name="T3" fmla="*/ 41 h 87"/>
                  <a:gd name="T4" fmla="*/ 5 w 9"/>
                  <a:gd name="T5" fmla="*/ 0 h 87"/>
                  <a:gd name="T6" fmla="*/ 0 w 9"/>
                  <a:gd name="T7" fmla="*/ 0 h 87"/>
                  <a:gd name="T8" fmla="*/ 0 w 9"/>
                  <a:gd name="T9" fmla="*/ 41 h 87"/>
                  <a:gd name="T10" fmla="*/ 2 w 9"/>
                  <a:gd name="T11" fmla="*/ 38 h 87"/>
                  <a:gd name="T12" fmla="*/ 2 w 9"/>
                  <a:gd name="T13" fmla="*/ 43 h 87"/>
                  <a:gd name="T14" fmla="*/ 5 w 9"/>
                  <a:gd name="T15" fmla="*/ 43 h 87"/>
                  <a:gd name="T16" fmla="*/ 5 w 9"/>
                  <a:gd name="T17" fmla="*/ 41 h 87"/>
                  <a:gd name="T18" fmla="*/ 2 w 9"/>
                  <a:gd name="T19" fmla="*/ 43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7"/>
                  <a:gd name="T32" fmla="*/ 9 w 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7">
                    <a:moveTo>
                      <a:pt x="4" y="87"/>
                    </a:moveTo>
                    <a:lnTo>
                      <a:pt x="9" y="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4" y="77"/>
                    </a:lnTo>
                    <a:lnTo>
                      <a:pt x="4" y="87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676"/>
              <p:cNvSpPr>
                <a:spLocks/>
              </p:cNvSpPr>
              <p:nvPr/>
            </p:nvSpPr>
            <p:spPr bwMode="auto">
              <a:xfrm>
                <a:off x="2865" y="2881"/>
                <a:ext cx="44" cy="4"/>
              </a:xfrm>
              <a:custGeom>
                <a:avLst/>
                <a:gdLst>
                  <a:gd name="T0" fmla="*/ 40 w 89"/>
                  <a:gd name="T1" fmla="*/ 2 h 9"/>
                  <a:gd name="T2" fmla="*/ 42 w 89"/>
                  <a:gd name="T3" fmla="*/ 0 h 9"/>
                  <a:gd name="T4" fmla="*/ 0 w 89"/>
                  <a:gd name="T5" fmla="*/ 0 h 9"/>
                  <a:gd name="T6" fmla="*/ 0 w 89"/>
                  <a:gd name="T7" fmla="*/ 4 h 9"/>
                  <a:gd name="T8" fmla="*/ 42 w 89"/>
                  <a:gd name="T9" fmla="*/ 4 h 9"/>
                  <a:gd name="T10" fmla="*/ 44 w 89"/>
                  <a:gd name="T11" fmla="*/ 2 h 9"/>
                  <a:gd name="T12" fmla="*/ 42 w 89"/>
                  <a:gd name="T13" fmla="*/ 4 h 9"/>
                  <a:gd name="T14" fmla="*/ 44 w 89"/>
                  <a:gd name="T15" fmla="*/ 4 h 9"/>
                  <a:gd name="T16" fmla="*/ 44 w 89"/>
                  <a:gd name="T17" fmla="*/ 2 h 9"/>
                  <a:gd name="T18" fmla="*/ 40 w 89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"/>
                  <a:gd name="T32" fmla="*/ 89 w 8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">
                    <a:moveTo>
                      <a:pt x="81" y="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88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98" name="Group 913"/>
          <p:cNvGrpSpPr>
            <a:grpSpLocks/>
          </p:cNvGrpSpPr>
          <p:nvPr/>
        </p:nvGrpSpPr>
        <p:grpSpPr bwMode="auto">
          <a:xfrm>
            <a:off x="1682750" y="4100513"/>
            <a:ext cx="1358900" cy="2006600"/>
            <a:chOff x="1192" y="2163"/>
            <a:chExt cx="856" cy="1264"/>
          </a:xfrm>
        </p:grpSpPr>
        <p:grpSp>
          <p:nvGrpSpPr>
            <p:cNvPr id="3158" name="Group 677"/>
            <p:cNvGrpSpPr>
              <a:grpSpLocks/>
            </p:cNvGrpSpPr>
            <p:nvPr/>
          </p:nvGrpSpPr>
          <p:grpSpPr bwMode="auto">
            <a:xfrm>
              <a:off x="1887" y="2863"/>
              <a:ext cx="161" cy="564"/>
              <a:chOff x="4595" y="1704"/>
              <a:chExt cx="1284" cy="5041"/>
            </a:xfrm>
          </p:grpSpPr>
          <p:sp>
            <p:nvSpPr>
              <p:cNvPr id="3279" name="Freeform 678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679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680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681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682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683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684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685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686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687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688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689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Freeform 690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Freeform 691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Freeform 692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Freeform 693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Freeform 694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Freeform 695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Freeform 696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697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698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699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700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Rectangle 701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Freeform 702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Freeform 703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Freeform 704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Freeform 705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Freeform 706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Freeform 707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708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709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710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2" name="Group 711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3316" name="Oval 712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" name="Oval 713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3" name="Group 714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3314" name="Oval 715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" name="Oval 716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78" name="Object 717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3078" name="Image" r:id="rId5" imgW="228571" imgH="1397318" progId="Photoshop.Image.5">
                  <p:embed/>
                </p:oleObj>
              </a:graphicData>
            </a:graphic>
          </p:graphicFrame>
        </p:grpSp>
        <p:grpSp>
          <p:nvGrpSpPr>
            <p:cNvPr id="3159" name="Group 718"/>
            <p:cNvGrpSpPr>
              <a:grpSpLocks/>
            </p:cNvGrpSpPr>
            <p:nvPr/>
          </p:nvGrpSpPr>
          <p:grpSpPr bwMode="auto">
            <a:xfrm>
              <a:off x="1420" y="2391"/>
              <a:ext cx="161" cy="564"/>
              <a:chOff x="4595" y="1704"/>
              <a:chExt cx="1284" cy="5041"/>
            </a:xfrm>
          </p:grpSpPr>
          <p:sp>
            <p:nvSpPr>
              <p:cNvPr id="3240" name="Freeform 719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720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721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722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723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724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725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726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727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728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729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730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731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732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733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734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735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736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737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738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Freeform 739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Freeform 740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Freeform 741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Rectangle 742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743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744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745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746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747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748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749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750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751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3" name="Group 752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3277" name="Oval 753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Oval 754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4" name="Group 755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3275" name="Oval 756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Oval 757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77" name="Object 758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3077" name="Image" r:id="rId6" imgW="228571" imgH="1397318" progId="Photoshop.Image.5">
                  <p:embed/>
                </p:oleObj>
              </a:graphicData>
            </a:graphic>
          </p:graphicFrame>
        </p:grpSp>
        <p:grpSp>
          <p:nvGrpSpPr>
            <p:cNvPr id="3160" name="Group 759"/>
            <p:cNvGrpSpPr>
              <a:grpSpLocks/>
            </p:cNvGrpSpPr>
            <p:nvPr/>
          </p:nvGrpSpPr>
          <p:grpSpPr bwMode="auto">
            <a:xfrm>
              <a:off x="1192" y="2163"/>
              <a:ext cx="161" cy="564"/>
              <a:chOff x="4595" y="1704"/>
              <a:chExt cx="1284" cy="5041"/>
            </a:xfrm>
          </p:grpSpPr>
          <p:sp>
            <p:nvSpPr>
              <p:cNvPr id="3201" name="Freeform 760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761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762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763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764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765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766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767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768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769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770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771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772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773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774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775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776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777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778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779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780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781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782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Rectangle 783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784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785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786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787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788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789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790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791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792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4" name="Group 793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3238" name="Oval 794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Oval 795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5" name="Group 796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3236" name="Oval 797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798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76" name="Object 799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3076" name="Image" r:id="rId7" imgW="228571" imgH="1397318" progId="Photoshop.Image.5">
                  <p:embed/>
                </p:oleObj>
              </a:graphicData>
            </a:graphic>
          </p:graphicFrame>
        </p:grpSp>
        <p:grpSp>
          <p:nvGrpSpPr>
            <p:cNvPr id="3161" name="Group 800"/>
            <p:cNvGrpSpPr>
              <a:grpSpLocks/>
            </p:cNvGrpSpPr>
            <p:nvPr/>
          </p:nvGrpSpPr>
          <p:grpSpPr bwMode="auto">
            <a:xfrm>
              <a:off x="1658" y="2651"/>
              <a:ext cx="161" cy="564"/>
              <a:chOff x="4595" y="1704"/>
              <a:chExt cx="1284" cy="5041"/>
            </a:xfrm>
          </p:grpSpPr>
          <p:sp>
            <p:nvSpPr>
              <p:cNvPr id="3162" name="Freeform 801"/>
              <p:cNvSpPr>
                <a:spLocks/>
              </p:cNvSpPr>
              <p:nvPr/>
            </p:nvSpPr>
            <p:spPr bwMode="auto">
              <a:xfrm>
                <a:off x="4595" y="1704"/>
                <a:ext cx="1284" cy="5041"/>
              </a:xfrm>
              <a:custGeom>
                <a:avLst/>
                <a:gdLst>
                  <a:gd name="T0" fmla="*/ 1284 w 1284"/>
                  <a:gd name="T1" fmla="*/ 4979 h 5041"/>
                  <a:gd name="T2" fmla="*/ 322 w 1284"/>
                  <a:gd name="T3" fmla="*/ 5041 h 5041"/>
                  <a:gd name="T4" fmla="*/ 0 w 1284"/>
                  <a:gd name="T5" fmla="*/ 0 h 5041"/>
                  <a:gd name="T6" fmla="*/ 1203 w 1284"/>
                  <a:gd name="T7" fmla="*/ 90 h 5041"/>
                  <a:gd name="T8" fmla="*/ 1284 w 1284"/>
                  <a:gd name="T9" fmla="*/ 4979 h 50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041"/>
                  <a:gd name="T17" fmla="*/ 1284 w 1284"/>
                  <a:gd name="T18" fmla="*/ 5041 h 50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041">
                    <a:moveTo>
                      <a:pt x="1284" y="4979"/>
                    </a:moveTo>
                    <a:lnTo>
                      <a:pt x="322" y="5041"/>
                    </a:lnTo>
                    <a:lnTo>
                      <a:pt x="0" y="0"/>
                    </a:lnTo>
                    <a:lnTo>
                      <a:pt x="1203" y="90"/>
                    </a:lnTo>
                    <a:lnTo>
                      <a:pt x="1284" y="49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802"/>
              <p:cNvSpPr>
                <a:spLocks/>
              </p:cNvSpPr>
              <p:nvPr/>
            </p:nvSpPr>
            <p:spPr bwMode="auto">
              <a:xfrm>
                <a:off x="4751" y="1846"/>
                <a:ext cx="1047" cy="4776"/>
              </a:xfrm>
              <a:custGeom>
                <a:avLst/>
                <a:gdLst>
                  <a:gd name="T0" fmla="*/ 938 w 1047"/>
                  <a:gd name="T1" fmla="*/ 48 h 4776"/>
                  <a:gd name="T2" fmla="*/ 0 w 1047"/>
                  <a:gd name="T3" fmla="*/ 0 h 4776"/>
                  <a:gd name="T4" fmla="*/ 308 w 1047"/>
                  <a:gd name="T5" fmla="*/ 4776 h 4776"/>
                  <a:gd name="T6" fmla="*/ 1047 w 1047"/>
                  <a:gd name="T7" fmla="*/ 4738 h 4776"/>
                  <a:gd name="T8" fmla="*/ 938 w 1047"/>
                  <a:gd name="T9" fmla="*/ 48 h 4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7"/>
                  <a:gd name="T16" fmla="*/ 0 h 4776"/>
                  <a:gd name="T17" fmla="*/ 1047 w 1047"/>
                  <a:gd name="T18" fmla="*/ 4776 h 4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7" h="4776">
                    <a:moveTo>
                      <a:pt x="938" y="48"/>
                    </a:moveTo>
                    <a:lnTo>
                      <a:pt x="0" y="0"/>
                    </a:lnTo>
                    <a:lnTo>
                      <a:pt x="308" y="4776"/>
                    </a:lnTo>
                    <a:lnTo>
                      <a:pt x="1047" y="4738"/>
                    </a:lnTo>
                    <a:lnTo>
                      <a:pt x="9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803"/>
              <p:cNvSpPr>
                <a:spLocks/>
              </p:cNvSpPr>
              <p:nvPr/>
            </p:nvSpPr>
            <p:spPr bwMode="auto">
              <a:xfrm>
                <a:off x="5594" y="6119"/>
                <a:ext cx="43" cy="43"/>
              </a:xfrm>
              <a:custGeom>
                <a:avLst/>
                <a:gdLst>
                  <a:gd name="T0" fmla="*/ 19 w 43"/>
                  <a:gd name="T1" fmla="*/ 9 h 43"/>
                  <a:gd name="T2" fmla="*/ 15 w 43"/>
                  <a:gd name="T3" fmla="*/ 9 h 43"/>
                  <a:gd name="T4" fmla="*/ 15 w 43"/>
                  <a:gd name="T5" fmla="*/ 14 h 43"/>
                  <a:gd name="T6" fmla="*/ 10 w 43"/>
                  <a:gd name="T7" fmla="*/ 14 h 43"/>
                  <a:gd name="T8" fmla="*/ 10 w 43"/>
                  <a:gd name="T9" fmla="*/ 19 h 43"/>
                  <a:gd name="T10" fmla="*/ 10 w 43"/>
                  <a:gd name="T11" fmla="*/ 24 h 43"/>
                  <a:gd name="T12" fmla="*/ 15 w 43"/>
                  <a:gd name="T13" fmla="*/ 24 h 43"/>
                  <a:gd name="T14" fmla="*/ 15 w 43"/>
                  <a:gd name="T15" fmla="*/ 28 h 43"/>
                  <a:gd name="T16" fmla="*/ 19 w 43"/>
                  <a:gd name="T17" fmla="*/ 28 h 43"/>
                  <a:gd name="T18" fmla="*/ 24 w 43"/>
                  <a:gd name="T19" fmla="*/ 28 h 43"/>
                  <a:gd name="T20" fmla="*/ 24 w 43"/>
                  <a:gd name="T21" fmla="*/ 24 h 43"/>
                  <a:gd name="T22" fmla="*/ 29 w 43"/>
                  <a:gd name="T23" fmla="*/ 24 h 43"/>
                  <a:gd name="T24" fmla="*/ 29 w 43"/>
                  <a:gd name="T25" fmla="*/ 19 h 43"/>
                  <a:gd name="T26" fmla="*/ 29 w 43"/>
                  <a:gd name="T27" fmla="*/ 14 h 43"/>
                  <a:gd name="T28" fmla="*/ 24 w 43"/>
                  <a:gd name="T29" fmla="*/ 14 h 43"/>
                  <a:gd name="T30" fmla="*/ 24 w 43"/>
                  <a:gd name="T31" fmla="*/ 9 h 43"/>
                  <a:gd name="T32" fmla="*/ 19 w 43"/>
                  <a:gd name="T33" fmla="*/ 9 h 43"/>
                  <a:gd name="T34" fmla="*/ 19 w 43"/>
                  <a:gd name="T35" fmla="*/ 0 h 43"/>
                  <a:gd name="T36" fmla="*/ 24 w 43"/>
                  <a:gd name="T37" fmla="*/ 0 h 43"/>
                  <a:gd name="T38" fmla="*/ 34 w 43"/>
                  <a:gd name="T39" fmla="*/ 5 h 43"/>
                  <a:gd name="T40" fmla="*/ 38 w 43"/>
                  <a:gd name="T41" fmla="*/ 14 h 43"/>
                  <a:gd name="T42" fmla="*/ 43 w 43"/>
                  <a:gd name="T43" fmla="*/ 19 h 43"/>
                  <a:gd name="T44" fmla="*/ 43 w 43"/>
                  <a:gd name="T45" fmla="*/ 28 h 43"/>
                  <a:gd name="T46" fmla="*/ 38 w 43"/>
                  <a:gd name="T47" fmla="*/ 33 h 43"/>
                  <a:gd name="T48" fmla="*/ 29 w 43"/>
                  <a:gd name="T49" fmla="*/ 38 h 43"/>
                  <a:gd name="T50" fmla="*/ 19 w 43"/>
                  <a:gd name="T51" fmla="*/ 43 h 43"/>
                  <a:gd name="T52" fmla="*/ 15 w 43"/>
                  <a:gd name="T53" fmla="*/ 43 h 43"/>
                  <a:gd name="T54" fmla="*/ 5 w 43"/>
                  <a:gd name="T55" fmla="*/ 38 h 43"/>
                  <a:gd name="T56" fmla="*/ 0 w 43"/>
                  <a:gd name="T57" fmla="*/ 28 h 43"/>
                  <a:gd name="T58" fmla="*/ 0 w 43"/>
                  <a:gd name="T59" fmla="*/ 19 h 43"/>
                  <a:gd name="T60" fmla="*/ 0 w 43"/>
                  <a:gd name="T61" fmla="*/ 14 h 43"/>
                  <a:gd name="T62" fmla="*/ 5 w 43"/>
                  <a:gd name="T63" fmla="*/ 5 h 43"/>
                  <a:gd name="T64" fmla="*/ 10 w 43"/>
                  <a:gd name="T65" fmla="*/ 0 h 43"/>
                  <a:gd name="T66" fmla="*/ 19 w 43"/>
                  <a:gd name="T67" fmla="*/ 0 h 43"/>
                  <a:gd name="T68" fmla="*/ 19 w 43"/>
                  <a:gd name="T69" fmla="*/ 9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43"/>
                  <a:gd name="T107" fmla="*/ 43 w 43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43">
                    <a:moveTo>
                      <a:pt x="19" y="9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8" y="14"/>
                    </a:lnTo>
                    <a:lnTo>
                      <a:pt x="43" y="19"/>
                    </a:lnTo>
                    <a:lnTo>
                      <a:pt x="43" y="28"/>
                    </a:lnTo>
                    <a:lnTo>
                      <a:pt x="38" y="33"/>
                    </a:lnTo>
                    <a:lnTo>
                      <a:pt x="29" y="38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804"/>
              <p:cNvSpPr>
                <a:spLocks/>
              </p:cNvSpPr>
              <p:nvPr/>
            </p:nvSpPr>
            <p:spPr bwMode="auto">
              <a:xfrm>
                <a:off x="5656" y="6133"/>
                <a:ext cx="76" cy="143"/>
              </a:xfrm>
              <a:custGeom>
                <a:avLst/>
                <a:gdLst>
                  <a:gd name="T0" fmla="*/ 5 w 76"/>
                  <a:gd name="T1" fmla="*/ 143 h 143"/>
                  <a:gd name="T2" fmla="*/ 0 w 76"/>
                  <a:gd name="T3" fmla="*/ 5 h 143"/>
                  <a:gd name="T4" fmla="*/ 76 w 76"/>
                  <a:gd name="T5" fmla="*/ 0 h 143"/>
                  <a:gd name="T6" fmla="*/ 76 w 76"/>
                  <a:gd name="T7" fmla="*/ 29 h 143"/>
                  <a:gd name="T8" fmla="*/ 33 w 76"/>
                  <a:gd name="T9" fmla="*/ 29 h 143"/>
                  <a:gd name="T10" fmla="*/ 33 w 76"/>
                  <a:gd name="T11" fmla="*/ 57 h 143"/>
                  <a:gd name="T12" fmla="*/ 76 w 76"/>
                  <a:gd name="T13" fmla="*/ 52 h 143"/>
                  <a:gd name="T14" fmla="*/ 76 w 76"/>
                  <a:gd name="T15" fmla="*/ 81 h 143"/>
                  <a:gd name="T16" fmla="*/ 38 w 76"/>
                  <a:gd name="T17" fmla="*/ 81 h 143"/>
                  <a:gd name="T18" fmla="*/ 38 w 76"/>
                  <a:gd name="T19" fmla="*/ 143 h 143"/>
                  <a:gd name="T20" fmla="*/ 5 w 76"/>
                  <a:gd name="T21" fmla="*/ 143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143"/>
                  <a:gd name="T35" fmla="*/ 76 w 7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143">
                    <a:moveTo>
                      <a:pt x="5" y="143"/>
                    </a:moveTo>
                    <a:lnTo>
                      <a:pt x="0" y="5"/>
                    </a:lnTo>
                    <a:lnTo>
                      <a:pt x="76" y="0"/>
                    </a:lnTo>
                    <a:lnTo>
                      <a:pt x="76" y="2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76" y="52"/>
                    </a:lnTo>
                    <a:lnTo>
                      <a:pt x="76" y="81"/>
                    </a:lnTo>
                    <a:lnTo>
                      <a:pt x="38" y="81"/>
                    </a:lnTo>
                    <a:lnTo>
                      <a:pt x="38" y="143"/>
                    </a:lnTo>
                    <a:lnTo>
                      <a:pt x="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805"/>
              <p:cNvSpPr>
                <a:spLocks/>
              </p:cNvSpPr>
              <p:nvPr/>
            </p:nvSpPr>
            <p:spPr bwMode="auto">
              <a:xfrm>
                <a:off x="5064" y="6133"/>
                <a:ext cx="47" cy="48"/>
              </a:xfrm>
              <a:custGeom>
                <a:avLst/>
                <a:gdLst>
                  <a:gd name="T0" fmla="*/ 23 w 47"/>
                  <a:gd name="T1" fmla="*/ 14 h 48"/>
                  <a:gd name="T2" fmla="*/ 19 w 47"/>
                  <a:gd name="T3" fmla="*/ 14 h 48"/>
                  <a:gd name="T4" fmla="*/ 19 w 47"/>
                  <a:gd name="T5" fmla="*/ 19 h 48"/>
                  <a:gd name="T6" fmla="*/ 14 w 47"/>
                  <a:gd name="T7" fmla="*/ 19 h 48"/>
                  <a:gd name="T8" fmla="*/ 14 w 47"/>
                  <a:gd name="T9" fmla="*/ 24 h 48"/>
                  <a:gd name="T10" fmla="*/ 14 w 47"/>
                  <a:gd name="T11" fmla="*/ 29 h 48"/>
                  <a:gd name="T12" fmla="*/ 19 w 47"/>
                  <a:gd name="T13" fmla="*/ 29 h 48"/>
                  <a:gd name="T14" fmla="*/ 19 w 47"/>
                  <a:gd name="T15" fmla="*/ 33 h 48"/>
                  <a:gd name="T16" fmla="*/ 23 w 47"/>
                  <a:gd name="T17" fmla="*/ 33 h 48"/>
                  <a:gd name="T18" fmla="*/ 28 w 47"/>
                  <a:gd name="T19" fmla="*/ 33 h 48"/>
                  <a:gd name="T20" fmla="*/ 33 w 47"/>
                  <a:gd name="T21" fmla="*/ 29 h 48"/>
                  <a:gd name="T22" fmla="*/ 33 w 47"/>
                  <a:gd name="T23" fmla="*/ 29 h 48"/>
                  <a:gd name="T24" fmla="*/ 33 w 47"/>
                  <a:gd name="T25" fmla="*/ 24 h 48"/>
                  <a:gd name="T26" fmla="*/ 33 w 47"/>
                  <a:gd name="T27" fmla="*/ 19 h 48"/>
                  <a:gd name="T28" fmla="*/ 28 w 47"/>
                  <a:gd name="T29" fmla="*/ 19 h 48"/>
                  <a:gd name="T30" fmla="*/ 28 w 47"/>
                  <a:gd name="T31" fmla="*/ 14 h 48"/>
                  <a:gd name="T32" fmla="*/ 23 w 47"/>
                  <a:gd name="T33" fmla="*/ 14 h 48"/>
                  <a:gd name="T34" fmla="*/ 23 w 47"/>
                  <a:gd name="T35" fmla="*/ 0 h 48"/>
                  <a:gd name="T36" fmla="*/ 33 w 47"/>
                  <a:gd name="T37" fmla="*/ 0 h 48"/>
                  <a:gd name="T38" fmla="*/ 42 w 47"/>
                  <a:gd name="T39" fmla="*/ 5 h 48"/>
                  <a:gd name="T40" fmla="*/ 47 w 47"/>
                  <a:gd name="T41" fmla="*/ 14 h 48"/>
                  <a:gd name="T42" fmla="*/ 47 w 47"/>
                  <a:gd name="T43" fmla="*/ 24 h 48"/>
                  <a:gd name="T44" fmla="*/ 47 w 47"/>
                  <a:gd name="T45" fmla="*/ 33 h 48"/>
                  <a:gd name="T46" fmla="*/ 42 w 47"/>
                  <a:gd name="T47" fmla="*/ 38 h 48"/>
                  <a:gd name="T48" fmla="*/ 33 w 47"/>
                  <a:gd name="T49" fmla="*/ 43 h 48"/>
                  <a:gd name="T50" fmla="*/ 28 w 47"/>
                  <a:gd name="T51" fmla="*/ 48 h 48"/>
                  <a:gd name="T52" fmla="*/ 19 w 47"/>
                  <a:gd name="T53" fmla="*/ 48 h 48"/>
                  <a:gd name="T54" fmla="*/ 9 w 47"/>
                  <a:gd name="T55" fmla="*/ 43 h 48"/>
                  <a:gd name="T56" fmla="*/ 4 w 47"/>
                  <a:gd name="T57" fmla="*/ 33 h 48"/>
                  <a:gd name="T58" fmla="*/ 0 w 47"/>
                  <a:gd name="T59" fmla="*/ 24 h 48"/>
                  <a:gd name="T60" fmla="*/ 0 w 47"/>
                  <a:gd name="T61" fmla="*/ 14 h 48"/>
                  <a:gd name="T62" fmla="*/ 4 w 47"/>
                  <a:gd name="T63" fmla="*/ 10 h 48"/>
                  <a:gd name="T64" fmla="*/ 14 w 47"/>
                  <a:gd name="T65" fmla="*/ 0 h 48"/>
                  <a:gd name="T66" fmla="*/ 23 w 47"/>
                  <a:gd name="T67" fmla="*/ 0 h 48"/>
                  <a:gd name="T68" fmla="*/ 23 w 47"/>
                  <a:gd name="T69" fmla="*/ 14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8"/>
                  <a:gd name="T107" fmla="*/ 47 w 47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8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8" y="33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2" y="5"/>
                    </a:lnTo>
                    <a:lnTo>
                      <a:pt x="47" y="14"/>
                    </a:lnTo>
                    <a:lnTo>
                      <a:pt x="47" y="24"/>
                    </a:lnTo>
                    <a:lnTo>
                      <a:pt x="47" y="33"/>
                    </a:lnTo>
                    <a:lnTo>
                      <a:pt x="42" y="38"/>
                    </a:lnTo>
                    <a:lnTo>
                      <a:pt x="33" y="43"/>
                    </a:lnTo>
                    <a:lnTo>
                      <a:pt x="28" y="48"/>
                    </a:lnTo>
                    <a:lnTo>
                      <a:pt x="19" y="48"/>
                    </a:lnTo>
                    <a:lnTo>
                      <a:pt x="9" y="43"/>
                    </a:lnTo>
                    <a:lnTo>
                      <a:pt x="4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806"/>
              <p:cNvSpPr>
                <a:spLocks/>
              </p:cNvSpPr>
              <p:nvPr/>
            </p:nvSpPr>
            <p:spPr bwMode="auto">
              <a:xfrm>
                <a:off x="5130" y="6147"/>
                <a:ext cx="100" cy="157"/>
              </a:xfrm>
              <a:custGeom>
                <a:avLst/>
                <a:gdLst>
                  <a:gd name="T0" fmla="*/ 57 w 100"/>
                  <a:gd name="T1" fmla="*/ 57 h 157"/>
                  <a:gd name="T2" fmla="*/ 57 w 100"/>
                  <a:gd name="T3" fmla="*/ 48 h 157"/>
                  <a:gd name="T4" fmla="*/ 57 w 100"/>
                  <a:gd name="T5" fmla="*/ 38 h 157"/>
                  <a:gd name="T6" fmla="*/ 57 w 100"/>
                  <a:gd name="T7" fmla="*/ 34 h 157"/>
                  <a:gd name="T8" fmla="*/ 52 w 100"/>
                  <a:gd name="T9" fmla="*/ 29 h 157"/>
                  <a:gd name="T10" fmla="*/ 52 w 100"/>
                  <a:gd name="T11" fmla="*/ 29 h 157"/>
                  <a:gd name="T12" fmla="*/ 43 w 100"/>
                  <a:gd name="T13" fmla="*/ 29 h 157"/>
                  <a:gd name="T14" fmla="*/ 38 w 100"/>
                  <a:gd name="T15" fmla="*/ 34 h 157"/>
                  <a:gd name="T16" fmla="*/ 38 w 100"/>
                  <a:gd name="T17" fmla="*/ 38 h 157"/>
                  <a:gd name="T18" fmla="*/ 38 w 100"/>
                  <a:gd name="T19" fmla="*/ 43 h 157"/>
                  <a:gd name="T20" fmla="*/ 43 w 100"/>
                  <a:gd name="T21" fmla="*/ 119 h 157"/>
                  <a:gd name="T22" fmla="*/ 43 w 100"/>
                  <a:gd name="T23" fmla="*/ 124 h 157"/>
                  <a:gd name="T24" fmla="*/ 47 w 100"/>
                  <a:gd name="T25" fmla="*/ 129 h 157"/>
                  <a:gd name="T26" fmla="*/ 47 w 100"/>
                  <a:gd name="T27" fmla="*/ 129 h 157"/>
                  <a:gd name="T28" fmla="*/ 52 w 100"/>
                  <a:gd name="T29" fmla="*/ 129 h 157"/>
                  <a:gd name="T30" fmla="*/ 57 w 100"/>
                  <a:gd name="T31" fmla="*/ 129 h 157"/>
                  <a:gd name="T32" fmla="*/ 62 w 100"/>
                  <a:gd name="T33" fmla="*/ 124 h 157"/>
                  <a:gd name="T34" fmla="*/ 62 w 100"/>
                  <a:gd name="T35" fmla="*/ 114 h 157"/>
                  <a:gd name="T36" fmla="*/ 62 w 100"/>
                  <a:gd name="T37" fmla="*/ 110 h 157"/>
                  <a:gd name="T38" fmla="*/ 62 w 100"/>
                  <a:gd name="T39" fmla="*/ 95 h 157"/>
                  <a:gd name="T40" fmla="*/ 95 w 100"/>
                  <a:gd name="T41" fmla="*/ 91 h 157"/>
                  <a:gd name="T42" fmla="*/ 100 w 100"/>
                  <a:gd name="T43" fmla="*/ 110 h 157"/>
                  <a:gd name="T44" fmla="*/ 95 w 100"/>
                  <a:gd name="T45" fmla="*/ 129 h 157"/>
                  <a:gd name="T46" fmla="*/ 90 w 100"/>
                  <a:gd name="T47" fmla="*/ 143 h 157"/>
                  <a:gd name="T48" fmla="*/ 76 w 100"/>
                  <a:gd name="T49" fmla="*/ 152 h 157"/>
                  <a:gd name="T50" fmla="*/ 52 w 100"/>
                  <a:gd name="T51" fmla="*/ 157 h 157"/>
                  <a:gd name="T52" fmla="*/ 33 w 100"/>
                  <a:gd name="T53" fmla="*/ 157 h 157"/>
                  <a:gd name="T54" fmla="*/ 19 w 100"/>
                  <a:gd name="T55" fmla="*/ 147 h 157"/>
                  <a:gd name="T56" fmla="*/ 10 w 100"/>
                  <a:gd name="T57" fmla="*/ 133 h 157"/>
                  <a:gd name="T58" fmla="*/ 5 w 100"/>
                  <a:gd name="T59" fmla="*/ 114 h 157"/>
                  <a:gd name="T60" fmla="*/ 0 w 100"/>
                  <a:gd name="T61" fmla="*/ 53 h 157"/>
                  <a:gd name="T62" fmla="*/ 5 w 100"/>
                  <a:gd name="T63" fmla="*/ 29 h 157"/>
                  <a:gd name="T64" fmla="*/ 10 w 100"/>
                  <a:gd name="T65" fmla="*/ 15 h 157"/>
                  <a:gd name="T66" fmla="*/ 24 w 100"/>
                  <a:gd name="T67" fmla="*/ 5 h 157"/>
                  <a:gd name="T68" fmla="*/ 47 w 100"/>
                  <a:gd name="T69" fmla="*/ 0 h 157"/>
                  <a:gd name="T70" fmla="*/ 66 w 100"/>
                  <a:gd name="T71" fmla="*/ 0 h 157"/>
                  <a:gd name="T72" fmla="*/ 81 w 100"/>
                  <a:gd name="T73" fmla="*/ 10 h 157"/>
                  <a:gd name="T74" fmla="*/ 90 w 100"/>
                  <a:gd name="T75" fmla="*/ 19 h 157"/>
                  <a:gd name="T76" fmla="*/ 95 w 100"/>
                  <a:gd name="T77" fmla="*/ 38 h 157"/>
                  <a:gd name="T78" fmla="*/ 95 w 100"/>
                  <a:gd name="T79" fmla="*/ 53 h 157"/>
                  <a:gd name="T80" fmla="*/ 57 w 100"/>
                  <a:gd name="T81" fmla="*/ 57 h 1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57"/>
                  <a:gd name="T125" fmla="*/ 100 w 100"/>
                  <a:gd name="T126" fmla="*/ 157 h 1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57">
                    <a:moveTo>
                      <a:pt x="57" y="57"/>
                    </a:moveTo>
                    <a:lnTo>
                      <a:pt x="57" y="48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52" y="29"/>
                    </a:lnTo>
                    <a:lnTo>
                      <a:pt x="43" y="29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3"/>
                    </a:lnTo>
                    <a:lnTo>
                      <a:pt x="43" y="119"/>
                    </a:lnTo>
                    <a:lnTo>
                      <a:pt x="43" y="124"/>
                    </a:lnTo>
                    <a:lnTo>
                      <a:pt x="47" y="129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4"/>
                    </a:lnTo>
                    <a:lnTo>
                      <a:pt x="62" y="114"/>
                    </a:lnTo>
                    <a:lnTo>
                      <a:pt x="62" y="110"/>
                    </a:lnTo>
                    <a:lnTo>
                      <a:pt x="62" y="95"/>
                    </a:lnTo>
                    <a:lnTo>
                      <a:pt x="95" y="91"/>
                    </a:lnTo>
                    <a:lnTo>
                      <a:pt x="100" y="110"/>
                    </a:lnTo>
                    <a:lnTo>
                      <a:pt x="95" y="129"/>
                    </a:lnTo>
                    <a:lnTo>
                      <a:pt x="90" y="143"/>
                    </a:lnTo>
                    <a:lnTo>
                      <a:pt x="76" y="152"/>
                    </a:lnTo>
                    <a:lnTo>
                      <a:pt x="52" y="157"/>
                    </a:lnTo>
                    <a:lnTo>
                      <a:pt x="33" y="157"/>
                    </a:lnTo>
                    <a:lnTo>
                      <a:pt x="19" y="147"/>
                    </a:lnTo>
                    <a:lnTo>
                      <a:pt x="10" y="133"/>
                    </a:lnTo>
                    <a:lnTo>
                      <a:pt x="5" y="114"/>
                    </a:lnTo>
                    <a:lnTo>
                      <a:pt x="0" y="53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24" y="5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81" y="10"/>
                    </a:lnTo>
                    <a:lnTo>
                      <a:pt x="90" y="19"/>
                    </a:lnTo>
                    <a:lnTo>
                      <a:pt x="95" y="38"/>
                    </a:lnTo>
                    <a:lnTo>
                      <a:pt x="95" y="53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807"/>
              <p:cNvSpPr>
                <a:spLocks/>
              </p:cNvSpPr>
              <p:nvPr/>
            </p:nvSpPr>
            <p:spPr bwMode="auto">
              <a:xfrm>
                <a:off x="5471" y="5659"/>
                <a:ext cx="285" cy="38"/>
              </a:xfrm>
              <a:custGeom>
                <a:avLst/>
                <a:gdLst>
                  <a:gd name="T0" fmla="*/ 0 w 285"/>
                  <a:gd name="T1" fmla="*/ 38 h 38"/>
                  <a:gd name="T2" fmla="*/ 0 w 285"/>
                  <a:gd name="T3" fmla="*/ 9 h 38"/>
                  <a:gd name="T4" fmla="*/ 285 w 285"/>
                  <a:gd name="T5" fmla="*/ 0 h 38"/>
                  <a:gd name="T6" fmla="*/ 285 w 285"/>
                  <a:gd name="T7" fmla="*/ 28 h 38"/>
                  <a:gd name="T8" fmla="*/ 0 w 285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"/>
                  <a:gd name="T17" fmla="*/ 285 w 28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">
                    <a:moveTo>
                      <a:pt x="0" y="38"/>
                    </a:moveTo>
                    <a:lnTo>
                      <a:pt x="0" y="9"/>
                    </a:lnTo>
                    <a:lnTo>
                      <a:pt x="285" y="0"/>
                    </a:lnTo>
                    <a:lnTo>
                      <a:pt x="285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808"/>
              <p:cNvSpPr>
                <a:spLocks/>
              </p:cNvSpPr>
              <p:nvPr/>
            </p:nvSpPr>
            <p:spPr bwMode="auto">
              <a:xfrm>
                <a:off x="5230" y="3003"/>
                <a:ext cx="341" cy="3410"/>
              </a:xfrm>
              <a:custGeom>
                <a:avLst/>
                <a:gdLst>
                  <a:gd name="T0" fmla="*/ 341 w 341"/>
                  <a:gd name="T1" fmla="*/ 3396 h 3410"/>
                  <a:gd name="T2" fmla="*/ 71 w 341"/>
                  <a:gd name="T3" fmla="*/ 3410 h 3410"/>
                  <a:gd name="T4" fmla="*/ 52 w 341"/>
                  <a:gd name="T5" fmla="*/ 3050 h 3410"/>
                  <a:gd name="T6" fmla="*/ 137 w 341"/>
                  <a:gd name="T7" fmla="*/ 3050 h 3410"/>
                  <a:gd name="T8" fmla="*/ 132 w 341"/>
                  <a:gd name="T9" fmla="*/ 2988 h 3410"/>
                  <a:gd name="T10" fmla="*/ 132 w 341"/>
                  <a:gd name="T11" fmla="*/ 2964 h 3410"/>
                  <a:gd name="T12" fmla="*/ 118 w 341"/>
                  <a:gd name="T13" fmla="*/ 2675 h 3410"/>
                  <a:gd name="T14" fmla="*/ 118 w 341"/>
                  <a:gd name="T15" fmla="*/ 2647 h 3410"/>
                  <a:gd name="T16" fmla="*/ 104 w 341"/>
                  <a:gd name="T17" fmla="*/ 2348 h 3410"/>
                  <a:gd name="T18" fmla="*/ 104 w 341"/>
                  <a:gd name="T19" fmla="*/ 2319 h 3410"/>
                  <a:gd name="T20" fmla="*/ 90 w 341"/>
                  <a:gd name="T21" fmla="*/ 2021 h 3410"/>
                  <a:gd name="T22" fmla="*/ 90 w 341"/>
                  <a:gd name="T23" fmla="*/ 1992 h 3410"/>
                  <a:gd name="T24" fmla="*/ 75 w 341"/>
                  <a:gd name="T25" fmla="*/ 1684 h 3410"/>
                  <a:gd name="T26" fmla="*/ 75 w 341"/>
                  <a:gd name="T27" fmla="*/ 1655 h 3410"/>
                  <a:gd name="T28" fmla="*/ 61 w 341"/>
                  <a:gd name="T29" fmla="*/ 1347 h 3410"/>
                  <a:gd name="T30" fmla="*/ 61 w 341"/>
                  <a:gd name="T31" fmla="*/ 1319 h 3410"/>
                  <a:gd name="T32" fmla="*/ 47 w 341"/>
                  <a:gd name="T33" fmla="*/ 996 h 3410"/>
                  <a:gd name="T34" fmla="*/ 42 w 341"/>
                  <a:gd name="T35" fmla="*/ 968 h 3410"/>
                  <a:gd name="T36" fmla="*/ 28 w 341"/>
                  <a:gd name="T37" fmla="*/ 641 h 3410"/>
                  <a:gd name="T38" fmla="*/ 28 w 341"/>
                  <a:gd name="T39" fmla="*/ 617 h 3410"/>
                  <a:gd name="T40" fmla="*/ 14 w 341"/>
                  <a:gd name="T41" fmla="*/ 280 h 3410"/>
                  <a:gd name="T42" fmla="*/ 9 w 341"/>
                  <a:gd name="T43" fmla="*/ 252 h 3410"/>
                  <a:gd name="T44" fmla="*/ 0 w 341"/>
                  <a:gd name="T45" fmla="*/ 0 h 3410"/>
                  <a:gd name="T46" fmla="*/ 137 w 341"/>
                  <a:gd name="T47" fmla="*/ 5 h 3410"/>
                  <a:gd name="T48" fmla="*/ 146 w 341"/>
                  <a:gd name="T49" fmla="*/ 242 h 3410"/>
                  <a:gd name="T50" fmla="*/ 151 w 341"/>
                  <a:gd name="T51" fmla="*/ 271 h 3410"/>
                  <a:gd name="T52" fmla="*/ 161 w 341"/>
                  <a:gd name="T53" fmla="*/ 560 h 3410"/>
                  <a:gd name="T54" fmla="*/ 161 w 341"/>
                  <a:gd name="T55" fmla="*/ 588 h 3410"/>
                  <a:gd name="T56" fmla="*/ 175 w 341"/>
                  <a:gd name="T57" fmla="*/ 878 h 3410"/>
                  <a:gd name="T58" fmla="*/ 175 w 341"/>
                  <a:gd name="T59" fmla="*/ 906 h 3410"/>
                  <a:gd name="T60" fmla="*/ 184 w 341"/>
                  <a:gd name="T61" fmla="*/ 1191 h 3410"/>
                  <a:gd name="T62" fmla="*/ 184 w 341"/>
                  <a:gd name="T63" fmla="*/ 1219 h 3410"/>
                  <a:gd name="T64" fmla="*/ 199 w 341"/>
                  <a:gd name="T65" fmla="*/ 1494 h 3410"/>
                  <a:gd name="T66" fmla="*/ 199 w 341"/>
                  <a:gd name="T67" fmla="*/ 1523 h 3410"/>
                  <a:gd name="T68" fmla="*/ 208 w 341"/>
                  <a:gd name="T69" fmla="*/ 1807 h 3410"/>
                  <a:gd name="T70" fmla="*/ 208 w 341"/>
                  <a:gd name="T71" fmla="*/ 1836 h 3410"/>
                  <a:gd name="T72" fmla="*/ 222 w 341"/>
                  <a:gd name="T73" fmla="*/ 2092 h 3410"/>
                  <a:gd name="T74" fmla="*/ 222 w 341"/>
                  <a:gd name="T75" fmla="*/ 2120 h 3410"/>
                  <a:gd name="T76" fmla="*/ 232 w 341"/>
                  <a:gd name="T77" fmla="*/ 2390 h 3410"/>
                  <a:gd name="T78" fmla="*/ 232 w 341"/>
                  <a:gd name="T79" fmla="*/ 2419 h 3410"/>
                  <a:gd name="T80" fmla="*/ 241 w 341"/>
                  <a:gd name="T81" fmla="*/ 2665 h 3410"/>
                  <a:gd name="T82" fmla="*/ 241 w 341"/>
                  <a:gd name="T83" fmla="*/ 2694 h 3410"/>
                  <a:gd name="T84" fmla="*/ 255 w 341"/>
                  <a:gd name="T85" fmla="*/ 2960 h 3410"/>
                  <a:gd name="T86" fmla="*/ 255 w 341"/>
                  <a:gd name="T87" fmla="*/ 2988 h 3410"/>
                  <a:gd name="T88" fmla="*/ 255 w 341"/>
                  <a:gd name="T89" fmla="*/ 3045 h 3410"/>
                  <a:gd name="T90" fmla="*/ 336 w 341"/>
                  <a:gd name="T91" fmla="*/ 3045 h 3410"/>
                  <a:gd name="T92" fmla="*/ 341 w 341"/>
                  <a:gd name="T93" fmla="*/ 3396 h 34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1"/>
                  <a:gd name="T142" fmla="*/ 0 h 3410"/>
                  <a:gd name="T143" fmla="*/ 341 w 341"/>
                  <a:gd name="T144" fmla="*/ 3410 h 34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1" h="3410">
                    <a:moveTo>
                      <a:pt x="341" y="3396"/>
                    </a:moveTo>
                    <a:lnTo>
                      <a:pt x="71" y="3410"/>
                    </a:lnTo>
                    <a:lnTo>
                      <a:pt x="52" y="3050"/>
                    </a:lnTo>
                    <a:lnTo>
                      <a:pt x="137" y="3050"/>
                    </a:lnTo>
                    <a:lnTo>
                      <a:pt x="132" y="2988"/>
                    </a:lnTo>
                    <a:lnTo>
                      <a:pt x="132" y="2964"/>
                    </a:lnTo>
                    <a:lnTo>
                      <a:pt x="118" y="2675"/>
                    </a:lnTo>
                    <a:lnTo>
                      <a:pt x="118" y="2647"/>
                    </a:lnTo>
                    <a:lnTo>
                      <a:pt x="104" y="2348"/>
                    </a:lnTo>
                    <a:lnTo>
                      <a:pt x="104" y="2319"/>
                    </a:lnTo>
                    <a:lnTo>
                      <a:pt x="90" y="2021"/>
                    </a:lnTo>
                    <a:lnTo>
                      <a:pt x="90" y="1992"/>
                    </a:lnTo>
                    <a:lnTo>
                      <a:pt x="75" y="1684"/>
                    </a:lnTo>
                    <a:lnTo>
                      <a:pt x="75" y="1655"/>
                    </a:lnTo>
                    <a:lnTo>
                      <a:pt x="61" y="1347"/>
                    </a:lnTo>
                    <a:lnTo>
                      <a:pt x="61" y="1319"/>
                    </a:lnTo>
                    <a:lnTo>
                      <a:pt x="47" y="996"/>
                    </a:lnTo>
                    <a:lnTo>
                      <a:pt x="42" y="968"/>
                    </a:lnTo>
                    <a:lnTo>
                      <a:pt x="28" y="641"/>
                    </a:lnTo>
                    <a:lnTo>
                      <a:pt x="28" y="617"/>
                    </a:lnTo>
                    <a:lnTo>
                      <a:pt x="14" y="280"/>
                    </a:lnTo>
                    <a:lnTo>
                      <a:pt x="9" y="252"/>
                    </a:lnTo>
                    <a:lnTo>
                      <a:pt x="0" y="0"/>
                    </a:lnTo>
                    <a:lnTo>
                      <a:pt x="137" y="5"/>
                    </a:lnTo>
                    <a:lnTo>
                      <a:pt x="146" y="242"/>
                    </a:lnTo>
                    <a:lnTo>
                      <a:pt x="151" y="271"/>
                    </a:lnTo>
                    <a:lnTo>
                      <a:pt x="161" y="560"/>
                    </a:lnTo>
                    <a:lnTo>
                      <a:pt x="161" y="588"/>
                    </a:lnTo>
                    <a:lnTo>
                      <a:pt x="175" y="878"/>
                    </a:lnTo>
                    <a:lnTo>
                      <a:pt x="175" y="906"/>
                    </a:lnTo>
                    <a:lnTo>
                      <a:pt x="184" y="1191"/>
                    </a:lnTo>
                    <a:lnTo>
                      <a:pt x="184" y="1219"/>
                    </a:lnTo>
                    <a:lnTo>
                      <a:pt x="199" y="1494"/>
                    </a:lnTo>
                    <a:lnTo>
                      <a:pt x="199" y="1523"/>
                    </a:lnTo>
                    <a:lnTo>
                      <a:pt x="208" y="1807"/>
                    </a:lnTo>
                    <a:lnTo>
                      <a:pt x="208" y="1836"/>
                    </a:lnTo>
                    <a:lnTo>
                      <a:pt x="222" y="2092"/>
                    </a:lnTo>
                    <a:lnTo>
                      <a:pt x="222" y="2120"/>
                    </a:lnTo>
                    <a:lnTo>
                      <a:pt x="232" y="2390"/>
                    </a:lnTo>
                    <a:lnTo>
                      <a:pt x="232" y="2419"/>
                    </a:lnTo>
                    <a:lnTo>
                      <a:pt x="241" y="2665"/>
                    </a:lnTo>
                    <a:lnTo>
                      <a:pt x="241" y="2694"/>
                    </a:lnTo>
                    <a:lnTo>
                      <a:pt x="255" y="2960"/>
                    </a:lnTo>
                    <a:lnTo>
                      <a:pt x="255" y="2988"/>
                    </a:lnTo>
                    <a:lnTo>
                      <a:pt x="255" y="3045"/>
                    </a:lnTo>
                    <a:lnTo>
                      <a:pt x="336" y="3045"/>
                    </a:lnTo>
                    <a:lnTo>
                      <a:pt x="341" y="3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809"/>
              <p:cNvSpPr>
                <a:spLocks/>
              </p:cNvSpPr>
              <p:nvPr/>
            </p:nvSpPr>
            <p:spPr bwMode="auto">
              <a:xfrm>
                <a:off x="5035" y="5650"/>
                <a:ext cx="313" cy="37"/>
              </a:xfrm>
              <a:custGeom>
                <a:avLst/>
                <a:gdLst>
                  <a:gd name="T0" fmla="*/ 313 w 313"/>
                  <a:gd name="T1" fmla="*/ 28 h 37"/>
                  <a:gd name="T2" fmla="*/ 313 w 313"/>
                  <a:gd name="T3" fmla="*/ 0 h 37"/>
                  <a:gd name="T4" fmla="*/ 0 w 313"/>
                  <a:gd name="T5" fmla="*/ 9 h 37"/>
                  <a:gd name="T6" fmla="*/ 0 w 313"/>
                  <a:gd name="T7" fmla="*/ 37 h 37"/>
                  <a:gd name="T8" fmla="*/ 313 w 313"/>
                  <a:gd name="T9" fmla="*/ 2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7"/>
                  <a:gd name="T17" fmla="*/ 313 w 3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7">
                    <a:moveTo>
                      <a:pt x="313" y="28"/>
                    </a:moveTo>
                    <a:lnTo>
                      <a:pt x="313" y="0"/>
                    </a:lnTo>
                    <a:lnTo>
                      <a:pt x="0" y="9"/>
                    </a:lnTo>
                    <a:lnTo>
                      <a:pt x="0" y="37"/>
                    </a:lnTo>
                    <a:lnTo>
                      <a:pt x="3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810"/>
              <p:cNvSpPr>
                <a:spLocks/>
              </p:cNvSpPr>
              <p:nvPr/>
            </p:nvSpPr>
            <p:spPr bwMode="auto">
              <a:xfrm>
                <a:off x="4993" y="4995"/>
                <a:ext cx="327" cy="33"/>
              </a:xfrm>
              <a:custGeom>
                <a:avLst/>
                <a:gdLst>
                  <a:gd name="T0" fmla="*/ 327 w 327"/>
                  <a:gd name="T1" fmla="*/ 29 h 33"/>
                  <a:gd name="T2" fmla="*/ 327 w 327"/>
                  <a:gd name="T3" fmla="*/ 0 h 33"/>
                  <a:gd name="T4" fmla="*/ 0 w 327"/>
                  <a:gd name="T5" fmla="*/ 5 h 33"/>
                  <a:gd name="T6" fmla="*/ 0 w 327"/>
                  <a:gd name="T7" fmla="*/ 33 h 33"/>
                  <a:gd name="T8" fmla="*/ 14 w 327"/>
                  <a:gd name="T9" fmla="*/ 33 h 33"/>
                  <a:gd name="T10" fmla="*/ 52 w 327"/>
                  <a:gd name="T11" fmla="*/ 33 h 33"/>
                  <a:gd name="T12" fmla="*/ 104 w 327"/>
                  <a:gd name="T13" fmla="*/ 33 h 33"/>
                  <a:gd name="T14" fmla="*/ 161 w 327"/>
                  <a:gd name="T15" fmla="*/ 29 h 33"/>
                  <a:gd name="T16" fmla="*/ 222 w 327"/>
                  <a:gd name="T17" fmla="*/ 29 h 33"/>
                  <a:gd name="T18" fmla="*/ 274 w 327"/>
                  <a:gd name="T19" fmla="*/ 29 h 33"/>
                  <a:gd name="T20" fmla="*/ 312 w 327"/>
                  <a:gd name="T21" fmla="*/ 29 h 33"/>
                  <a:gd name="T22" fmla="*/ 327 w 327"/>
                  <a:gd name="T23" fmla="*/ 29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7"/>
                  <a:gd name="T37" fmla="*/ 0 h 33"/>
                  <a:gd name="T38" fmla="*/ 327 w 3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7" h="33">
                    <a:moveTo>
                      <a:pt x="327" y="29"/>
                    </a:moveTo>
                    <a:lnTo>
                      <a:pt x="327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14" y="33"/>
                    </a:lnTo>
                    <a:lnTo>
                      <a:pt x="52" y="33"/>
                    </a:lnTo>
                    <a:lnTo>
                      <a:pt x="104" y="33"/>
                    </a:lnTo>
                    <a:lnTo>
                      <a:pt x="161" y="29"/>
                    </a:lnTo>
                    <a:lnTo>
                      <a:pt x="222" y="29"/>
                    </a:lnTo>
                    <a:lnTo>
                      <a:pt x="274" y="29"/>
                    </a:lnTo>
                    <a:lnTo>
                      <a:pt x="312" y="2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811"/>
              <p:cNvSpPr>
                <a:spLocks/>
              </p:cNvSpPr>
              <p:nvPr/>
            </p:nvSpPr>
            <p:spPr bwMode="auto">
              <a:xfrm>
                <a:off x="5452" y="5090"/>
                <a:ext cx="289" cy="33"/>
              </a:xfrm>
              <a:custGeom>
                <a:avLst/>
                <a:gdLst>
                  <a:gd name="T0" fmla="*/ 0 w 289"/>
                  <a:gd name="T1" fmla="*/ 5 h 33"/>
                  <a:gd name="T2" fmla="*/ 0 w 289"/>
                  <a:gd name="T3" fmla="*/ 33 h 33"/>
                  <a:gd name="T4" fmla="*/ 289 w 289"/>
                  <a:gd name="T5" fmla="*/ 28 h 33"/>
                  <a:gd name="T6" fmla="*/ 289 w 289"/>
                  <a:gd name="T7" fmla="*/ 0 h 33"/>
                  <a:gd name="T8" fmla="*/ 0 w 289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3"/>
                  <a:gd name="T17" fmla="*/ 289 w 28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3">
                    <a:moveTo>
                      <a:pt x="0" y="5"/>
                    </a:moveTo>
                    <a:lnTo>
                      <a:pt x="0" y="33"/>
                    </a:lnTo>
                    <a:lnTo>
                      <a:pt x="289" y="28"/>
                    </a:lnTo>
                    <a:lnTo>
                      <a:pt x="2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812"/>
              <p:cNvSpPr>
                <a:spLocks/>
              </p:cNvSpPr>
              <p:nvPr/>
            </p:nvSpPr>
            <p:spPr bwMode="auto">
              <a:xfrm>
                <a:off x="5462" y="5384"/>
                <a:ext cx="289" cy="38"/>
              </a:xfrm>
              <a:custGeom>
                <a:avLst/>
                <a:gdLst>
                  <a:gd name="T0" fmla="*/ 0 w 289"/>
                  <a:gd name="T1" fmla="*/ 38 h 38"/>
                  <a:gd name="T2" fmla="*/ 0 w 289"/>
                  <a:gd name="T3" fmla="*/ 9 h 38"/>
                  <a:gd name="T4" fmla="*/ 284 w 289"/>
                  <a:gd name="T5" fmla="*/ 0 h 38"/>
                  <a:gd name="T6" fmla="*/ 289 w 289"/>
                  <a:gd name="T7" fmla="*/ 28 h 38"/>
                  <a:gd name="T8" fmla="*/ 0 w 289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38"/>
                  <a:gd name="T17" fmla="*/ 289 w 28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38">
                    <a:moveTo>
                      <a:pt x="0" y="38"/>
                    </a:moveTo>
                    <a:lnTo>
                      <a:pt x="0" y="9"/>
                    </a:lnTo>
                    <a:lnTo>
                      <a:pt x="284" y="0"/>
                    </a:lnTo>
                    <a:lnTo>
                      <a:pt x="289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813"/>
              <p:cNvSpPr>
                <a:spLocks/>
              </p:cNvSpPr>
              <p:nvPr/>
            </p:nvSpPr>
            <p:spPr bwMode="auto">
              <a:xfrm>
                <a:off x="5016" y="5322"/>
                <a:ext cx="318" cy="34"/>
              </a:xfrm>
              <a:custGeom>
                <a:avLst/>
                <a:gdLst>
                  <a:gd name="T0" fmla="*/ 318 w 318"/>
                  <a:gd name="T1" fmla="*/ 29 h 34"/>
                  <a:gd name="T2" fmla="*/ 318 w 318"/>
                  <a:gd name="T3" fmla="*/ 0 h 34"/>
                  <a:gd name="T4" fmla="*/ 0 w 318"/>
                  <a:gd name="T5" fmla="*/ 5 h 34"/>
                  <a:gd name="T6" fmla="*/ 0 w 318"/>
                  <a:gd name="T7" fmla="*/ 34 h 34"/>
                  <a:gd name="T8" fmla="*/ 318 w 318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4"/>
                  <a:gd name="T17" fmla="*/ 318 w 31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4">
                    <a:moveTo>
                      <a:pt x="318" y="29"/>
                    </a:moveTo>
                    <a:lnTo>
                      <a:pt x="318" y="0"/>
                    </a:lnTo>
                    <a:lnTo>
                      <a:pt x="0" y="5"/>
                    </a:lnTo>
                    <a:lnTo>
                      <a:pt x="0" y="34"/>
                    </a:lnTo>
                    <a:lnTo>
                      <a:pt x="3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814"/>
              <p:cNvSpPr>
                <a:spLocks/>
              </p:cNvSpPr>
              <p:nvPr/>
            </p:nvSpPr>
            <p:spPr bwMode="auto">
              <a:xfrm>
                <a:off x="5391" y="3563"/>
                <a:ext cx="317" cy="33"/>
              </a:xfrm>
              <a:custGeom>
                <a:avLst/>
                <a:gdLst>
                  <a:gd name="T0" fmla="*/ 0 w 317"/>
                  <a:gd name="T1" fmla="*/ 28 h 33"/>
                  <a:gd name="T2" fmla="*/ 0 w 317"/>
                  <a:gd name="T3" fmla="*/ 0 h 33"/>
                  <a:gd name="T4" fmla="*/ 317 w 317"/>
                  <a:gd name="T5" fmla="*/ 9 h 33"/>
                  <a:gd name="T6" fmla="*/ 317 w 317"/>
                  <a:gd name="T7" fmla="*/ 33 h 33"/>
                  <a:gd name="T8" fmla="*/ 0 w 317"/>
                  <a:gd name="T9" fmla="*/ 2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33"/>
                  <a:gd name="T17" fmla="*/ 317 w 3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33">
                    <a:moveTo>
                      <a:pt x="0" y="28"/>
                    </a:moveTo>
                    <a:lnTo>
                      <a:pt x="0" y="0"/>
                    </a:lnTo>
                    <a:lnTo>
                      <a:pt x="317" y="9"/>
                    </a:lnTo>
                    <a:lnTo>
                      <a:pt x="317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815"/>
              <p:cNvSpPr>
                <a:spLocks/>
              </p:cNvSpPr>
              <p:nvPr/>
            </p:nvSpPr>
            <p:spPr bwMode="auto">
              <a:xfrm>
                <a:off x="4903" y="3610"/>
                <a:ext cx="355" cy="34"/>
              </a:xfrm>
              <a:custGeom>
                <a:avLst/>
                <a:gdLst>
                  <a:gd name="T0" fmla="*/ 355 w 355"/>
                  <a:gd name="T1" fmla="*/ 34 h 34"/>
                  <a:gd name="T2" fmla="*/ 355 w 355"/>
                  <a:gd name="T3" fmla="*/ 10 h 34"/>
                  <a:gd name="T4" fmla="*/ 0 w 355"/>
                  <a:gd name="T5" fmla="*/ 0 h 34"/>
                  <a:gd name="T6" fmla="*/ 0 w 355"/>
                  <a:gd name="T7" fmla="*/ 29 h 34"/>
                  <a:gd name="T8" fmla="*/ 355 w 355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34"/>
                  <a:gd name="T17" fmla="*/ 355 w 35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34">
                    <a:moveTo>
                      <a:pt x="355" y="34"/>
                    </a:moveTo>
                    <a:lnTo>
                      <a:pt x="355" y="1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816"/>
              <p:cNvSpPr>
                <a:spLocks/>
              </p:cNvSpPr>
              <p:nvPr/>
            </p:nvSpPr>
            <p:spPr bwMode="auto">
              <a:xfrm>
                <a:off x="5405" y="3881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817"/>
              <p:cNvSpPr>
                <a:spLocks/>
              </p:cNvSpPr>
              <p:nvPr/>
            </p:nvSpPr>
            <p:spPr bwMode="auto">
              <a:xfrm>
                <a:off x="5376" y="3245"/>
                <a:ext cx="323" cy="33"/>
              </a:xfrm>
              <a:custGeom>
                <a:avLst/>
                <a:gdLst>
                  <a:gd name="T0" fmla="*/ 0 w 323"/>
                  <a:gd name="T1" fmla="*/ 0 h 33"/>
                  <a:gd name="T2" fmla="*/ 5 w 323"/>
                  <a:gd name="T3" fmla="*/ 29 h 33"/>
                  <a:gd name="T4" fmla="*/ 323 w 323"/>
                  <a:gd name="T5" fmla="*/ 33 h 33"/>
                  <a:gd name="T6" fmla="*/ 323 w 323"/>
                  <a:gd name="T7" fmla="*/ 5 h 33"/>
                  <a:gd name="T8" fmla="*/ 0 w 3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3"/>
                  <a:gd name="T17" fmla="*/ 323 w 32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3">
                    <a:moveTo>
                      <a:pt x="0" y="0"/>
                    </a:moveTo>
                    <a:lnTo>
                      <a:pt x="5" y="29"/>
                    </a:lnTo>
                    <a:lnTo>
                      <a:pt x="323" y="33"/>
                    </a:lnTo>
                    <a:lnTo>
                      <a:pt x="3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818"/>
              <p:cNvSpPr>
                <a:spLocks/>
              </p:cNvSpPr>
              <p:nvPr/>
            </p:nvSpPr>
            <p:spPr bwMode="auto">
              <a:xfrm>
                <a:off x="4879" y="3245"/>
                <a:ext cx="365" cy="38"/>
              </a:xfrm>
              <a:custGeom>
                <a:avLst/>
                <a:gdLst>
                  <a:gd name="T0" fmla="*/ 360 w 365"/>
                  <a:gd name="T1" fmla="*/ 10 h 38"/>
                  <a:gd name="T2" fmla="*/ 365 w 365"/>
                  <a:gd name="T3" fmla="*/ 38 h 38"/>
                  <a:gd name="T4" fmla="*/ 5 w 365"/>
                  <a:gd name="T5" fmla="*/ 29 h 38"/>
                  <a:gd name="T6" fmla="*/ 0 w 365"/>
                  <a:gd name="T7" fmla="*/ 0 h 38"/>
                  <a:gd name="T8" fmla="*/ 360 w 365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8"/>
                  <a:gd name="T17" fmla="*/ 365 w 36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8">
                    <a:moveTo>
                      <a:pt x="360" y="10"/>
                    </a:moveTo>
                    <a:lnTo>
                      <a:pt x="365" y="38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36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819"/>
              <p:cNvSpPr>
                <a:spLocks/>
              </p:cNvSpPr>
              <p:nvPr/>
            </p:nvSpPr>
            <p:spPr bwMode="auto">
              <a:xfrm>
                <a:off x="5059" y="5967"/>
                <a:ext cx="303" cy="38"/>
              </a:xfrm>
              <a:custGeom>
                <a:avLst/>
                <a:gdLst>
                  <a:gd name="T0" fmla="*/ 303 w 303"/>
                  <a:gd name="T1" fmla="*/ 24 h 38"/>
                  <a:gd name="T2" fmla="*/ 0 w 303"/>
                  <a:gd name="T3" fmla="*/ 38 h 38"/>
                  <a:gd name="T4" fmla="*/ 0 w 303"/>
                  <a:gd name="T5" fmla="*/ 10 h 38"/>
                  <a:gd name="T6" fmla="*/ 303 w 303"/>
                  <a:gd name="T7" fmla="*/ 0 h 38"/>
                  <a:gd name="T8" fmla="*/ 303 w 303"/>
                  <a:gd name="T9" fmla="*/ 2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38"/>
                  <a:gd name="T17" fmla="*/ 303 w 30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38">
                    <a:moveTo>
                      <a:pt x="303" y="24"/>
                    </a:moveTo>
                    <a:lnTo>
                      <a:pt x="0" y="38"/>
                    </a:lnTo>
                    <a:lnTo>
                      <a:pt x="0" y="10"/>
                    </a:lnTo>
                    <a:lnTo>
                      <a:pt x="303" y="0"/>
                    </a:lnTo>
                    <a:lnTo>
                      <a:pt x="30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820"/>
              <p:cNvSpPr>
                <a:spLocks/>
              </p:cNvSpPr>
              <p:nvPr/>
            </p:nvSpPr>
            <p:spPr bwMode="auto">
              <a:xfrm>
                <a:off x="5485" y="5948"/>
                <a:ext cx="275" cy="43"/>
              </a:xfrm>
              <a:custGeom>
                <a:avLst/>
                <a:gdLst>
                  <a:gd name="T0" fmla="*/ 0 w 275"/>
                  <a:gd name="T1" fmla="*/ 43 h 43"/>
                  <a:gd name="T2" fmla="*/ 10 w 275"/>
                  <a:gd name="T3" fmla="*/ 43 h 43"/>
                  <a:gd name="T4" fmla="*/ 43 w 275"/>
                  <a:gd name="T5" fmla="*/ 43 h 43"/>
                  <a:gd name="T6" fmla="*/ 86 w 275"/>
                  <a:gd name="T7" fmla="*/ 38 h 43"/>
                  <a:gd name="T8" fmla="*/ 138 w 275"/>
                  <a:gd name="T9" fmla="*/ 33 h 43"/>
                  <a:gd name="T10" fmla="*/ 185 w 275"/>
                  <a:gd name="T11" fmla="*/ 33 h 43"/>
                  <a:gd name="T12" fmla="*/ 233 w 275"/>
                  <a:gd name="T13" fmla="*/ 29 h 43"/>
                  <a:gd name="T14" fmla="*/ 261 w 275"/>
                  <a:gd name="T15" fmla="*/ 29 h 43"/>
                  <a:gd name="T16" fmla="*/ 275 w 275"/>
                  <a:gd name="T17" fmla="*/ 29 h 43"/>
                  <a:gd name="T18" fmla="*/ 275 w 275"/>
                  <a:gd name="T19" fmla="*/ 0 h 43"/>
                  <a:gd name="T20" fmla="*/ 261 w 275"/>
                  <a:gd name="T21" fmla="*/ 0 h 43"/>
                  <a:gd name="T22" fmla="*/ 233 w 275"/>
                  <a:gd name="T23" fmla="*/ 0 h 43"/>
                  <a:gd name="T24" fmla="*/ 185 w 275"/>
                  <a:gd name="T25" fmla="*/ 5 h 43"/>
                  <a:gd name="T26" fmla="*/ 138 w 275"/>
                  <a:gd name="T27" fmla="*/ 5 h 43"/>
                  <a:gd name="T28" fmla="*/ 86 w 275"/>
                  <a:gd name="T29" fmla="*/ 10 h 43"/>
                  <a:gd name="T30" fmla="*/ 43 w 275"/>
                  <a:gd name="T31" fmla="*/ 15 h 43"/>
                  <a:gd name="T32" fmla="*/ 10 w 275"/>
                  <a:gd name="T33" fmla="*/ 15 h 43"/>
                  <a:gd name="T34" fmla="*/ 0 w 275"/>
                  <a:gd name="T35" fmla="*/ 15 h 43"/>
                  <a:gd name="T36" fmla="*/ 0 w 275"/>
                  <a:gd name="T37" fmla="*/ 43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43"/>
                  <a:gd name="T59" fmla="*/ 275 w 275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43">
                    <a:moveTo>
                      <a:pt x="0" y="43"/>
                    </a:moveTo>
                    <a:lnTo>
                      <a:pt x="10" y="43"/>
                    </a:lnTo>
                    <a:lnTo>
                      <a:pt x="43" y="43"/>
                    </a:lnTo>
                    <a:lnTo>
                      <a:pt x="86" y="38"/>
                    </a:lnTo>
                    <a:lnTo>
                      <a:pt x="138" y="33"/>
                    </a:lnTo>
                    <a:lnTo>
                      <a:pt x="185" y="33"/>
                    </a:lnTo>
                    <a:lnTo>
                      <a:pt x="233" y="29"/>
                    </a:lnTo>
                    <a:lnTo>
                      <a:pt x="261" y="29"/>
                    </a:lnTo>
                    <a:lnTo>
                      <a:pt x="275" y="29"/>
                    </a:lnTo>
                    <a:lnTo>
                      <a:pt x="275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185" y="5"/>
                    </a:lnTo>
                    <a:lnTo>
                      <a:pt x="138" y="5"/>
                    </a:lnTo>
                    <a:lnTo>
                      <a:pt x="86" y="10"/>
                    </a:lnTo>
                    <a:lnTo>
                      <a:pt x="43" y="15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Freeform 821"/>
              <p:cNvSpPr>
                <a:spLocks/>
              </p:cNvSpPr>
              <p:nvPr/>
            </p:nvSpPr>
            <p:spPr bwMode="auto">
              <a:xfrm>
                <a:off x="4926" y="3966"/>
                <a:ext cx="351" cy="33"/>
              </a:xfrm>
              <a:custGeom>
                <a:avLst/>
                <a:gdLst>
                  <a:gd name="T0" fmla="*/ 351 w 351"/>
                  <a:gd name="T1" fmla="*/ 33 h 33"/>
                  <a:gd name="T2" fmla="*/ 346 w 351"/>
                  <a:gd name="T3" fmla="*/ 5 h 33"/>
                  <a:gd name="T4" fmla="*/ 0 w 351"/>
                  <a:gd name="T5" fmla="*/ 0 h 33"/>
                  <a:gd name="T6" fmla="*/ 0 w 351"/>
                  <a:gd name="T7" fmla="*/ 28 h 33"/>
                  <a:gd name="T8" fmla="*/ 351 w 35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33"/>
                  <a:gd name="T17" fmla="*/ 351 w 3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33">
                    <a:moveTo>
                      <a:pt x="351" y="33"/>
                    </a:moveTo>
                    <a:lnTo>
                      <a:pt x="346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Freeform 822"/>
              <p:cNvSpPr>
                <a:spLocks/>
              </p:cNvSpPr>
              <p:nvPr/>
            </p:nvSpPr>
            <p:spPr bwMode="auto">
              <a:xfrm>
                <a:off x="5414" y="4194"/>
                <a:ext cx="308" cy="33"/>
              </a:xfrm>
              <a:custGeom>
                <a:avLst/>
                <a:gdLst>
                  <a:gd name="T0" fmla="*/ 0 w 308"/>
                  <a:gd name="T1" fmla="*/ 0 h 33"/>
                  <a:gd name="T2" fmla="*/ 0 w 308"/>
                  <a:gd name="T3" fmla="*/ 28 h 33"/>
                  <a:gd name="T4" fmla="*/ 308 w 308"/>
                  <a:gd name="T5" fmla="*/ 33 h 33"/>
                  <a:gd name="T6" fmla="*/ 308 w 308"/>
                  <a:gd name="T7" fmla="*/ 4 h 33"/>
                  <a:gd name="T8" fmla="*/ 0 w 30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3"/>
                  <a:gd name="T17" fmla="*/ 308 w 3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3">
                    <a:moveTo>
                      <a:pt x="0" y="0"/>
                    </a:moveTo>
                    <a:lnTo>
                      <a:pt x="0" y="28"/>
                    </a:lnTo>
                    <a:lnTo>
                      <a:pt x="308" y="33"/>
                    </a:lnTo>
                    <a:lnTo>
                      <a:pt x="30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823"/>
              <p:cNvSpPr>
                <a:spLocks/>
              </p:cNvSpPr>
              <p:nvPr/>
            </p:nvSpPr>
            <p:spPr bwMode="auto">
              <a:xfrm>
                <a:off x="4950" y="4317"/>
                <a:ext cx="341" cy="33"/>
              </a:xfrm>
              <a:custGeom>
                <a:avLst/>
                <a:gdLst>
                  <a:gd name="T0" fmla="*/ 341 w 341"/>
                  <a:gd name="T1" fmla="*/ 33 h 33"/>
                  <a:gd name="T2" fmla="*/ 341 w 341"/>
                  <a:gd name="T3" fmla="*/ 5 h 33"/>
                  <a:gd name="T4" fmla="*/ 0 w 341"/>
                  <a:gd name="T5" fmla="*/ 0 h 33"/>
                  <a:gd name="T6" fmla="*/ 0 w 341"/>
                  <a:gd name="T7" fmla="*/ 28 h 33"/>
                  <a:gd name="T8" fmla="*/ 341 w 341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"/>
                  <a:gd name="T16" fmla="*/ 0 h 33"/>
                  <a:gd name="T17" fmla="*/ 341 w 34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" h="33">
                    <a:moveTo>
                      <a:pt x="341" y="33"/>
                    </a:moveTo>
                    <a:lnTo>
                      <a:pt x="341" y="5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Rectangle 824"/>
              <p:cNvSpPr>
                <a:spLocks noChangeArrowheads="1"/>
              </p:cNvSpPr>
              <p:nvPr/>
            </p:nvSpPr>
            <p:spPr bwMode="auto">
              <a:xfrm>
                <a:off x="5429" y="4497"/>
                <a:ext cx="29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825"/>
              <p:cNvSpPr>
                <a:spLocks/>
              </p:cNvSpPr>
              <p:nvPr/>
            </p:nvSpPr>
            <p:spPr bwMode="auto">
              <a:xfrm>
                <a:off x="4969" y="4658"/>
                <a:ext cx="336" cy="34"/>
              </a:xfrm>
              <a:custGeom>
                <a:avLst/>
                <a:gdLst>
                  <a:gd name="T0" fmla="*/ 336 w 336"/>
                  <a:gd name="T1" fmla="*/ 29 h 34"/>
                  <a:gd name="T2" fmla="*/ 336 w 336"/>
                  <a:gd name="T3" fmla="*/ 0 h 34"/>
                  <a:gd name="T4" fmla="*/ 0 w 336"/>
                  <a:gd name="T5" fmla="*/ 5 h 34"/>
                  <a:gd name="T6" fmla="*/ 5 w 336"/>
                  <a:gd name="T7" fmla="*/ 34 h 34"/>
                  <a:gd name="T8" fmla="*/ 336 w 336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4"/>
                  <a:gd name="T17" fmla="*/ 336 w 3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4">
                    <a:moveTo>
                      <a:pt x="336" y="29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5" y="34"/>
                    </a:lnTo>
                    <a:lnTo>
                      <a:pt x="33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826"/>
              <p:cNvSpPr>
                <a:spLocks/>
              </p:cNvSpPr>
              <p:nvPr/>
            </p:nvSpPr>
            <p:spPr bwMode="auto">
              <a:xfrm>
                <a:off x="5438" y="4810"/>
                <a:ext cx="299" cy="29"/>
              </a:xfrm>
              <a:custGeom>
                <a:avLst/>
                <a:gdLst>
                  <a:gd name="T0" fmla="*/ 0 w 299"/>
                  <a:gd name="T1" fmla="*/ 29 h 29"/>
                  <a:gd name="T2" fmla="*/ 0 w 299"/>
                  <a:gd name="T3" fmla="*/ 0 h 29"/>
                  <a:gd name="T4" fmla="*/ 299 w 299"/>
                  <a:gd name="T5" fmla="*/ 0 h 29"/>
                  <a:gd name="T6" fmla="*/ 299 w 299"/>
                  <a:gd name="T7" fmla="*/ 24 h 29"/>
                  <a:gd name="T8" fmla="*/ 0 w 29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"/>
                  <a:gd name="T17" fmla="*/ 299 w 2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827"/>
              <p:cNvSpPr>
                <a:spLocks/>
              </p:cNvSpPr>
              <p:nvPr/>
            </p:nvSpPr>
            <p:spPr bwMode="auto">
              <a:xfrm>
                <a:off x="5277" y="3055"/>
                <a:ext cx="265" cy="3292"/>
              </a:xfrm>
              <a:custGeom>
                <a:avLst/>
                <a:gdLst>
                  <a:gd name="T0" fmla="*/ 66 w 265"/>
                  <a:gd name="T1" fmla="*/ 404 h 3292"/>
                  <a:gd name="T2" fmla="*/ 52 w 265"/>
                  <a:gd name="T3" fmla="*/ 24 h 3292"/>
                  <a:gd name="T4" fmla="*/ 47 w 265"/>
                  <a:gd name="T5" fmla="*/ 15 h 3292"/>
                  <a:gd name="T6" fmla="*/ 43 w 265"/>
                  <a:gd name="T7" fmla="*/ 5 h 3292"/>
                  <a:gd name="T8" fmla="*/ 33 w 265"/>
                  <a:gd name="T9" fmla="*/ 0 h 3292"/>
                  <a:gd name="T10" fmla="*/ 24 w 265"/>
                  <a:gd name="T11" fmla="*/ 0 h 3292"/>
                  <a:gd name="T12" fmla="*/ 14 w 265"/>
                  <a:gd name="T13" fmla="*/ 0 h 3292"/>
                  <a:gd name="T14" fmla="*/ 5 w 265"/>
                  <a:gd name="T15" fmla="*/ 5 h 3292"/>
                  <a:gd name="T16" fmla="*/ 0 w 265"/>
                  <a:gd name="T17" fmla="*/ 15 h 3292"/>
                  <a:gd name="T18" fmla="*/ 0 w 265"/>
                  <a:gd name="T19" fmla="*/ 24 h 3292"/>
                  <a:gd name="T20" fmla="*/ 19 w 265"/>
                  <a:gd name="T21" fmla="*/ 399 h 3292"/>
                  <a:gd name="T22" fmla="*/ 137 w 265"/>
                  <a:gd name="T23" fmla="*/ 3083 h 3292"/>
                  <a:gd name="T24" fmla="*/ 109 w 265"/>
                  <a:gd name="T25" fmla="*/ 3097 h 3292"/>
                  <a:gd name="T26" fmla="*/ 85 w 265"/>
                  <a:gd name="T27" fmla="*/ 3116 h 3292"/>
                  <a:gd name="T28" fmla="*/ 71 w 265"/>
                  <a:gd name="T29" fmla="*/ 3149 h 3292"/>
                  <a:gd name="T30" fmla="*/ 66 w 265"/>
                  <a:gd name="T31" fmla="*/ 3183 h 3292"/>
                  <a:gd name="T32" fmla="*/ 76 w 265"/>
                  <a:gd name="T33" fmla="*/ 3225 h 3292"/>
                  <a:gd name="T34" fmla="*/ 95 w 265"/>
                  <a:gd name="T35" fmla="*/ 3258 h 3292"/>
                  <a:gd name="T36" fmla="*/ 123 w 265"/>
                  <a:gd name="T37" fmla="*/ 3282 h 3292"/>
                  <a:gd name="T38" fmla="*/ 161 w 265"/>
                  <a:gd name="T39" fmla="*/ 3292 h 3292"/>
                  <a:gd name="T40" fmla="*/ 204 w 265"/>
                  <a:gd name="T41" fmla="*/ 3282 h 3292"/>
                  <a:gd name="T42" fmla="*/ 237 w 265"/>
                  <a:gd name="T43" fmla="*/ 3258 h 3292"/>
                  <a:gd name="T44" fmla="*/ 256 w 265"/>
                  <a:gd name="T45" fmla="*/ 3225 h 3292"/>
                  <a:gd name="T46" fmla="*/ 265 w 265"/>
                  <a:gd name="T47" fmla="*/ 3183 h 3292"/>
                  <a:gd name="T48" fmla="*/ 261 w 265"/>
                  <a:gd name="T49" fmla="*/ 3149 h 3292"/>
                  <a:gd name="T50" fmla="*/ 242 w 265"/>
                  <a:gd name="T51" fmla="*/ 3116 h 3292"/>
                  <a:gd name="T52" fmla="*/ 213 w 265"/>
                  <a:gd name="T53" fmla="*/ 3097 h 3292"/>
                  <a:gd name="T54" fmla="*/ 180 w 265"/>
                  <a:gd name="T55" fmla="*/ 3083 h 3292"/>
                  <a:gd name="T56" fmla="*/ 66 w 265"/>
                  <a:gd name="T57" fmla="*/ 404 h 32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5"/>
                  <a:gd name="T88" fmla="*/ 0 h 3292"/>
                  <a:gd name="T89" fmla="*/ 265 w 265"/>
                  <a:gd name="T90" fmla="*/ 3292 h 32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5" h="3292">
                    <a:moveTo>
                      <a:pt x="66" y="404"/>
                    </a:moveTo>
                    <a:lnTo>
                      <a:pt x="52" y="24"/>
                    </a:lnTo>
                    <a:lnTo>
                      <a:pt x="47" y="15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9" y="399"/>
                    </a:lnTo>
                    <a:lnTo>
                      <a:pt x="137" y="3083"/>
                    </a:lnTo>
                    <a:lnTo>
                      <a:pt x="109" y="3097"/>
                    </a:lnTo>
                    <a:lnTo>
                      <a:pt x="85" y="3116"/>
                    </a:lnTo>
                    <a:lnTo>
                      <a:pt x="71" y="3149"/>
                    </a:lnTo>
                    <a:lnTo>
                      <a:pt x="66" y="3183"/>
                    </a:lnTo>
                    <a:lnTo>
                      <a:pt x="76" y="3225"/>
                    </a:lnTo>
                    <a:lnTo>
                      <a:pt x="95" y="3258"/>
                    </a:lnTo>
                    <a:lnTo>
                      <a:pt x="123" y="3282"/>
                    </a:lnTo>
                    <a:lnTo>
                      <a:pt x="161" y="3292"/>
                    </a:lnTo>
                    <a:lnTo>
                      <a:pt x="204" y="3282"/>
                    </a:lnTo>
                    <a:lnTo>
                      <a:pt x="237" y="3258"/>
                    </a:lnTo>
                    <a:lnTo>
                      <a:pt x="256" y="3225"/>
                    </a:lnTo>
                    <a:lnTo>
                      <a:pt x="265" y="3183"/>
                    </a:lnTo>
                    <a:lnTo>
                      <a:pt x="261" y="3149"/>
                    </a:lnTo>
                    <a:lnTo>
                      <a:pt x="242" y="3116"/>
                    </a:lnTo>
                    <a:lnTo>
                      <a:pt x="213" y="3097"/>
                    </a:lnTo>
                    <a:lnTo>
                      <a:pt x="180" y="3083"/>
                    </a:lnTo>
                    <a:lnTo>
                      <a:pt x="66" y="4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Freeform 828"/>
              <p:cNvSpPr>
                <a:spLocks/>
              </p:cNvSpPr>
              <p:nvPr/>
            </p:nvSpPr>
            <p:spPr bwMode="auto">
              <a:xfrm>
                <a:off x="4976" y="2126"/>
                <a:ext cx="283" cy="103"/>
              </a:xfrm>
              <a:custGeom>
                <a:avLst/>
                <a:gdLst>
                  <a:gd name="T0" fmla="*/ 3 w 283"/>
                  <a:gd name="T1" fmla="*/ 103 h 103"/>
                  <a:gd name="T2" fmla="*/ 0 w 283"/>
                  <a:gd name="T3" fmla="*/ 96 h 103"/>
                  <a:gd name="T4" fmla="*/ 0 w 283"/>
                  <a:gd name="T5" fmla="*/ 86 h 103"/>
                  <a:gd name="T6" fmla="*/ 5 w 283"/>
                  <a:gd name="T7" fmla="*/ 76 h 103"/>
                  <a:gd name="T8" fmla="*/ 13 w 283"/>
                  <a:gd name="T9" fmla="*/ 63 h 103"/>
                  <a:gd name="T10" fmla="*/ 29 w 283"/>
                  <a:gd name="T11" fmla="*/ 50 h 103"/>
                  <a:gd name="T12" fmla="*/ 49 w 283"/>
                  <a:gd name="T13" fmla="*/ 36 h 103"/>
                  <a:gd name="T14" fmla="*/ 78 w 283"/>
                  <a:gd name="T15" fmla="*/ 21 h 103"/>
                  <a:gd name="T16" fmla="*/ 114 w 283"/>
                  <a:gd name="T17" fmla="*/ 8 h 103"/>
                  <a:gd name="T18" fmla="*/ 147 w 283"/>
                  <a:gd name="T19" fmla="*/ 1 h 103"/>
                  <a:gd name="T20" fmla="*/ 179 w 283"/>
                  <a:gd name="T21" fmla="*/ 0 h 103"/>
                  <a:gd name="T22" fmla="*/ 208 w 283"/>
                  <a:gd name="T23" fmla="*/ 4 h 103"/>
                  <a:gd name="T24" fmla="*/ 234 w 283"/>
                  <a:gd name="T25" fmla="*/ 11 h 103"/>
                  <a:gd name="T26" fmla="*/ 255 w 283"/>
                  <a:gd name="T27" fmla="*/ 21 h 103"/>
                  <a:gd name="T28" fmla="*/ 271 w 283"/>
                  <a:gd name="T29" fmla="*/ 34 h 103"/>
                  <a:gd name="T30" fmla="*/ 281 w 283"/>
                  <a:gd name="T31" fmla="*/ 47 h 103"/>
                  <a:gd name="T32" fmla="*/ 283 w 283"/>
                  <a:gd name="T33" fmla="*/ 62 h 103"/>
                  <a:gd name="T34" fmla="*/ 277 w 283"/>
                  <a:gd name="T35" fmla="*/ 76 h 103"/>
                  <a:gd name="T36" fmla="*/ 265 w 283"/>
                  <a:gd name="T37" fmla="*/ 83 h 103"/>
                  <a:gd name="T38" fmla="*/ 251 w 283"/>
                  <a:gd name="T39" fmla="*/ 85 h 103"/>
                  <a:gd name="T40" fmla="*/ 234 w 283"/>
                  <a:gd name="T41" fmla="*/ 82 h 103"/>
                  <a:gd name="T42" fmla="*/ 214 w 283"/>
                  <a:gd name="T43" fmla="*/ 76 h 103"/>
                  <a:gd name="T44" fmla="*/ 193 w 283"/>
                  <a:gd name="T45" fmla="*/ 69 h 103"/>
                  <a:gd name="T46" fmla="*/ 172 w 283"/>
                  <a:gd name="T47" fmla="*/ 62 h 103"/>
                  <a:gd name="T48" fmla="*/ 152 w 283"/>
                  <a:gd name="T49" fmla="*/ 56 h 103"/>
                  <a:gd name="T50" fmla="*/ 131 w 283"/>
                  <a:gd name="T51" fmla="*/ 53 h 103"/>
                  <a:gd name="T52" fmla="*/ 111 w 283"/>
                  <a:gd name="T53" fmla="*/ 53 h 103"/>
                  <a:gd name="T54" fmla="*/ 91 w 283"/>
                  <a:gd name="T55" fmla="*/ 56 h 103"/>
                  <a:gd name="T56" fmla="*/ 71 w 283"/>
                  <a:gd name="T57" fmla="*/ 62 h 103"/>
                  <a:gd name="T58" fmla="*/ 51 w 283"/>
                  <a:gd name="T59" fmla="*/ 69 h 103"/>
                  <a:gd name="T60" fmla="*/ 34 w 283"/>
                  <a:gd name="T61" fmla="*/ 79 h 103"/>
                  <a:gd name="T62" fmla="*/ 18 w 283"/>
                  <a:gd name="T63" fmla="*/ 90 h 103"/>
                  <a:gd name="T64" fmla="*/ 3 w 283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103"/>
                  <a:gd name="T101" fmla="*/ 283 w 28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103">
                    <a:moveTo>
                      <a:pt x="3" y="103"/>
                    </a:moveTo>
                    <a:lnTo>
                      <a:pt x="0" y="96"/>
                    </a:lnTo>
                    <a:lnTo>
                      <a:pt x="0" y="86"/>
                    </a:lnTo>
                    <a:lnTo>
                      <a:pt x="5" y="76"/>
                    </a:lnTo>
                    <a:lnTo>
                      <a:pt x="13" y="63"/>
                    </a:lnTo>
                    <a:lnTo>
                      <a:pt x="29" y="50"/>
                    </a:lnTo>
                    <a:lnTo>
                      <a:pt x="49" y="36"/>
                    </a:lnTo>
                    <a:lnTo>
                      <a:pt x="78" y="21"/>
                    </a:lnTo>
                    <a:lnTo>
                      <a:pt x="114" y="8"/>
                    </a:lnTo>
                    <a:lnTo>
                      <a:pt x="147" y="1"/>
                    </a:lnTo>
                    <a:lnTo>
                      <a:pt x="179" y="0"/>
                    </a:lnTo>
                    <a:lnTo>
                      <a:pt x="208" y="4"/>
                    </a:lnTo>
                    <a:lnTo>
                      <a:pt x="234" y="11"/>
                    </a:lnTo>
                    <a:lnTo>
                      <a:pt x="255" y="21"/>
                    </a:lnTo>
                    <a:lnTo>
                      <a:pt x="271" y="34"/>
                    </a:lnTo>
                    <a:lnTo>
                      <a:pt x="281" y="47"/>
                    </a:lnTo>
                    <a:lnTo>
                      <a:pt x="283" y="62"/>
                    </a:lnTo>
                    <a:lnTo>
                      <a:pt x="277" y="76"/>
                    </a:lnTo>
                    <a:lnTo>
                      <a:pt x="265" y="83"/>
                    </a:lnTo>
                    <a:lnTo>
                      <a:pt x="251" y="85"/>
                    </a:lnTo>
                    <a:lnTo>
                      <a:pt x="234" y="82"/>
                    </a:lnTo>
                    <a:lnTo>
                      <a:pt x="214" y="76"/>
                    </a:lnTo>
                    <a:lnTo>
                      <a:pt x="193" y="69"/>
                    </a:lnTo>
                    <a:lnTo>
                      <a:pt x="172" y="62"/>
                    </a:lnTo>
                    <a:lnTo>
                      <a:pt x="152" y="56"/>
                    </a:lnTo>
                    <a:lnTo>
                      <a:pt x="131" y="53"/>
                    </a:lnTo>
                    <a:lnTo>
                      <a:pt x="111" y="53"/>
                    </a:lnTo>
                    <a:lnTo>
                      <a:pt x="91" y="56"/>
                    </a:lnTo>
                    <a:lnTo>
                      <a:pt x="71" y="62"/>
                    </a:lnTo>
                    <a:lnTo>
                      <a:pt x="51" y="69"/>
                    </a:lnTo>
                    <a:lnTo>
                      <a:pt x="34" y="79"/>
                    </a:lnTo>
                    <a:lnTo>
                      <a:pt x="18" y="90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Freeform 829"/>
              <p:cNvSpPr>
                <a:spLocks/>
              </p:cNvSpPr>
              <p:nvPr/>
            </p:nvSpPr>
            <p:spPr bwMode="auto">
              <a:xfrm>
                <a:off x="5277" y="2136"/>
                <a:ext cx="399" cy="472"/>
              </a:xfrm>
              <a:custGeom>
                <a:avLst/>
                <a:gdLst>
                  <a:gd name="T0" fmla="*/ 399 w 399"/>
                  <a:gd name="T1" fmla="*/ 93 h 472"/>
                  <a:gd name="T2" fmla="*/ 386 w 399"/>
                  <a:gd name="T3" fmla="*/ 66 h 472"/>
                  <a:gd name="T4" fmla="*/ 356 w 399"/>
                  <a:gd name="T5" fmla="*/ 33 h 472"/>
                  <a:gd name="T6" fmla="*/ 308 w 399"/>
                  <a:gd name="T7" fmla="*/ 7 h 472"/>
                  <a:gd name="T8" fmla="*/ 254 w 399"/>
                  <a:gd name="T9" fmla="*/ 0 h 472"/>
                  <a:gd name="T10" fmla="*/ 203 w 399"/>
                  <a:gd name="T11" fmla="*/ 3 h 472"/>
                  <a:gd name="T12" fmla="*/ 159 w 399"/>
                  <a:gd name="T13" fmla="*/ 20 h 472"/>
                  <a:gd name="T14" fmla="*/ 118 w 399"/>
                  <a:gd name="T15" fmla="*/ 57 h 472"/>
                  <a:gd name="T16" fmla="*/ 85 w 399"/>
                  <a:gd name="T17" fmla="*/ 121 h 472"/>
                  <a:gd name="T18" fmla="*/ 81 w 399"/>
                  <a:gd name="T19" fmla="*/ 208 h 472"/>
                  <a:gd name="T20" fmla="*/ 95 w 399"/>
                  <a:gd name="T21" fmla="*/ 301 h 472"/>
                  <a:gd name="T22" fmla="*/ 111 w 399"/>
                  <a:gd name="T23" fmla="*/ 368 h 472"/>
                  <a:gd name="T24" fmla="*/ 113 w 399"/>
                  <a:gd name="T25" fmla="*/ 397 h 472"/>
                  <a:gd name="T26" fmla="*/ 103 w 399"/>
                  <a:gd name="T27" fmla="*/ 419 h 472"/>
                  <a:gd name="T28" fmla="*/ 77 w 399"/>
                  <a:gd name="T29" fmla="*/ 437 h 472"/>
                  <a:gd name="T30" fmla="*/ 31 w 399"/>
                  <a:gd name="T31" fmla="*/ 446 h 472"/>
                  <a:gd name="T32" fmla="*/ 0 w 399"/>
                  <a:gd name="T33" fmla="*/ 455 h 472"/>
                  <a:gd name="T34" fmla="*/ 13 w 399"/>
                  <a:gd name="T35" fmla="*/ 466 h 472"/>
                  <a:gd name="T36" fmla="*/ 39 w 399"/>
                  <a:gd name="T37" fmla="*/ 472 h 472"/>
                  <a:gd name="T38" fmla="*/ 74 w 399"/>
                  <a:gd name="T39" fmla="*/ 472 h 472"/>
                  <a:gd name="T40" fmla="*/ 105 w 399"/>
                  <a:gd name="T41" fmla="*/ 465 h 472"/>
                  <a:gd name="T42" fmla="*/ 127 w 399"/>
                  <a:gd name="T43" fmla="*/ 447 h 472"/>
                  <a:gd name="T44" fmla="*/ 143 w 399"/>
                  <a:gd name="T45" fmla="*/ 421 h 472"/>
                  <a:gd name="T46" fmla="*/ 152 w 399"/>
                  <a:gd name="T47" fmla="*/ 394 h 472"/>
                  <a:gd name="T48" fmla="*/ 149 w 399"/>
                  <a:gd name="T49" fmla="*/ 362 h 472"/>
                  <a:gd name="T50" fmla="*/ 133 w 399"/>
                  <a:gd name="T51" fmla="*/ 308 h 472"/>
                  <a:gd name="T52" fmla="*/ 113 w 399"/>
                  <a:gd name="T53" fmla="*/ 243 h 472"/>
                  <a:gd name="T54" fmla="*/ 103 w 399"/>
                  <a:gd name="T55" fmla="*/ 183 h 472"/>
                  <a:gd name="T56" fmla="*/ 110 w 399"/>
                  <a:gd name="T57" fmla="*/ 137 h 472"/>
                  <a:gd name="T58" fmla="*/ 126 w 399"/>
                  <a:gd name="T59" fmla="*/ 99 h 472"/>
                  <a:gd name="T60" fmla="*/ 154 w 399"/>
                  <a:gd name="T61" fmla="*/ 73 h 472"/>
                  <a:gd name="T62" fmla="*/ 203 w 399"/>
                  <a:gd name="T63" fmla="*/ 57 h 472"/>
                  <a:gd name="T64" fmla="*/ 267 w 399"/>
                  <a:gd name="T65" fmla="*/ 55 h 472"/>
                  <a:gd name="T66" fmla="*/ 320 w 399"/>
                  <a:gd name="T67" fmla="*/ 69 h 472"/>
                  <a:gd name="T68" fmla="*/ 362 w 399"/>
                  <a:gd name="T69" fmla="*/ 89 h 472"/>
                  <a:gd name="T70" fmla="*/ 389 w 399"/>
                  <a:gd name="T71" fmla="*/ 101 h 4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9"/>
                  <a:gd name="T109" fmla="*/ 0 h 472"/>
                  <a:gd name="T110" fmla="*/ 399 w 399"/>
                  <a:gd name="T111" fmla="*/ 472 h 4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9" h="472">
                    <a:moveTo>
                      <a:pt x="396" y="101"/>
                    </a:moveTo>
                    <a:lnTo>
                      <a:pt x="399" y="93"/>
                    </a:lnTo>
                    <a:lnTo>
                      <a:pt x="395" y="82"/>
                    </a:lnTo>
                    <a:lnTo>
                      <a:pt x="386" y="66"/>
                    </a:lnTo>
                    <a:lnTo>
                      <a:pt x="373" y="50"/>
                    </a:lnTo>
                    <a:lnTo>
                      <a:pt x="356" y="33"/>
                    </a:lnTo>
                    <a:lnTo>
                      <a:pt x="334" y="19"/>
                    </a:lnTo>
                    <a:lnTo>
                      <a:pt x="308" y="7"/>
                    </a:lnTo>
                    <a:lnTo>
                      <a:pt x="281" y="1"/>
                    </a:lnTo>
                    <a:lnTo>
                      <a:pt x="254" y="0"/>
                    </a:lnTo>
                    <a:lnTo>
                      <a:pt x="226" y="0"/>
                    </a:lnTo>
                    <a:lnTo>
                      <a:pt x="203" y="3"/>
                    </a:lnTo>
                    <a:lnTo>
                      <a:pt x="180" y="8"/>
                    </a:lnTo>
                    <a:lnTo>
                      <a:pt x="159" y="20"/>
                    </a:lnTo>
                    <a:lnTo>
                      <a:pt x="139" y="36"/>
                    </a:lnTo>
                    <a:lnTo>
                      <a:pt x="118" y="57"/>
                    </a:lnTo>
                    <a:lnTo>
                      <a:pt x="100" y="85"/>
                    </a:lnTo>
                    <a:lnTo>
                      <a:pt x="85" y="121"/>
                    </a:lnTo>
                    <a:lnTo>
                      <a:pt x="80" y="162"/>
                    </a:lnTo>
                    <a:lnTo>
                      <a:pt x="81" y="208"/>
                    </a:lnTo>
                    <a:lnTo>
                      <a:pt x="88" y="256"/>
                    </a:lnTo>
                    <a:lnTo>
                      <a:pt x="95" y="301"/>
                    </a:lnTo>
                    <a:lnTo>
                      <a:pt x="104" y="338"/>
                    </a:lnTo>
                    <a:lnTo>
                      <a:pt x="111" y="368"/>
                    </a:lnTo>
                    <a:lnTo>
                      <a:pt x="114" y="385"/>
                    </a:lnTo>
                    <a:lnTo>
                      <a:pt x="113" y="397"/>
                    </a:lnTo>
                    <a:lnTo>
                      <a:pt x="110" y="407"/>
                    </a:lnTo>
                    <a:lnTo>
                      <a:pt x="103" y="419"/>
                    </a:lnTo>
                    <a:lnTo>
                      <a:pt x="91" y="429"/>
                    </a:lnTo>
                    <a:lnTo>
                      <a:pt x="77" y="437"/>
                    </a:lnTo>
                    <a:lnTo>
                      <a:pt x="57" y="443"/>
                    </a:lnTo>
                    <a:lnTo>
                      <a:pt x="31" y="446"/>
                    </a:lnTo>
                    <a:lnTo>
                      <a:pt x="0" y="444"/>
                    </a:lnTo>
                    <a:lnTo>
                      <a:pt x="0" y="455"/>
                    </a:lnTo>
                    <a:lnTo>
                      <a:pt x="5" y="462"/>
                    </a:lnTo>
                    <a:lnTo>
                      <a:pt x="13" y="466"/>
                    </a:lnTo>
                    <a:lnTo>
                      <a:pt x="25" y="470"/>
                    </a:lnTo>
                    <a:lnTo>
                      <a:pt x="39" y="472"/>
                    </a:lnTo>
                    <a:lnTo>
                      <a:pt x="55" y="472"/>
                    </a:lnTo>
                    <a:lnTo>
                      <a:pt x="74" y="472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17" y="457"/>
                    </a:lnTo>
                    <a:lnTo>
                      <a:pt x="127" y="447"/>
                    </a:lnTo>
                    <a:lnTo>
                      <a:pt x="136" y="434"/>
                    </a:lnTo>
                    <a:lnTo>
                      <a:pt x="143" y="421"/>
                    </a:lnTo>
                    <a:lnTo>
                      <a:pt x="149" y="407"/>
                    </a:lnTo>
                    <a:lnTo>
                      <a:pt x="152" y="394"/>
                    </a:lnTo>
                    <a:lnTo>
                      <a:pt x="152" y="381"/>
                    </a:lnTo>
                    <a:lnTo>
                      <a:pt x="149" y="362"/>
                    </a:lnTo>
                    <a:lnTo>
                      <a:pt x="141" y="338"/>
                    </a:lnTo>
                    <a:lnTo>
                      <a:pt x="133" y="308"/>
                    </a:lnTo>
                    <a:lnTo>
                      <a:pt x="123" y="276"/>
                    </a:lnTo>
                    <a:lnTo>
                      <a:pt x="113" y="243"/>
                    </a:lnTo>
                    <a:lnTo>
                      <a:pt x="107" y="211"/>
                    </a:lnTo>
                    <a:lnTo>
                      <a:pt x="103" y="183"/>
                    </a:lnTo>
                    <a:lnTo>
                      <a:pt x="104" y="160"/>
                    </a:lnTo>
                    <a:lnTo>
                      <a:pt x="110" y="137"/>
                    </a:lnTo>
                    <a:lnTo>
                      <a:pt x="117" y="116"/>
                    </a:lnTo>
                    <a:lnTo>
                      <a:pt x="126" y="99"/>
                    </a:lnTo>
                    <a:lnTo>
                      <a:pt x="139" y="85"/>
                    </a:lnTo>
                    <a:lnTo>
                      <a:pt x="154" y="73"/>
                    </a:lnTo>
                    <a:lnTo>
                      <a:pt x="176" y="63"/>
                    </a:lnTo>
                    <a:lnTo>
                      <a:pt x="203" y="57"/>
                    </a:lnTo>
                    <a:lnTo>
                      <a:pt x="236" y="53"/>
                    </a:lnTo>
                    <a:lnTo>
                      <a:pt x="267" y="55"/>
                    </a:lnTo>
                    <a:lnTo>
                      <a:pt x="294" y="60"/>
                    </a:lnTo>
                    <a:lnTo>
                      <a:pt x="320" y="69"/>
                    </a:lnTo>
                    <a:lnTo>
                      <a:pt x="343" y="79"/>
                    </a:lnTo>
                    <a:lnTo>
                      <a:pt x="362" y="89"/>
                    </a:lnTo>
                    <a:lnTo>
                      <a:pt x="378" y="96"/>
                    </a:lnTo>
                    <a:lnTo>
                      <a:pt x="389" y="101"/>
                    </a:lnTo>
                    <a:lnTo>
                      <a:pt x="396" y="10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830"/>
              <p:cNvSpPr>
                <a:spLocks/>
              </p:cNvSpPr>
              <p:nvPr/>
            </p:nvSpPr>
            <p:spPr bwMode="auto">
              <a:xfrm>
                <a:off x="5044" y="2268"/>
                <a:ext cx="220" cy="102"/>
              </a:xfrm>
              <a:custGeom>
                <a:avLst/>
                <a:gdLst>
                  <a:gd name="T0" fmla="*/ 146 w 220"/>
                  <a:gd name="T1" fmla="*/ 29 h 102"/>
                  <a:gd name="T2" fmla="*/ 154 w 220"/>
                  <a:gd name="T3" fmla="*/ 30 h 102"/>
                  <a:gd name="T4" fmla="*/ 164 w 220"/>
                  <a:gd name="T5" fmla="*/ 32 h 102"/>
                  <a:gd name="T6" fmla="*/ 173 w 220"/>
                  <a:gd name="T7" fmla="*/ 35 h 102"/>
                  <a:gd name="T8" fmla="*/ 183 w 220"/>
                  <a:gd name="T9" fmla="*/ 39 h 102"/>
                  <a:gd name="T10" fmla="*/ 193 w 220"/>
                  <a:gd name="T11" fmla="*/ 43 h 102"/>
                  <a:gd name="T12" fmla="*/ 202 w 220"/>
                  <a:gd name="T13" fmla="*/ 48 h 102"/>
                  <a:gd name="T14" fmla="*/ 210 w 220"/>
                  <a:gd name="T15" fmla="*/ 51 h 102"/>
                  <a:gd name="T16" fmla="*/ 218 w 220"/>
                  <a:gd name="T17" fmla="*/ 53 h 102"/>
                  <a:gd name="T18" fmla="*/ 220 w 220"/>
                  <a:gd name="T19" fmla="*/ 48 h 102"/>
                  <a:gd name="T20" fmla="*/ 220 w 220"/>
                  <a:gd name="T21" fmla="*/ 41 h 102"/>
                  <a:gd name="T22" fmla="*/ 213 w 220"/>
                  <a:gd name="T23" fmla="*/ 32 h 102"/>
                  <a:gd name="T24" fmla="*/ 203 w 220"/>
                  <a:gd name="T25" fmla="*/ 22 h 102"/>
                  <a:gd name="T26" fmla="*/ 189 w 220"/>
                  <a:gd name="T27" fmla="*/ 15 h 102"/>
                  <a:gd name="T28" fmla="*/ 170 w 220"/>
                  <a:gd name="T29" fmla="*/ 7 h 102"/>
                  <a:gd name="T30" fmla="*/ 148 w 220"/>
                  <a:gd name="T31" fmla="*/ 2 h 102"/>
                  <a:gd name="T32" fmla="*/ 122 w 220"/>
                  <a:gd name="T33" fmla="*/ 0 h 102"/>
                  <a:gd name="T34" fmla="*/ 94 w 220"/>
                  <a:gd name="T35" fmla="*/ 3 h 102"/>
                  <a:gd name="T36" fmla="*/ 66 w 220"/>
                  <a:gd name="T37" fmla="*/ 10 h 102"/>
                  <a:gd name="T38" fmla="*/ 43 w 220"/>
                  <a:gd name="T39" fmla="*/ 22 h 102"/>
                  <a:gd name="T40" fmla="*/ 25 w 220"/>
                  <a:gd name="T41" fmla="*/ 35 h 102"/>
                  <a:gd name="T42" fmla="*/ 10 w 220"/>
                  <a:gd name="T43" fmla="*/ 48 h 102"/>
                  <a:gd name="T44" fmla="*/ 2 w 220"/>
                  <a:gd name="T45" fmla="*/ 58 h 102"/>
                  <a:gd name="T46" fmla="*/ 0 w 220"/>
                  <a:gd name="T47" fmla="*/ 66 h 102"/>
                  <a:gd name="T48" fmla="*/ 4 w 220"/>
                  <a:gd name="T49" fmla="*/ 69 h 102"/>
                  <a:gd name="T50" fmla="*/ 7 w 220"/>
                  <a:gd name="T51" fmla="*/ 68 h 102"/>
                  <a:gd name="T52" fmla="*/ 15 w 220"/>
                  <a:gd name="T53" fmla="*/ 64 h 102"/>
                  <a:gd name="T54" fmla="*/ 22 w 220"/>
                  <a:gd name="T55" fmla="*/ 58 h 102"/>
                  <a:gd name="T56" fmla="*/ 32 w 220"/>
                  <a:gd name="T57" fmla="*/ 51 h 102"/>
                  <a:gd name="T58" fmla="*/ 43 w 220"/>
                  <a:gd name="T59" fmla="*/ 45 h 102"/>
                  <a:gd name="T60" fmla="*/ 55 w 220"/>
                  <a:gd name="T61" fmla="*/ 39 h 102"/>
                  <a:gd name="T62" fmla="*/ 68 w 220"/>
                  <a:gd name="T63" fmla="*/ 35 h 102"/>
                  <a:gd name="T64" fmla="*/ 79 w 220"/>
                  <a:gd name="T65" fmla="*/ 35 h 102"/>
                  <a:gd name="T66" fmla="*/ 79 w 220"/>
                  <a:gd name="T67" fmla="*/ 35 h 102"/>
                  <a:gd name="T68" fmla="*/ 79 w 220"/>
                  <a:gd name="T69" fmla="*/ 35 h 102"/>
                  <a:gd name="T70" fmla="*/ 79 w 220"/>
                  <a:gd name="T71" fmla="*/ 35 h 102"/>
                  <a:gd name="T72" fmla="*/ 79 w 220"/>
                  <a:gd name="T73" fmla="*/ 35 h 102"/>
                  <a:gd name="T74" fmla="*/ 76 w 220"/>
                  <a:gd name="T75" fmla="*/ 46 h 102"/>
                  <a:gd name="T76" fmla="*/ 75 w 220"/>
                  <a:gd name="T77" fmla="*/ 58 h 102"/>
                  <a:gd name="T78" fmla="*/ 78 w 220"/>
                  <a:gd name="T79" fmla="*/ 69 h 102"/>
                  <a:gd name="T80" fmla="*/ 82 w 220"/>
                  <a:gd name="T81" fmla="*/ 79 h 102"/>
                  <a:gd name="T82" fmla="*/ 88 w 220"/>
                  <a:gd name="T83" fmla="*/ 89 h 102"/>
                  <a:gd name="T84" fmla="*/ 97 w 220"/>
                  <a:gd name="T85" fmla="*/ 97 h 102"/>
                  <a:gd name="T86" fmla="*/ 108 w 220"/>
                  <a:gd name="T87" fmla="*/ 101 h 102"/>
                  <a:gd name="T88" fmla="*/ 122 w 220"/>
                  <a:gd name="T89" fmla="*/ 102 h 102"/>
                  <a:gd name="T90" fmla="*/ 135 w 220"/>
                  <a:gd name="T91" fmla="*/ 101 h 102"/>
                  <a:gd name="T92" fmla="*/ 147 w 220"/>
                  <a:gd name="T93" fmla="*/ 100 h 102"/>
                  <a:gd name="T94" fmla="*/ 158 w 220"/>
                  <a:gd name="T95" fmla="*/ 97 h 102"/>
                  <a:gd name="T96" fmla="*/ 167 w 220"/>
                  <a:gd name="T97" fmla="*/ 92 h 102"/>
                  <a:gd name="T98" fmla="*/ 174 w 220"/>
                  <a:gd name="T99" fmla="*/ 87 h 102"/>
                  <a:gd name="T100" fmla="*/ 179 w 220"/>
                  <a:gd name="T101" fmla="*/ 79 h 102"/>
                  <a:gd name="T102" fmla="*/ 179 w 220"/>
                  <a:gd name="T103" fmla="*/ 69 h 102"/>
                  <a:gd name="T104" fmla="*/ 174 w 220"/>
                  <a:gd name="T105" fmla="*/ 56 h 102"/>
                  <a:gd name="T106" fmla="*/ 163 w 220"/>
                  <a:gd name="T107" fmla="*/ 68 h 102"/>
                  <a:gd name="T108" fmla="*/ 151 w 220"/>
                  <a:gd name="T109" fmla="*/ 72 h 102"/>
                  <a:gd name="T110" fmla="*/ 141 w 220"/>
                  <a:gd name="T111" fmla="*/ 69 h 102"/>
                  <a:gd name="T112" fmla="*/ 134 w 220"/>
                  <a:gd name="T113" fmla="*/ 64 h 102"/>
                  <a:gd name="T114" fmla="*/ 128 w 220"/>
                  <a:gd name="T115" fmla="*/ 55 h 102"/>
                  <a:gd name="T116" fmla="*/ 128 w 220"/>
                  <a:gd name="T117" fmla="*/ 45 h 102"/>
                  <a:gd name="T118" fmla="*/ 134 w 220"/>
                  <a:gd name="T119" fmla="*/ 36 h 102"/>
                  <a:gd name="T120" fmla="*/ 146 w 220"/>
                  <a:gd name="T121" fmla="*/ 29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0"/>
                  <a:gd name="T184" fmla="*/ 0 h 102"/>
                  <a:gd name="T185" fmla="*/ 220 w 220"/>
                  <a:gd name="T186" fmla="*/ 102 h 1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0" h="102">
                    <a:moveTo>
                      <a:pt x="146" y="29"/>
                    </a:moveTo>
                    <a:lnTo>
                      <a:pt x="154" y="30"/>
                    </a:lnTo>
                    <a:lnTo>
                      <a:pt x="164" y="32"/>
                    </a:lnTo>
                    <a:lnTo>
                      <a:pt x="173" y="35"/>
                    </a:lnTo>
                    <a:lnTo>
                      <a:pt x="183" y="39"/>
                    </a:lnTo>
                    <a:lnTo>
                      <a:pt x="193" y="43"/>
                    </a:lnTo>
                    <a:lnTo>
                      <a:pt x="202" y="48"/>
                    </a:lnTo>
                    <a:lnTo>
                      <a:pt x="210" y="51"/>
                    </a:lnTo>
                    <a:lnTo>
                      <a:pt x="218" y="53"/>
                    </a:lnTo>
                    <a:lnTo>
                      <a:pt x="220" y="48"/>
                    </a:lnTo>
                    <a:lnTo>
                      <a:pt x="220" y="41"/>
                    </a:lnTo>
                    <a:lnTo>
                      <a:pt x="213" y="32"/>
                    </a:lnTo>
                    <a:lnTo>
                      <a:pt x="203" y="22"/>
                    </a:lnTo>
                    <a:lnTo>
                      <a:pt x="189" y="15"/>
                    </a:lnTo>
                    <a:lnTo>
                      <a:pt x="170" y="7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4" y="3"/>
                    </a:lnTo>
                    <a:lnTo>
                      <a:pt x="66" y="10"/>
                    </a:lnTo>
                    <a:lnTo>
                      <a:pt x="43" y="22"/>
                    </a:lnTo>
                    <a:lnTo>
                      <a:pt x="25" y="35"/>
                    </a:lnTo>
                    <a:lnTo>
                      <a:pt x="10" y="48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7" y="68"/>
                    </a:lnTo>
                    <a:lnTo>
                      <a:pt x="15" y="64"/>
                    </a:lnTo>
                    <a:lnTo>
                      <a:pt x="22" y="58"/>
                    </a:lnTo>
                    <a:lnTo>
                      <a:pt x="32" y="51"/>
                    </a:lnTo>
                    <a:lnTo>
                      <a:pt x="43" y="45"/>
                    </a:lnTo>
                    <a:lnTo>
                      <a:pt x="55" y="39"/>
                    </a:lnTo>
                    <a:lnTo>
                      <a:pt x="68" y="35"/>
                    </a:lnTo>
                    <a:lnTo>
                      <a:pt x="79" y="35"/>
                    </a:lnTo>
                    <a:lnTo>
                      <a:pt x="76" y="46"/>
                    </a:lnTo>
                    <a:lnTo>
                      <a:pt x="75" y="58"/>
                    </a:lnTo>
                    <a:lnTo>
                      <a:pt x="78" y="69"/>
                    </a:lnTo>
                    <a:lnTo>
                      <a:pt x="82" y="79"/>
                    </a:lnTo>
                    <a:lnTo>
                      <a:pt x="88" y="89"/>
                    </a:lnTo>
                    <a:lnTo>
                      <a:pt x="97" y="97"/>
                    </a:lnTo>
                    <a:lnTo>
                      <a:pt x="108" y="101"/>
                    </a:lnTo>
                    <a:lnTo>
                      <a:pt x="122" y="102"/>
                    </a:lnTo>
                    <a:lnTo>
                      <a:pt x="135" y="101"/>
                    </a:lnTo>
                    <a:lnTo>
                      <a:pt x="147" y="100"/>
                    </a:lnTo>
                    <a:lnTo>
                      <a:pt x="158" y="97"/>
                    </a:lnTo>
                    <a:lnTo>
                      <a:pt x="167" y="92"/>
                    </a:lnTo>
                    <a:lnTo>
                      <a:pt x="174" y="87"/>
                    </a:lnTo>
                    <a:lnTo>
                      <a:pt x="179" y="79"/>
                    </a:lnTo>
                    <a:lnTo>
                      <a:pt x="179" y="69"/>
                    </a:lnTo>
                    <a:lnTo>
                      <a:pt x="174" y="56"/>
                    </a:lnTo>
                    <a:lnTo>
                      <a:pt x="163" y="68"/>
                    </a:lnTo>
                    <a:lnTo>
                      <a:pt x="151" y="72"/>
                    </a:lnTo>
                    <a:lnTo>
                      <a:pt x="141" y="69"/>
                    </a:lnTo>
                    <a:lnTo>
                      <a:pt x="134" y="64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34" y="36"/>
                    </a:lnTo>
                    <a:lnTo>
                      <a:pt x="146" y="2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831"/>
              <p:cNvSpPr>
                <a:spLocks/>
              </p:cNvSpPr>
              <p:nvPr/>
            </p:nvSpPr>
            <p:spPr bwMode="auto">
              <a:xfrm>
                <a:off x="5429" y="2271"/>
                <a:ext cx="208" cy="107"/>
              </a:xfrm>
              <a:custGeom>
                <a:avLst/>
                <a:gdLst>
                  <a:gd name="T0" fmla="*/ 138 w 208"/>
                  <a:gd name="T1" fmla="*/ 35 h 107"/>
                  <a:gd name="T2" fmla="*/ 152 w 208"/>
                  <a:gd name="T3" fmla="*/ 38 h 107"/>
                  <a:gd name="T4" fmla="*/ 165 w 208"/>
                  <a:gd name="T5" fmla="*/ 42 h 107"/>
                  <a:gd name="T6" fmla="*/ 177 w 208"/>
                  <a:gd name="T7" fmla="*/ 46 h 107"/>
                  <a:gd name="T8" fmla="*/ 188 w 208"/>
                  <a:gd name="T9" fmla="*/ 50 h 107"/>
                  <a:gd name="T10" fmla="*/ 197 w 208"/>
                  <a:gd name="T11" fmla="*/ 55 h 107"/>
                  <a:gd name="T12" fmla="*/ 203 w 208"/>
                  <a:gd name="T13" fmla="*/ 58 h 107"/>
                  <a:gd name="T14" fmla="*/ 207 w 208"/>
                  <a:gd name="T15" fmla="*/ 59 h 107"/>
                  <a:gd name="T16" fmla="*/ 208 w 208"/>
                  <a:gd name="T17" fmla="*/ 59 h 107"/>
                  <a:gd name="T18" fmla="*/ 207 w 208"/>
                  <a:gd name="T19" fmla="*/ 52 h 107"/>
                  <a:gd name="T20" fmla="*/ 203 w 208"/>
                  <a:gd name="T21" fmla="*/ 43 h 107"/>
                  <a:gd name="T22" fmla="*/ 195 w 208"/>
                  <a:gd name="T23" fmla="*/ 33 h 107"/>
                  <a:gd name="T24" fmla="*/ 185 w 208"/>
                  <a:gd name="T25" fmla="*/ 23 h 107"/>
                  <a:gd name="T26" fmla="*/ 172 w 208"/>
                  <a:gd name="T27" fmla="*/ 14 h 107"/>
                  <a:gd name="T28" fmla="*/ 155 w 208"/>
                  <a:gd name="T29" fmla="*/ 7 h 107"/>
                  <a:gd name="T30" fmla="*/ 135 w 208"/>
                  <a:gd name="T31" fmla="*/ 2 h 107"/>
                  <a:gd name="T32" fmla="*/ 109 w 208"/>
                  <a:gd name="T33" fmla="*/ 0 h 107"/>
                  <a:gd name="T34" fmla="*/ 83 w 208"/>
                  <a:gd name="T35" fmla="*/ 2 h 107"/>
                  <a:gd name="T36" fmla="*/ 59 w 208"/>
                  <a:gd name="T37" fmla="*/ 7 h 107"/>
                  <a:gd name="T38" fmla="*/ 38 w 208"/>
                  <a:gd name="T39" fmla="*/ 16 h 107"/>
                  <a:gd name="T40" fmla="*/ 21 w 208"/>
                  <a:gd name="T41" fmla="*/ 26 h 107"/>
                  <a:gd name="T42" fmla="*/ 8 w 208"/>
                  <a:gd name="T43" fmla="*/ 36 h 107"/>
                  <a:gd name="T44" fmla="*/ 1 w 208"/>
                  <a:gd name="T45" fmla="*/ 46 h 107"/>
                  <a:gd name="T46" fmla="*/ 0 w 208"/>
                  <a:gd name="T47" fmla="*/ 55 h 107"/>
                  <a:gd name="T48" fmla="*/ 4 w 208"/>
                  <a:gd name="T49" fmla="*/ 61 h 107"/>
                  <a:gd name="T50" fmla="*/ 7 w 208"/>
                  <a:gd name="T51" fmla="*/ 63 h 107"/>
                  <a:gd name="T52" fmla="*/ 14 w 208"/>
                  <a:gd name="T53" fmla="*/ 62 h 107"/>
                  <a:gd name="T54" fmla="*/ 23 w 208"/>
                  <a:gd name="T55" fmla="*/ 58 h 107"/>
                  <a:gd name="T56" fmla="*/ 33 w 208"/>
                  <a:gd name="T57" fmla="*/ 50 h 107"/>
                  <a:gd name="T58" fmla="*/ 44 w 208"/>
                  <a:gd name="T59" fmla="*/ 45 h 107"/>
                  <a:gd name="T60" fmla="*/ 56 w 208"/>
                  <a:gd name="T61" fmla="*/ 39 h 107"/>
                  <a:gd name="T62" fmla="*/ 66 w 208"/>
                  <a:gd name="T63" fmla="*/ 36 h 107"/>
                  <a:gd name="T64" fmla="*/ 74 w 208"/>
                  <a:gd name="T65" fmla="*/ 38 h 107"/>
                  <a:gd name="T66" fmla="*/ 74 w 208"/>
                  <a:gd name="T67" fmla="*/ 45 h 107"/>
                  <a:gd name="T68" fmla="*/ 73 w 208"/>
                  <a:gd name="T69" fmla="*/ 55 h 107"/>
                  <a:gd name="T70" fmla="*/ 72 w 208"/>
                  <a:gd name="T71" fmla="*/ 65 h 107"/>
                  <a:gd name="T72" fmla="*/ 72 w 208"/>
                  <a:gd name="T73" fmla="*/ 72 h 107"/>
                  <a:gd name="T74" fmla="*/ 73 w 208"/>
                  <a:gd name="T75" fmla="*/ 81 h 107"/>
                  <a:gd name="T76" fmla="*/ 79 w 208"/>
                  <a:gd name="T77" fmla="*/ 88 h 107"/>
                  <a:gd name="T78" fmla="*/ 86 w 208"/>
                  <a:gd name="T79" fmla="*/ 95 h 107"/>
                  <a:gd name="T80" fmla="*/ 95 w 208"/>
                  <a:gd name="T81" fmla="*/ 99 h 107"/>
                  <a:gd name="T82" fmla="*/ 105 w 208"/>
                  <a:gd name="T83" fmla="*/ 104 h 107"/>
                  <a:gd name="T84" fmla="*/ 115 w 208"/>
                  <a:gd name="T85" fmla="*/ 105 h 107"/>
                  <a:gd name="T86" fmla="*/ 125 w 208"/>
                  <a:gd name="T87" fmla="*/ 107 h 107"/>
                  <a:gd name="T88" fmla="*/ 135 w 208"/>
                  <a:gd name="T89" fmla="*/ 107 h 107"/>
                  <a:gd name="T90" fmla="*/ 143 w 208"/>
                  <a:gd name="T91" fmla="*/ 105 h 107"/>
                  <a:gd name="T92" fmla="*/ 152 w 208"/>
                  <a:gd name="T93" fmla="*/ 102 h 107"/>
                  <a:gd name="T94" fmla="*/ 159 w 208"/>
                  <a:gd name="T95" fmla="*/ 98 h 107"/>
                  <a:gd name="T96" fmla="*/ 167 w 208"/>
                  <a:gd name="T97" fmla="*/ 92 h 107"/>
                  <a:gd name="T98" fmla="*/ 171 w 208"/>
                  <a:gd name="T99" fmla="*/ 86 h 107"/>
                  <a:gd name="T100" fmla="*/ 174 w 208"/>
                  <a:gd name="T101" fmla="*/ 78 h 107"/>
                  <a:gd name="T102" fmla="*/ 174 w 208"/>
                  <a:gd name="T103" fmla="*/ 71 h 107"/>
                  <a:gd name="T104" fmla="*/ 172 w 208"/>
                  <a:gd name="T105" fmla="*/ 61 h 107"/>
                  <a:gd name="T106" fmla="*/ 164 w 208"/>
                  <a:gd name="T107" fmla="*/ 69 h 107"/>
                  <a:gd name="T108" fmla="*/ 154 w 208"/>
                  <a:gd name="T109" fmla="*/ 75 h 107"/>
                  <a:gd name="T110" fmla="*/ 143 w 208"/>
                  <a:gd name="T111" fmla="*/ 75 h 107"/>
                  <a:gd name="T112" fmla="*/ 135 w 208"/>
                  <a:gd name="T113" fmla="*/ 71 h 107"/>
                  <a:gd name="T114" fmla="*/ 129 w 208"/>
                  <a:gd name="T115" fmla="*/ 65 h 107"/>
                  <a:gd name="T116" fmla="*/ 126 w 208"/>
                  <a:gd name="T117" fmla="*/ 56 h 107"/>
                  <a:gd name="T118" fmla="*/ 129 w 208"/>
                  <a:gd name="T119" fmla="*/ 46 h 107"/>
                  <a:gd name="T120" fmla="*/ 138 w 208"/>
                  <a:gd name="T121" fmla="*/ 35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"/>
                  <a:gd name="T184" fmla="*/ 0 h 107"/>
                  <a:gd name="T185" fmla="*/ 208 w 208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" h="107">
                    <a:moveTo>
                      <a:pt x="138" y="35"/>
                    </a:moveTo>
                    <a:lnTo>
                      <a:pt x="152" y="38"/>
                    </a:lnTo>
                    <a:lnTo>
                      <a:pt x="165" y="42"/>
                    </a:lnTo>
                    <a:lnTo>
                      <a:pt x="177" y="46"/>
                    </a:lnTo>
                    <a:lnTo>
                      <a:pt x="188" y="50"/>
                    </a:lnTo>
                    <a:lnTo>
                      <a:pt x="197" y="55"/>
                    </a:lnTo>
                    <a:lnTo>
                      <a:pt x="203" y="58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7" y="52"/>
                    </a:lnTo>
                    <a:lnTo>
                      <a:pt x="203" y="43"/>
                    </a:lnTo>
                    <a:lnTo>
                      <a:pt x="195" y="33"/>
                    </a:lnTo>
                    <a:lnTo>
                      <a:pt x="185" y="23"/>
                    </a:lnTo>
                    <a:lnTo>
                      <a:pt x="172" y="14"/>
                    </a:lnTo>
                    <a:lnTo>
                      <a:pt x="155" y="7"/>
                    </a:lnTo>
                    <a:lnTo>
                      <a:pt x="135" y="2"/>
                    </a:lnTo>
                    <a:lnTo>
                      <a:pt x="109" y="0"/>
                    </a:lnTo>
                    <a:lnTo>
                      <a:pt x="83" y="2"/>
                    </a:lnTo>
                    <a:lnTo>
                      <a:pt x="59" y="7"/>
                    </a:lnTo>
                    <a:lnTo>
                      <a:pt x="38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4" y="61"/>
                    </a:lnTo>
                    <a:lnTo>
                      <a:pt x="7" y="63"/>
                    </a:lnTo>
                    <a:lnTo>
                      <a:pt x="14" y="62"/>
                    </a:lnTo>
                    <a:lnTo>
                      <a:pt x="23" y="58"/>
                    </a:lnTo>
                    <a:lnTo>
                      <a:pt x="33" y="50"/>
                    </a:lnTo>
                    <a:lnTo>
                      <a:pt x="44" y="45"/>
                    </a:lnTo>
                    <a:lnTo>
                      <a:pt x="56" y="39"/>
                    </a:lnTo>
                    <a:lnTo>
                      <a:pt x="66" y="36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3" y="55"/>
                    </a:lnTo>
                    <a:lnTo>
                      <a:pt x="72" y="65"/>
                    </a:lnTo>
                    <a:lnTo>
                      <a:pt x="72" y="72"/>
                    </a:lnTo>
                    <a:lnTo>
                      <a:pt x="73" y="81"/>
                    </a:lnTo>
                    <a:lnTo>
                      <a:pt x="79" y="88"/>
                    </a:lnTo>
                    <a:lnTo>
                      <a:pt x="86" y="95"/>
                    </a:lnTo>
                    <a:lnTo>
                      <a:pt x="95" y="99"/>
                    </a:lnTo>
                    <a:lnTo>
                      <a:pt x="105" y="104"/>
                    </a:lnTo>
                    <a:lnTo>
                      <a:pt x="115" y="105"/>
                    </a:lnTo>
                    <a:lnTo>
                      <a:pt x="125" y="107"/>
                    </a:lnTo>
                    <a:lnTo>
                      <a:pt x="135" y="107"/>
                    </a:lnTo>
                    <a:lnTo>
                      <a:pt x="143" y="105"/>
                    </a:lnTo>
                    <a:lnTo>
                      <a:pt x="152" y="102"/>
                    </a:lnTo>
                    <a:lnTo>
                      <a:pt x="159" y="98"/>
                    </a:lnTo>
                    <a:lnTo>
                      <a:pt x="167" y="92"/>
                    </a:lnTo>
                    <a:lnTo>
                      <a:pt x="171" y="86"/>
                    </a:lnTo>
                    <a:lnTo>
                      <a:pt x="174" y="78"/>
                    </a:lnTo>
                    <a:lnTo>
                      <a:pt x="174" y="71"/>
                    </a:lnTo>
                    <a:lnTo>
                      <a:pt x="172" y="61"/>
                    </a:lnTo>
                    <a:lnTo>
                      <a:pt x="164" y="69"/>
                    </a:lnTo>
                    <a:lnTo>
                      <a:pt x="154" y="75"/>
                    </a:lnTo>
                    <a:lnTo>
                      <a:pt x="143" y="75"/>
                    </a:lnTo>
                    <a:lnTo>
                      <a:pt x="135" y="71"/>
                    </a:lnTo>
                    <a:lnTo>
                      <a:pt x="129" y="65"/>
                    </a:lnTo>
                    <a:lnTo>
                      <a:pt x="126" y="56"/>
                    </a:lnTo>
                    <a:lnTo>
                      <a:pt x="129" y="46"/>
                    </a:lnTo>
                    <a:lnTo>
                      <a:pt x="138" y="3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Freeform 832"/>
              <p:cNvSpPr>
                <a:spLocks/>
              </p:cNvSpPr>
              <p:nvPr/>
            </p:nvSpPr>
            <p:spPr bwMode="auto">
              <a:xfrm>
                <a:off x="5190" y="2697"/>
                <a:ext cx="276" cy="68"/>
              </a:xfrm>
              <a:custGeom>
                <a:avLst/>
                <a:gdLst>
                  <a:gd name="T0" fmla="*/ 138 w 276"/>
                  <a:gd name="T1" fmla="*/ 23 h 68"/>
                  <a:gd name="T2" fmla="*/ 129 w 276"/>
                  <a:gd name="T3" fmla="*/ 17 h 68"/>
                  <a:gd name="T4" fmla="*/ 118 w 276"/>
                  <a:gd name="T5" fmla="*/ 13 h 68"/>
                  <a:gd name="T6" fmla="*/ 105 w 276"/>
                  <a:gd name="T7" fmla="*/ 10 h 68"/>
                  <a:gd name="T8" fmla="*/ 89 w 276"/>
                  <a:gd name="T9" fmla="*/ 13 h 68"/>
                  <a:gd name="T10" fmla="*/ 74 w 276"/>
                  <a:gd name="T11" fmla="*/ 17 h 68"/>
                  <a:gd name="T12" fmla="*/ 60 w 276"/>
                  <a:gd name="T13" fmla="*/ 19 h 68"/>
                  <a:gd name="T14" fmla="*/ 48 w 276"/>
                  <a:gd name="T15" fmla="*/ 20 h 68"/>
                  <a:gd name="T16" fmla="*/ 36 w 276"/>
                  <a:gd name="T17" fmla="*/ 16 h 68"/>
                  <a:gd name="T18" fmla="*/ 18 w 276"/>
                  <a:gd name="T19" fmla="*/ 3 h 68"/>
                  <a:gd name="T20" fmla="*/ 2 w 276"/>
                  <a:gd name="T21" fmla="*/ 13 h 68"/>
                  <a:gd name="T22" fmla="*/ 1 w 276"/>
                  <a:gd name="T23" fmla="*/ 36 h 68"/>
                  <a:gd name="T24" fmla="*/ 23 w 276"/>
                  <a:gd name="T25" fmla="*/ 42 h 68"/>
                  <a:gd name="T26" fmla="*/ 48 w 276"/>
                  <a:gd name="T27" fmla="*/ 45 h 68"/>
                  <a:gd name="T28" fmla="*/ 70 w 276"/>
                  <a:gd name="T29" fmla="*/ 48 h 68"/>
                  <a:gd name="T30" fmla="*/ 86 w 276"/>
                  <a:gd name="T31" fmla="*/ 52 h 68"/>
                  <a:gd name="T32" fmla="*/ 99 w 276"/>
                  <a:gd name="T33" fmla="*/ 58 h 68"/>
                  <a:gd name="T34" fmla="*/ 112 w 276"/>
                  <a:gd name="T35" fmla="*/ 62 h 68"/>
                  <a:gd name="T36" fmla="*/ 125 w 276"/>
                  <a:gd name="T37" fmla="*/ 66 h 68"/>
                  <a:gd name="T38" fmla="*/ 138 w 276"/>
                  <a:gd name="T39" fmla="*/ 68 h 68"/>
                  <a:gd name="T40" fmla="*/ 149 w 276"/>
                  <a:gd name="T41" fmla="*/ 66 h 68"/>
                  <a:gd name="T42" fmla="*/ 162 w 276"/>
                  <a:gd name="T43" fmla="*/ 62 h 68"/>
                  <a:gd name="T44" fmla="*/ 175 w 276"/>
                  <a:gd name="T45" fmla="*/ 55 h 68"/>
                  <a:gd name="T46" fmla="*/ 188 w 276"/>
                  <a:gd name="T47" fmla="*/ 49 h 68"/>
                  <a:gd name="T48" fmla="*/ 201 w 276"/>
                  <a:gd name="T49" fmla="*/ 46 h 68"/>
                  <a:gd name="T50" fmla="*/ 221 w 276"/>
                  <a:gd name="T51" fmla="*/ 42 h 68"/>
                  <a:gd name="T52" fmla="*/ 244 w 276"/>
                  <a:gd name="T53" fmla="*/ 36 h 68"/>
                  <a:gd name="T54" fmla="*/ 263 w 276"/>
                  <a:gd name="T55" fmla="*/ 32 h 68"/>
                  <a:gd name="T56" fmla="*/ 276 w 276"/>
                  <a:gd name="T57" fmla="*/ 22 h 68"/>
                  <a:gd name="T58" fmla="*/ 275 w 276"/>
                  <a:gd name="T59" fmla="*/ 7 h 68"/>
                  <a:gd name="T60" fmla="*/ 264 w 276"/>
                  <a:gd name="T61" fmla="*/ 0 h 68"/>
                  <a:gd name="T62" fmla="*/ 251 w 276"/>
                  <a:gd name="T63" fmla="*/ 7 h 68"/>
                  <a:gd name="T64" fmla="*/ 237 w 276"/>
                  <a:gd name="T65" fmla="*/ 12 h 68"/>
                  <a:gd name="T66" fmla="*/ 224 w 276"/>
                  <a:gd name="T67" fmla="*/ 10 h 68"/>
                  <a:gd name="T68" fmla="*/ 207 w 276"/>
                  <a:gd name="T69" fmla="*/ 9 h 68"/>
                  <a:gd name="T70" fmla="*/ 190 w 276"/>
                  <a:gd name="T71" fmla="*/ 6 h 68"/>
                  <a:gd name="T72" fmla="*/ 168 w 276"/>
                  <a:gd name="T73" fmla="*/ 7 h 68"/>
                  <a:gd name="T74" fmla="*/ 146 w 276"/>
                  <a:gd name="T75" fmla="*/ 19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68"/>
                  <a:gd name="T116" fmla="*/ 276 w 276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68">
                    <a:moveTo>
                      <a:pt x="141" y="26"/>
                    </a:moveTo>
                    <a:lnTo>
                      <a:pt x="138" y="23"/>
                    </a:lnTo>
                    <a:lnTo>
                      <a:pt x="133" y="20"/>
                    </a:lnTo>
                    <a:lnTo>
                      <a:pt x="129" y="17"/>
                    </a:lnTo>
                    <a:lnTo>
                      <a:pt x="123" y="14"/>
                    </a:lnTo>
                    <a:lnTo>
                      <a:pt x="118" y="13"/>
                    </a:lnTo>
                    <a:lnTo>
                      <a:pt x="112" y="12"/>
                    </a:lnTo>
                    <a:lnTo>
                      <a:pt x="105" y="10"/>
                    </a:lnTo>
                    <a:lnTo>
                      <a:pt x="97" y="12"/>
                    </a:lnTo>
                    <a:lnTo>
                      <a:pt x="89" y="13"/>
                    </a:lnTo>
                    <a:lnTo>
                      <a:pt x="82" y="16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9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36" y="16"/>
                    </a:lnTo>
                    <a:lnTo>
                      <a:pt x="28" y="9"/>
                    </a:lnTo>
                    <a:lnTo>
                      <a:pt x="18" y="3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8" y="40"/>
                    </a:lnTo>
                    <a:lnTo>
                      <a:pt x="23" y="42"/>
                    </a:lnTo>
                    <a:lnTo>
                      <a:pt x="36" y="42"/>
                    </a:lnTo>
                    <a:lnTo>
                      <a:pt x="48" y="45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79" y="50"/>
                    </a:lnTo>
                    <a:lnTo>
                      <a:pt x="86" y="52"/>
                    </a:lnTo>
                    <a:lnTo>
                      <a:pt x="93" y="55"/>
                    </a:lnTo>
                    <a:lnTo>
                      <a:pt x="99" y="58"/>
                    </a:lnTo>
                    <a:lnTo>
                      <a:pt x="106" y="59"/>
                    </a:lnTo>
                    <a:lnTo>
                      <a:pt x="112" y="62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31" y="68"/>
                    </a:lnTo>
                    <a:lnTo>
                      <a:pt x="138" y="68"/>
                    </a:lnTo>
                    <a:lnTo>
                      <a:pt x="144" y="68"/>
                    </a:lnTo>
                    <a:lnTo>
                      <a:pt x="149" y="66"/>
                    </a:lnTo>
                    <a:lnTo>
                      <a:pt x="156" y="65"/>
                    </a:lnTo>
                    <a:lnTo>
                      <a:pt x="162" y="62"/>
                    </a:lnTo>
                    <a:lnTo>
                      <a:pt x="169" y="58"/>
                    </a:lnTo>
                    <a:lnTo>
                      <a:pt x="175" y="55"/>
                    </a:lnTo>
                    <a:lnTo>
                      <a:pt x="182" y="52"/>
                    </a:lnTo>
                    <a:lnTo>
                      <a:pt x="188" y="49"/>
                    </a:lnTo>
                    <a:lnTo>
                      <a:pt x="194" y="48"/>
                    </a:lnTo>
                    <a:lnTo>
                      <a:pt x="201" y="46"/>
                    </a:lnTo>
                    <a:lnTo>
                      <a:pt x="211" y="45"/>
                    </a:lnTo>
                    <a:lnTo>
                      <a:pt x="221" y="42"/>
                    </a:lnTo>
                    <a:lnTo>
                      <a:pt x="233" y="39"/>
                    </a:lnTo>
                    <a:lnTo>
                      <a:pt x="244" y="36"/>
                    </a:lnTo>
                    <a:lnTo>
                      <a:pt x="254" y="33"/>
                    </a:lnTo>
                    <a:lnTo>
                      <a:pt x="263" y="32"/>
                    </a:lnTo>
                    <a:lnTo>
                      <a:pt x="269" y="29"/>
                    </a:lnTo>
                    <a:lnTo>
                      <a:pt x="276" y="22"/>
                    </a:lnTo>
                    <a:lnTo>
                      <a:pt x="276" y="14"/>
                    </a:lnTo>
                    <a:lnTo>
                      <a:pt x="275" y="7"/>
                    </a:lnTo>
                    <a:lnTo>
                      <a:pt x="270" y="1"/>
                    </a:lnTo>
                    <a:lnTo>
                      <a:pt x="264" y="0"/>
                    </a:lnTo>
                    <a:lnTo>
                      <a:pt x="259" y="3"/>
                    </a:lnTo>
                    <a:lnTo>
                      <a:pt x="251" y="7"/>
                    </a:lnTo>
                    <a:lnTo>
                      <a:pt x="243" y="12"/>
                    </a:lnTo>
                    <a:lnTo>
                      <a:pt x="237" y="12"/>
                    </a:lnTo>
                    <a:lnTo>
                      <a:pt x="231" y="12"/>
                    </a:lnTo>
                    <a:lnTo>
                      <a:pt x="224" y="10"/>
                    </a:lnTo>
                    <a:lnTo>
                      <a:pt x="215" y="10"/>
                    </a:lnTo>
                    <a:lnTo>
                      <a:pt x="207" y="9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82" y="6"/>
                    </a:lnTo>
                    <a:lnTo>
                      <a:pt x="168" y="7"/>
                    </a:lnTo>
                    <a:lnTo>
                      <a:pt x="155" y="12"/>
                    </a:lnTo>
                    <a:lnTo>
                      <a:pt x="146" y="19"/>
                    </a:lnTo>
                    <a:lnTo>
                      <a:pt x="141" y="26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Freeform 833"/>
              <p:cNvSpPr>
                <a:spLocks/>
              </p:cNvSpPr>
              <p:nvPr/>
            </p:nvSpPr>
            <p:spPr bwMode="auto">
              <a:xfrm>
                <a:off x="5266" y="2769"/>
                <a:ext cx="135" cy="56"/>
              </a:xfrm>
              <a:custGeom>
                <a:avLst/>
                <a:gdLst>
                  <a:gd name="T0" fmla="*/ 1 w 135"/>
                  <a:gd name="T1" fmla="*/ 6 h 56"/>
                  <a:gd name="T2" fmla="*/ 4 w 135"/>
                  <a:gd name="T3" fmla="*/ 6 h 56"/>
                  <a:gd name="T4" fmla="*/ 10 w 135"/>
                  <a:gd name="T5" fmla="*/ 7 h 56"/>
                  <a:gd name="T6" fmla="*/ 16 w 135"/>
                  <a:gd name="T7" fmla="*/ 10 h 56"/>
                  <a:gd name="T8" fmla="*/ 24 w 135"/>
                  <a:gd name="T9" fmla="*/ 14 h 56"/>
                  <a:gd name="T10" fmla="*/ 33 w 135"/>
                  <a:gd name="T11" fmla="*/ 19 h 56"/>
                  <a:gd name="T12" fmla="*/ 43 w 135"/>
                  <a:gd name="T13" fmla="*/ 22 h 56"/>
                  <a:gd name="T14" fmla="*/ 55 w 135"/>
                  <a:gd name="T15" fmla="*/ 23 h 56"/>
                  <a:gd name="T16" fmla="*/ 68 w 135"/>
                  <a:gd name="T17" fmla="*/ 23 h 56"/>
                  <a:gd name="T18" fmla="*/ 80 w 135"/>
                  <a:gd name="T19" fmla="*/ 22 h 56"/>
                  <a:gd name="T20" fmla="*/ 91 w 135"/>
                  <a:gd name="T21" fmla="*/ 19 h 56"/>
                  <a:gd name="T22" fmla="*/ 101 w 135"/>
                  <a:gd name="T23" fmla="*/ 16 h 56"/>
                  <a:gd name="T24" fmla="*/ 111 w 135"/>
                  <a:gd name="T25" fmla="*/ 12 h 56"/>
                  <a:gd name="T26" fmla="*/ 118 w 135"/>
                  <a:gd name="T27" fmla="*/ 7 h 56"/>
                  <a:gd name="T28" fmla="*/ 125 w 135"/>
                  <a:gd name="T29" fmla="*/ 4 h 56"/>
                  <a:gd name="T30" fmla="*/ 131 w 135"/>
                  <a:gd name="T31" fmla="*/ 1 h 56"/>
                  <a:gd name="T32" fmla="*/ 135 w 135"/>
                  <a:gd name="T33" fmla="*/ 0 h 56"/>
                  <a:gd name="T34" fmla="*/ 134 w 135"/>
                  <a:gd name="T35" fmla="*/ 6 h 56"/>
                  <a:gd name="T36" fmla="*/ 131 w 135"/>
                  <a:gd name="T37" fmla="*/ 13 h 56"/>
                  <a:gd name="T38" fmla="*/ 125 w 135"/>
                  <a:gd name="T39" fmla="*/ 22 h 56"/>
                  <a:gd name="T40" fmla="*/ 116 w 135"/>
                  <a:gd name="T41" fmla="*/ 32 h 56"/>
                  <a:gd name="T42" fmla="*/ 108 w 135"/>
                  <a:gd name="T43" fmla="*/ 40 h 56"/>
                  <a:gd name="T44" fmla="*/ 96 w 135"/>
                  <a:gd name="T45" fmla="*/ 47 h 56"/>
                  <a:gd name="T46" fmla="*/ 82 w 135"/>
                  <a:gd name="T47" fmla="*/ 53 h 56"/>
                  <a:gd name="T48" fmla="*/ 68 w 135"/>
                  <a:gd name="T49" fmla="*/ 56 h 56"/>
                  <a:gd name="T50" fmla="*/ 55 w 135"/>
                  <a:gd name="T51" fmla="*/ 55 h 56"/>
                  <a:gd name="T52" fmla="*/ 42 w 135"/>
                  <a:gd name="T53" fmla="*/ 50 h 56"/>
                  <a:gd name="T54" fmla="*/ 29 w 135"/>
                  <a:gd name="T55" fmla="*/ 45 h 56"/>
                  <a:gd name="T56" fmla="*/ 19 w 135"/>
                  <a:gd name="T57" fmla="*/ 37 h 56"/>
                  <a:gd name="T58" fmla="*/ 10 w 135"/>
                  <a:gd name="T59" fmla="*/ 29 h 56"/>
                  <a:gd name="T60" fmla="*/ 3 w 135"/>
                  <a:gd name="T61" fmla="*/ 20 h 56"/>
                  <a:gd name="T62" fmla="*/ 0 w 135"/>
                  <a:gd name="T63" fmla="*/ 12 h 56"/>
                  <a:gd name="T64" fmla="*/ 1 w 135"/>
                  <a:gd name="T65" fmla="*/ 6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56"/>
                  <a:gd name="T101" fmla="*/ 135 w 13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56">
                    <a:moveTo>
                      <a:pt x="1" y="6"/>
                    </a:moveTo>
                    <a:lnTo>
                      <a:pt x="4" y="6"/>
                    </a:lnTo>
                    <a:lnTo>
                      <a:pt x="10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9"/>
                    </a:lnTo>
                    <a:lnTo>
                      <a:pt x="43" y="22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80" y="22"/>
                    </a:lnTo>
                    <a:lnTo>
                      <a:pt x="91" y="19"/>
                    </a:lnTo>
                    <a:lnTo>
                      <a:pt x="101" y="16"/>
                    </a:lnTo>
                    <a:lnTo>
                      <a:pt x="111" y="12"/>
                    </a:lnTo>
                    <a:lnTo>
                      <a:pt x="118" y="7"/>
                    </a:lnTo>
                    <a:lnTo>
                      <a:pt x="125" y="4"/>
                    </a:lnTo>
                    <a:lnTo>
                      <a:pt x="131" y="1"/>
                    </a:lnTo>
                    <a:lnTo>
                      <a:pt x="135" y="0"/>
                    </a:lnTo>
                    <a:lnTo>
                      <a:pt x="134" y="6"/>
                    </a:lnTo>
                    <a:lnTo>
                      <a:pt x="131" y="13"/>
                    </a:lnTo>
                    <a:lnTo>
                      <a:pt x="125" y="22"/>
                    </a:lnTo>
                    <a:lnTo>
                      <a:pt x="116" y="32"/>
                    </a:lnTo>
                    <a:lnTo>
                      <a:pt x="108" y="40"/>
                    </a:lnTo>
                    <a:lnTo>
                      <a:pt x="96" y="47"/>
                    </a:lnTo>
                    <a:lnTo>
                      <a:pt x="82" y="53"/>
                    </a:lnTo>
                    <a:lnTo>
                      <a:pt x="68" y="56"/>
                    </a:lnTo>
                    <a:lnTo>
                      <a:pt x="55" y="55"/>
                    </a:lnTo>
                    <a:lnTo>
                      <a:pt x="42" y="50"/>
                    </a:lnTo>
                    <a:lnTo>
                      <a:pt x="29" y="45"/>
                    </a:lnTo>
                    <a:lnTo>
                      <a:pt x="19" y="37"/>
                    </a:lnTo>
                    <a:lnTo>
                      <a:pt x="10" y="29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95" name="Group 834"/>
              <p:cNvGrpSpPr>
                <a:grpSpLocks/>
              </p:cNvGrpSpPr>
              <p:nvPr/>
            </p:nvGrpSpPr>
            <p:grpSpPr bwMode="auto">
              <a:xfrm>
                <a:off x="5502" y="2288"/>
                <a:ext cx="92" cy="84"/>
                <a:chOff x="6372" y="2252"/>
                <a:chExt cx="92" cy="84"/>
              </a:xfrm>
            </p:grpSpPr>
            <p:sp>
              <p:nvSpPr>
                <p:cNvPr id="3199" name="Oval 835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0" name="Oval 836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6" name="Group 837"/>
              <p:cNvGrpSpPr>
                <a:grpSpLocks/>
              </p:cNvGrpSpPr>
              <p:nvPr/>
            </p:nvGrpSpPr>
            <p:grpSpPr bwMode="auto">
              <a:xfrm>
                <a:off x="5130" y="2282"/>
                <a:ext cx="92" cy="84"/>
                <a:chOff x="6372" y="2252"/>
                <a:chExt cx="92" cy="84"/>
              </a:xfrm>
            </p:grpSpPr>
            <p:sp>
              <p:nvSpPr>
                <p:cNvPr id="3197" name="Oval 838"/>
                <p:cNvSpPr>
                  <a:spLocks noChangeArrowheads="1"/>
                </p:cNvSpPr>
                <p:nvPr/>
              </p:nvSpPr>
              <p:spPr bwMode="auto">
                <a:xfrm>
                  <a:off x="6372" y="2252"/>
                  <a:ext cx="92" cy="84"/>
                </a:xfrm>
                <a:prstGeom prst="ellipse">
                  <a:avLst/>
                </a:pr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8" name="Oval 839"/>
                <p:cNvSpPr>
                  <a:spLocks noChangeArrowheads="1"/>
                </p:cNvSpPr>
                <p:nvPr/>
              </p:nvSpPr>
              <p:spPr bwMode="auto">
                <a:xfrm>
                  <a:off x="6420" y="2274"/>
                  <a:ext cx="36" cy="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75" name="Object 840"/>
              <p:cNvGraphicFramePr>
                <a:graphicFrameLocks noChangeAspect="1"/>
              </p:cNvGraphicFramePr>
              <p:nvPr/>
            </p:nvGraphicFramePr>
            <p:xfrm>
              <a:off x="5289" y="4202"/>
              <a:ext cx="318" cy="2160"/>
            </p:xfrm>
            <a:graphic>
              <a:graphicData uri="http://schemas.openxmlformats.org/presentationml/2006/ole">
                <p:oleObj spid="_x0000_s3075" name="Image" r:id="rId8" imgW="228571" imgH="1397318" progId="Photoshop.Image.5">
                  <p:embed/>
                </p:oleObj>
              </a:graphicData>
            </a:graphic>
          </p:graphicFrame>
        </p:grpSp>
      </p:grpSp>
      <p:grpSp>
        <p:nvGrpSpPr>
          <p:cNvPr id="3143" name="Group 916"/>
          <p:cNvGrpSpPr>
            <a:grpSpLocks/>
          </p:cNvGrpSpPr>
          <p:nvPr/>
        </p:nvGrpSpPr>
        <p:grpSpPr bwMode="auto">
          <a:xfrm>
            <a:off x="3570288" y="2625725"/>
            <a:ext cx="5173662" cy="1641475"/>
            <a:chOff x="2249" y="1654"/>
            <a:chExt cx="3259" cy="1034"/>
          </a:xfrm>
        </p:grpSpPr>
        <p:grpSp>
          <p:nvGrpSpPr>
            <p:cNvPr id="3086" name="Group 858"/>
            <p:cNvGrpSpPr>
              <a:grpSpLocks/>
            </p:cNvGrpSpPr>
            <p:nvPr/>
          </p:nvGrpSpPr>
          <p:grpSpPr bwMode="auto">
            <a:xfrm>
              <a:off x="3125" y="1654"/>
              <a:ext cx="619" cy="1022"/>
              <a:chOff x="2261" y="3214"/>
              <a:chExt cx="619" cy="1022"/>
            </a:xfrm>
          </p:grpSpPr>
          <p:grpSp>
            <p:nvGrpSpPr>
              <p:cNvPr id="3141" name="Group 841"/>
              <p:cNvGrpSpPr>
                <a:grpSpLocks/>
              </p:cNvGrpSpPr>
              <p:nvPr/>
            </p:nvGrpSpPr>
            <p:grpSpPr bwMode="auto">
              <a:xfrm>
                <a:off x="2400" y="3407"/>
                <a:ext cx="401" cy="764"/>
                <a:chOff x="558" y="1717"/>
                <a:chExt cx="401" cy="764"/>
              </a:xfrm>
            </p:grpSpPr>
            <p:sp>
              <p:nvSpPr>
                <p:cNvPr id="28490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558" y="2103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1" name="Line 843"/>
                <p:cNvSpPr>
                  <a:spLocks noChangeShapeType="1"/>
                </p:cNvSpPr>
                <p:nvPr/>
              </p:nvSpPr>
              <p:spPr bwMode="auto">
                <a:xfrm flipH="1">
                  <a:off x="720" y="2163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2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664" y="1823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3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568" y="1717"/>
                  <a:ext cx="95" cy="128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17088" dir="19163922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42" name="Group 846"/>
              <p:cNvGrpSpPr>
                <a:grpSpLocks/>
              </p:cNvGrpSpPr>
              <p:nvPr/>
            </p:nvGrpSpPr>
            <p:grpSpPr bwMode="auto">
              <a:xfrm>
                <a:off x="2369" y="3470"/>
                <a:ext cx="511" cy="766"/>
                <a:chOff x="406" y="1589"/>
                <a:chExt cx="511" cy="766"/>
              </a:xfrm>
            </p:grpSpPr>
            <p:sp>
              <p:nvSpPr>
                <p:cNvPr id="28495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496" y="1944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6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673" y="1925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7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746" y="2244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8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774" y="1589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99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406" y="1918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9515" dir="6078596" algn="ctr" rotWithShape="0">
                    <a:srgbClr val="3333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" name="Group 852"/>
              <p:cNvGrpSpPr>
                <a:grpSpLocks/>
              </p:cNvGrpSpPr>
              <p:nvPr/>
            </p:nvGrpSpPr>
            <p:grpSpPr bwMode="auto">
              <a:xfrm>
                <a:off x="2261" y="3214"/>
                <a:ext cx="520" cy="734"/>
                <a:chOff x="410" y="1559"/>
                <a:chExt cx="520" cy="734"/>
              </a:xfrm>
            </p:grpSpPr>
            <p:sp>
              <p:nvSpPr>
                <p:cNvPr id="28501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781" y="1863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02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718" y="2047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03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835" y="1692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04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410" y="1995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05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621" y="1559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7" name="Group 859"/>
            <p:cNvGrpSpPr>
              <a:grpSpLocks/>
            </p:cNvGrpSpPr>
            <p:nvPr/>
          </p:nvGrpSpPr>
          <p:grpSpPr bwMode="auto">
            <a:xfrm>
              <a:off x="3965" y="1654"/>
              <a:ext cx="619" cy="1022"/>
              <a:chOff x="2261" y="3214"/>
              <a:chExt cx="619" cy="1022"/>
            </a:xfrm>
          </p:grpSpPr>
          <p:grpSp>
            <p:nvGrpSpPr>
              <p:cNvPr id="3124" name="Group 860"/>
              <p:cNvGrpSpPr>
                <a:grpSpLocks/>
              </p:cNvGrpSpPr>
              <p:nvPr/>
            </p:nvGrpSpPr>
            <p:grpSpPr bwMode="auto">
              <a:xfrm>
                <a:off x="2400" y="3407"/>
                <a:ext cx="401" cy="764"/>
                <a:chOff x="558" y="1717"/>
                <a:chExt cx="401" cy="764"/>
              </a:xfrm>
            </p:grpSpPr>
            <p:sp>
              <p:nvSpPr>
                <p:cNvPr id="28509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558" y="2103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0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720" y="2163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1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664" y="1823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2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568" y="1717"/>
                  <a:ext cx="95" cy="128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17088" dir="19163922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25" name="Group 865"/>
              <p:cNvGrpSpPr>
                <a:grpSpLocks/>
              </p:cNvGrpSpPr>
              <p:nvPr/>
            </p:nvGrpSpPr>
            <p:grpSpPr bwMode="auto">
              <a:xfrm>
                <a:off x="2369" y="3470"/>
                <a:ext cx="511" cy="766"/>
                <a:chOff x="406" y="1589"/>
                <a:chExt cx="511" cy="766"/>
              </a:xfrm>
            </p:grpSpPr>
            <p:sp>
              <p:nvSpPr>
                <p:cNvPr id="28514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496" y="1944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5" name="Line 867"/>
                <p:cNvSpPr>
                  <a:spLocks noChangeShapeType="1"/>
                </p:cNvSpPr>
                <p:nvPr/>
              </p:nvSpPr>
              <p:spPr bwMode="auto">
                <a:xfrm flipH="1">
                  <a:off x="673" y="1925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6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746" y="2244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7" name="Line 869"/>
                <p:cNvSpPr>
                  <a:spLocks noChangeShapeType="1"/>
                </p:cNvSpPr>
                <p:nvPr/>
              </p:nvSpPr>
              <p:spPr bwMode="auto">
                <a:xfrm flipH="1">
                  <a:off x="774" y="1589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18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406" y="1918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9515" dir="6078596" algn="ctr" rotWithShape="0">
                    <a:srgbClr val="3333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26" name="Group 871"/>
              <p:cNvGrpSpPr>
                <a:grpSpLocks/>
              </p:cNvGrpSpPr>
              <p:nvPr/>
            </p:nvGrpSpPr>
            <p:grpSpPr bwMode="auto">
              <a:xfrm>
                <a:off x="2261" y="3214"/>
                <a:ext cx="520" cy="734"/>
                <a:chOff x="410" y="1559"/>
                <a:chExt cx="520" cy="734"/>
              </a:xfrm>
            </p:grpSpPr>
            <p:sp>
              <p:nvSpPr>
                <p:cNvPr id="28520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781" y="1863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1" name="Line 873"/>
                <p:cNvSpPr>
                  <a:spLocks noChangeShapeType="1"/>
                </p:cNvSpPr>
                <p:nvPr/>
              </p:nvSpPr>
              <p:spPr bwMode="auto">
                <a:xfrm flipH="1">
                  <a:off x="718" y="2047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2" name="Line 874"/>
                <p:cNvSpPr>
                  <a:spLocks noChangeShapeType="1"/>
                </p:cNvSpPr>
                <p:nvPr/>
              </p:nvSpPr>
              <p:spPr bwMode="auto">
                <a:xfrm flipH="1">
                  <a:off x="835" y="1692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3" name="Line 875"/>
                <p:cNvSpPr>
                  <a:spLocks noChangeShapeType="1"/>
                </p:cNvSpPr>
                <p:nvPr/>
              </p:nvSpPr>
              <p:spPr bwMode="auto">
                <a:xfrm flipH="1">
                  <a:off x="410" y="1995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4" name="Line 876"/>
                <p:cNvSpPr>
                  <a:spLocks noChangeShapeType="1"/>
                </p:cNvSpPr>
                <p:nvPr/>
              </p:nvSpPr>
              <p:spPr bwMode="auto">
                <a:xfrm flipH="1">
                  <a:off x="621" y="1559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8" name="Group 877"/>
            <p:cNvGrpSpPr>
              <a:grpSpLocks/>
            </p:cNvGrpSpPr>
            <p:nvPr/>
          </p:nvGrpSpPr>
          <p:grpSpPr bwMode="auto">
            <a:xfrm>
              <a:off x="4889" y="1666"/>
              <a:ext cx="619" cy="1022"/>
              <a:chOff x="2261" y="3214"/>
              <a:chExt cx="619" cy="1022"/>
            </a:xfrm>
          </p:grpSpPr>
          <p:grpSp>
            <p:nvGrpSpPr>
              <p:cNvPr id="3107" name="Group 878"/>
              <p:cNvGrpSpPr>
                <a:grpSpLocks/>
              </p:cNvGrpSpPr>
              <p:nvPr/>
            </p:nvGrpSpPr>
            <p:grpSpPr bwMode="auto">
              <a:xfrm>
                <a:off x="2400" y="3407"/>
                <a:ext cx="401" cy="764"/>
                <a:chOff x="558" y="1717"/>
                <a:chExt cx="401" cy="764"/>
              </a:xfrm>
            </p:grpSpPr>
            <p:sp>
              <p:nvSpPr>
                <p:cNvPr id="28527" name="Line 879"/>
                <p:cNvSpPr>
                  <a:spLocks noChangeShapeType="1"/>
                </p:cNvSpPr>
                <p:nvPr/>
              </p:nvSpPr>
              <p:spPr bwMode="auto">
                <a:xfrm flipH="1">
                  <a:off x="558" y="2103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8" name="Line 880"/>
                <p:cNvSpPr>
                  <a:spLocks noChangeShapeType="1"/>
                </p:cNvSpPr>
                <p:nvPr/>
              </p:nvSpPr>
              <p:spPr bwMode="auto">
                <a:xfrm flipH="1">
                  <a:off x="720" y="2163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29" name="Line 881"/>
                <p:cNvSpPr>
                  <a:spLocks noChangeShapeType="1"/>
                </p:cNvSpPr>
                <p:nvPr/>
              </p:nvSpPr>
              <p:spPr bwMode="auto">
                <a:xfrm flipH="1">
                  <a:off x="664" y="1823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0" name="Line 882"/>
                <p:cNvSpPr>
                  <a:spLocks noChangeShapeType="1"/>
                </p:cNvSpPr>
                <p:nvPr/>
              </p:nvSpPr>
              <p:spPr bwMode="auto">
                <a:xfrm flipH="1">
                  <a:off x="568" y="1717"/>
                  <a:ext cx="95" cy="128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17088" dir="19163922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08" name="Group 883"/>
              <p:cNvGrpSpPr>
                <a:grpSpLocks/>
              </p:cNvGrpSpPr>
              <p:nvPr/>
            </p:nvGrpSpPr>
            <p:grpSpPr bwMode="auto">
              <a:xfrm>
                <a:off x="2369" y="3470"/>
                <a:ext cx="511" cy="766"/>
                <a:chOff x="406" y="1589"/>
                <a:chExt cx="511" cy="766"/>
              </a:xfrm>
            </p:grpSpPr>
            <p:sp>
              <p:nvSpPr>
                <p:cNvPr id="28532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496" y="1944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3" name="Line 885"/>
                <p:cNvSpPr>
                  <a:spLocks noChangeShapeType="1"/>
                </p:cNvSpPr>
                <p:nvPr/>
              </p:nvSpPr>
              <p:spPr bwMode="auto">
                <a:xfrm flipH="1">
                  <a:off x="673" y="1925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4" name="Line 886"/>
                <p:cNvSpPr>
                  <a:spLocks noChangeShapeType="1"/>
                </p:cNvSpPr>
                <p:nvPr/>
              </p:nvSpPr>
              <p:spPr bwMode="auto">
                <a:xfrm flipH="1">
                  <a:off x="746" y="2244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5" name="Line 887"/>
                <p:cNvSpPr>
                  <a:spLocks noChangeShapeType="1"/>
                </p:cNvSpPr>
                <p:nvPr/>
              </p:nvSpPr>
              <p:spPr bwMode="auto">
                <a:xfrm flipH="1">
                  <a:off x="774" y="1589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6" name="Line 888"/>
                <p:cNvSpPr>
                  <a:spLocks noChangeShapeType="1"/>
                </p:cNvSpPr>
                <p:nvPr/>
              </p:nvSpPr>
              <p:spPr bwMode="auto">
                <a:xfrm flipH="1">
                  <a:off x="406" y="1918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9515" dir="6078596" algn="ctr" rotWithShape="0">
                    <a:srgbClr val="3333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09" name="Group 889"/>
              <p:cNvGrpSpPr>
                <a:grpSpLocks/>
              </p:cNvGrpSpPr>
              <p:nvPr/>
            </p:nvGrpSpPr>
            <p:grpSpPr bwMode="auto">
              <a:xfrm>
                <a:off x="2261" y="3214"/>
                <a:ext cx="520" cy="734"/>
                <a:chOff x="410" y="1559"/>
                <a:chExt cx="520" cy="734"/>
              </a:xfrm>
            </p:grpSpPr>
            <p:sp>
              <p:nvSpPr>
                <p:cNvPr id="28538" name="Line 890"/>
                <p:cNvSpPr>
                  <a:spLocks noChangeShapeType="1"/>
                </p:cNvSpPr>
                <p:nvPr/>
              </p:nvSpPr>
              <p:spPr bwMode="auto">
                <a:xfrm flipH="1">
                  <a:off x="781" y="1863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39" name="Line 891"/>
                <p:cNvSpPr>
                  <a:spLocks noChangeShapeType="1"/>
                </p:cNvSpPr>
                <p:nvPr/>
              </p:nvSpPr>
              <p:spPr bwMode="auto">
                <a:xfrm flipH="1">
                  <a:off x="718" y="2047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0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835" y="1692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1" name="Line 893"/>
                <p:cNvSpPr>
                  <a:spLocks noChangeShapeType="1"/>
                </p:cNvSpPr>
                <p:nvPr/>
              </p:nvSpPr>
              <p:spPr bwMode="auto">
                <a:xfrm flipH="1">
                  <a:off x="410" y="1995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2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621" y="1559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9" name="Group 895"/>
            <p:cNvGrpSpPr>
              <a:grpSpLocks/>
            </p:cNvGrpSpPr>
            <p:nvPr/>
          </p:nvGrpSpPr>
          <p:grpSpPr bwMode="auto">
            <a:xfrm>
              <a:off x="2249" y="1654"/>
              <a:ext cx="619" cy="1022"/>
              <a:chOff x="2261" y="3214"/>
              <a:chExt cx="619" cy="1022"/>
            </a:xfrm>
          </p:grpSpPr>
          <p:grpSp>
            <p:nvGrpSpPr>
              <p:cNvPr id="3090" name="Group 896"/>
              <p:cNvGrpSpPr>
                <a:grpSpLocks/>
              </p:cNvGrpSpPr>
              <p:nvPr/>
            </p:nvGrpSpPr>
            <p:grpSpPr bwMode="auto">
              <a:xfrm>
                <a:off x="2400" y="3407"/>
                <a:ext cx="401" cy="764"/>
                <a:chOff x="558" y="1717"/>
                <a:chExt cx="401" cy="764"/>
              </a:xfrm>
            </p:grpSpPr>
            <p:sp>
              <p:nvSpPr>
                <p:cNvPr id="28545" name="Line 897"/>
                <p:cNvSpPr>
                  <a:spLocks noChangeShapeType="1"/>
                </p:cNvSpPr>
                <p:nvPr/>
              </p:nvSpPr>
              <p:spPr bwMode="auto">
                <a:xfrm flipH="1">
                  <a:off x="558" y="2103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6" name="Line 898"/>
                <p:cNvSpPr>
                  <a:spLocks noChangeShapeType="1"/>
                </p:cNvSpPr>
                <p:nvPr/>
              </p:nvSpPr>
              <p:spPr bwMode="auto">
                <a:xfrm flipH="1">
                  <a:off x="720" y="2163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7" name="Line 899"/>
                <p:cNvSpPr>
                  <a:spLocks noChangeShapeType="1"/>
                </p:cNvSpPr>
                <p:nvPr/>
              </p:nvSpPr>
              <p:spPr bwMode="auto">
                <a:xfrm flipH="1">
                  <a:off x="664" y="1823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48" name="Line 900"/>
                <p:cNvSpPr>
                  <a:spLocks noChangeShapeType="1"/>
                </p:cNvSpPr>
                <p:nvPr/>
              </p:nvSpPr>
              <p:spPr bwMode="auto">
                <a:xfrm flipH="1">
                  <a:off x="568" y="1717"/>
                  <a:ext cx="95" cy="128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17088" dir="19163922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091" name="Group 901"/>
              <p:cNvGrpSpPr>
                <a:grpSpLocks/>
              </p:cNvGrpSpPr>
              <p:nvPr/>
            </p:nvGrpSpPr>
            <p:grpSpPr bwMode="auto">
              <a:xfrm>
                <a:off x="2369" y="3470"/>
                <a:ext cx="511" cy="766"/>
                <a:chOff x="406" y="1589"/>
                <a:chExt cx="511" cy="766"/>
              </a:xfrm>
            </p:grpSpPr>
            <p:sp>
              <p:nvSpPr>
                <p:cNvPr id="28550" name="Line 902"/>
                <p:cNvSpPr>
                  <a:spLocks noChangeShapeType="1"/>
                </p:cNvSpPr>
                <p:nvPr/>
              </p:nvSpPr>
              <p:spPr bwMode="auto">
                <a:xfrm flipH="1">
                  <a:off x="496" y="1944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1" name="Line 903"/>
                <p:cNvSpPr>
                  <a:spLocks noChangeShapeType="1"/>
                </p:cNvSpPr>
                <p:nvPr/>
              </p:nvSpPr>
              <p:spPr bwMode="auto">
                <a:xfrm flipH="1">
                  <a:off x="673" y="1925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2" name="Line 904"/>
                <p:cNvSpPr>
                  <a:spLocks noChangeShapeType="1"/>
                </p:cNvSpPr>
                <p:nvPr/>
              </p:nvSpPr>
              <p:spPr bwMode="auto">
                <a:xfrm flipH="1">
                  <a:off x="746" y="2244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3" name="Line 905"/>
                <p:cNvSpPr>
                  <a:spLocks noChangeShapeType="1"/>
                </p:cNvSpPr>
                <p:nvPr/>
              </p:nvSpPr>
              <p:spPr bwMode="auto">
                <a:xfrm flipH="1">
                  <a:off x="774" y="1589"/>
                  <a:ext cx="143" cy="181"/>
                </a:xfrm>
                <a:prstGeom prst="line">
                  <a:avLst/>
                </a:prstGeom>
                <a:noFill/>
                <a:ln w="381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4" name="Line 906"/>
                <p:cNvSpPr>
                  <a:spLocks noChangeShapeType="1"/>
                </p:cNvSpPr>
                <p:nvPr/>
              </p:nvSpPr>
              <p:spPr bwMode="auto">
                <a:xfrm flipH="1">
                  <a:off x="406" y="1918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>
                  <a:outerShdw dist="129515" dir="6078596" algn="ctr" rotWithShape="0">
                    <a:srgbClr val="3333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092" name="Group 907"/>
              <p:cNvGrpSpPr>
                <a:grpSpLocks/>
              </p:cNvGrpSpPr>
              <p:nvPr/>
            </p:nvGrpSpPr>
            <p:grpSpPr bwMode="auto">
              <a:xfrm>
                <a:off x="2261" y="3214"/>
                <a:ext cx="520" cy="734"/>
                <a:chOff x="410" y="1559"/>
                <a:chExt cx="520" cy="734"/>
              </a:xfrm>
            </p:grpSpPr>
            <p:sp>
              <p:nvSpPr>
                <p:cNvPr id="28556" name="Line 908"/>
                <p:cNvSpPr>
                  <a:spLocks noChangeShapeType="1"/>
                </p:cNvSpPr>
                <p:nvPr/>
              </p:nvSpPr>
              <p:spPr bwMode="auto">
                <a:xfrm flipH="1">
                  <a:off x="781" y="1863"/>
                  <a:ext cx="105" cy="140"/>
                </a:xfrm>
                <a:prstGeom prst="line">
                  <a:avLst/>
                </a:prstGeom>
                <a:noFill/>
                <a:ln w="38100" cap="rnd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7" name="Line 909"/>
                <p:cNvSpPr>
                  <a:spLocks noChangeShapeType="1"/>
                </p:cNvSpPr>
                <p:nvPr/>
              </p:nvSpPr>
              <p:spPr bwMode="auto">
                <a:xfrm flipH="1">
                  <a:off x="718" y="2047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8" name="Line 910"/>
                <p:cNvSpPr>
                  <a:spLocks noChangeShapeType="1"/>
                </p:cNvSpPr>
                <p:nvPr/>
              </p:nvSpPr>
              <p:spPr bwMode="auto">
                <a:xfrm flipH="1">
                  <a:off x="835" y="1692"/>
                  <a:ext cx="95" cy="111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59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410" y="1995"/>
                  <a:ext cx="182" cy="246"/>
                </a:xfrm>
                <a:prstGeom prst="line">
                  <a:avLst/>
                </a:prstGeom>
                <a:noFill/>
                <a:ln w="38100" cap="rnd">
                  <a:solidFill>
                    <a:srgbClr val="FFFFCC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0000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560" name="Line 912"/>
                <p:cNvSpPr>
                  <a:spLocks noChangeShapeType="1"/>
                </p:cNvSpPr>
                <p:nvPr/>
              </p:nvSpPr>
              <p:spPr bwMode="auto">
                <a:xfrm flipH="1">
                  <a:off x="621" y="1559"/>
                  <a:ext cx="239" cy="318"/>
                </a:xfrm>
                <a:prstGeom prst="line">
                  <a:avLst/>
                </a:prstGeom>
                <a:noFill/>
                <a:ln w="38100" cap="rnd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>
                  <a:outerShdw dist="12700" dir="5400000" algn="ctr" rotWithShape="0">
                    <a:srgbClr val="FFFFF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8565" name="Text Box 917"/>
          <p:cNvSpPr txBox="1">
            <a:spLocks noChangeArrowheads="1"/>
          </p:cNvSpPr>
          <p:nvPr/>
        </p:nvSpPr>
        <p:spPr bwMode="auto">
          <a:xfrm>
            <a:off x="2286000" y="13335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What are these called?</a:t>
            </a:r>
          </a:p>
        </p:txBody>
      </p:sp>
      <p:sp>
        <p:nvSpPr>
          <p:cNvPr id="28566" name="Text Box 918"/>
          <p:cNvSpPr txBox="1">
            <a:spLocks noChangeArrowheads="1"/>
          </p:cNvSpPr>
          <p:nvPr/>
        </p:nvSpPr>
        <p:spPr bwMode="auto">
          <a:xfrm rot="-1828573">
            <a:off x="1068388" y="2416175"/>
            <a:ext cx="7685087" cy="147637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FF0066"/>
            </a:solidFill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5" grpId="0" autoUpdateAnimBg="0"/>
      <p:bldP spid="2856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8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Image" r:id="rId3" imgW="11881398" imgH="8971408" progId="Photoshop.Image.5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84900" y="-2890838"/>
            <a:ext cx="2312988" cy="8769351"/>
            <a:chOff x="1103" y="1261"/>
            <a:chExt cx="550" cy="899"/>
          </a:xfrm>
        </p:grpSpPr>
        <p:grpSp>
          <p:nvGrpSpPr>
            <p:cNvPr id="4339" name="Group 4"/>
            <p:cNvGrpSpPr>
              <a:grpSpLocks/>
            </p:cNvGrpSpPr>
            <p:nvPr/>
          </p:nvGrpSpPr>
          <p:grpSpPr bwMode="auto">
            <a:xfrm>
              <a:off x="1120" y="1429"/>
              <a:ext cx="533" cy="731"/>
              <a:chOff x="1120" y="1429"/>
              <a:chExt cx="533" cy="731"/>
            </a:xfrm>
          </p:grpSpPr>
          <p:sp>
            <p:nvSpPr>
              <p:cNvPr id="4381" name="Freeform 5"/>
              <p:cNvSpPr>
                <a:spLocks/>
              </p:cNvSpPr>
              <p:nvPr/>
            </p:nvSpPr>
            <p:spPr bwMode="auto">
              <a:xfrm>
                <a:off x="1120" y="1643"/>
                <a:ext cx="218" cy="517"/>
              </a:xfrm>
              <a:custGeom>
                <a:avLst/>
                <a:gdLst>
                  <a:gd name="T0" fmla="*/ 180 w 656"/>
                  <a:gd name="T1" fmla="*/ 517 h 1552"/>
                  <a:gd name="T2" fmla="*/ 193 w 656"/>
                  <a:gd name="T3" fmla="*/ 484 h 1552"/>
                  <a:gd name="T4" fmla="*/ 204 w 656"/>
                  <a:gd name="T5" fmla="*/ 445 h 1552"/>
                  <a:gd name="T6" fmla="*/ 210 w 656"/>
                  <a:gd name="T7" fmla="*/ 404 h 1552"/>
                  <a:gd name="T8" fmla="*/ 214 w 656"/>
                  <a:gd name="T9" fmla="*/ 373 h 1552"/>
                  <a:gd name="T10" fmla="*/ 214 w 656"/>
                  <a:gd name="T11" fmla="*/ 339 h 1552"/>
                  <a:gd name="T12" fmla="*/ 218 w 656"/>
                  <a:gd name="T13" fmla="*/ 294 h 1552"/>
                  <a:gd name="T14" fmla="*/ 215 w 656"/>
                  <a:gd name="T15" fmla="*/ 252 h 1552"/>
                  <a:gd name="T16" fmla="*/ 214 w 656"/>
                  <a:gd name="T17" fmla="*/ 204 h 1552"/>
                  <a:gd name="T18" fmla="*/ 209 w 656"/>
                  <a:gd name="T19" fmla="*/ 170 h 1552"/>
                  <a:gd name="T20" fmla="*/ 206 w 656"/>
                  <a:gd name="T21" fmla="*/ 146 h 1552"/>
                  <a:gd name="T22" fmla="*/ 198 w 656"/>
                  <a:gd name="T23" fmla="*/ 122 h 1552"/>
                  <a:gd name="T24" fmla="*/ 190 w 656"/>
                  <a:gd name="T25" fmla="*/ 96 h 1552"/>
                  <a:gd name="T26" fmla="*/ 174 w 656"/>
                  <a:gd name="T27" fmla="*/ 66 h 1552"/>
                  <a:gd name="T28" fmla="*/ 153 w 656"/>
                  <a:gd name="T29" fmla="*/ 37 h 1552"/>
                  <a:gd name="T30" fmla="*/ 136 w 656"/>
                  <a:gd name="T31" fmla="*/ 21 h 1552"/>
                  <a:gd name="T32" fmla="*/ 116 w 656"/>
                  <a:gd name="T33" fmla="*/ 6 h 1552"/>
                  <a:gd name="T34" fmla="*/ 97 w 656"/>
                  <a:gd name="T35" fmla="*/ 1 h 1552"/>
                  <a:gd name="T36" fmla="*/ 71 w 656"/>
                  <a:gd name="T37" fmla="*/ 0 h 1552"/>
                  <a:gd name="T38" fmla="*/ 42 w 656"/>
                  <a:gd name="T39" fmla="*/ 4 h 1552"/>
                  <a:gd name="T40" fmla="*/ 0 w 656"/>
                  <a:gd name="T41" fmla="*/ 22 h 1552"/>
                  <a:gd name="T42" fmla="*/ 45 w 656"/>
                  <a:gd name="T43" fmla="*/ 22 h 1552"/>
                  <a:gd name="T44" fmla="*/ 78 w 656"/>
                  <a:gd name="T45" fmla="*/ 25 h 1552"/>
                  <a:gd name="T46" fmla="*/ 95 w 656"/>
                  <a:gd name="T47" fmla="*/ 28 h 1552"/>
                  <a:gd name="T48" fmla="*/ 114 w 656"/>
                  <a:gd name="T49" fmla="*/ 36 h 1552"/>
                  <a:gd name="T50" fmla="*/ 127 w 656"/>
                  <a:gd name="T51" fmla="*/ 50 h 1552"/>
                  <a:gd name="T52" fmla="*/ 141 w 656"/>
                  <a:gd name="T53" fmla="*/ 74 h 1552"/>
                  <a:gd name="T54" fmla="*/ 154 w 656"/>
                  <a:gd name="T55" fmla="*/ 93 h 1552"/>
                  <a:gd name="T56" fmla="*/ 159 w 656"/>
                  <a:gd name="T57" fmla="*/ 116 h 1552"/>
                  <a:gd name="T58" fmla="*/ 168 w 656"/>
                  <a:gd name="T59" fmla="*/ 140 h 1552"/>
                  <a:gd name="T60" fmla="*/ 174 w 656"/>
                  <a:gd name="T61" fmla="*/ 167 h 1552"/>
                  <a:gd name="T62" fmla="*/ 180 w 656"/>
                  <a:gd name="T63" fmla="*/ 201 h 1552"/>
                  <a:gd name="T64" fmla="*/ 183 w 656"/>
                  <a:gd name="T65" fmla="*/ 239 h 1552"/>
                  <a:gd name="T66" fmla="*/ 183 w 656"/>
                  <a:gd name="T67" fmla="*/ 299 h 1552"/>
                  <a:gd name="T68" fmla="*/ 179 w 656"/>
                  <a:gd name="T69" fmla="*/ 353 h 1552"/>
                  <a:gd name="T70" fmla="*/ 173 w 656"/>
                  <a:gd name="T71" fmla="*/ 407 h 1552"/>
                  <a:gd name="T72" fmla="*/ 164 w 656"/>
                  <a:gd name="T73" fmla="*/ 440 h 1552"/>
                  <a:gd name="T74" fmla="*/ 152 w 656"/>
                  <a:gd name="T75" fmla="*/ 481 h 1552"/>
                  <a:gd name="T76" fmla="*/ 137 w 656"/>
                  <a:gd name="T77" fmla="*/ 517 h 1552"/>
                  <a:gd name="T78" fmla="*/ 180 w 656"/>
                  <a:gd name="T79" fmla="*/ 517 h 15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6"/>
                  <a:gd name="T121" fmla="*/ 0 h 1552"/>
                  <a:gd name="T122" fmla="*/ 656 w 656"/>
                  <a:gd name="T123" fmla="*/ 1552 h 15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6" h="1552">
                    <a:moveTo>
                      <a:pt x="543" y="1552"/>
                    </a:moveTo>
                    <a:lnTo>
                      <a:pt x="580" y="1452"/>
                    </a:lnTo>
                    <a:lnTo>
                      <a:pt x="615" y="1335"/>
                    </a:lnTo>
                    <a:lnTo>
                      <a:pt x="633" y="1213"/>
                    </a:lnTo>
                    <a:lnTo>
                      <a:pt x="643" y="1119"/>
                    </a:lnTo>
                    <a:lnTo>
                      <a:pt x="643" y="1019"/>
                    </a:lnTo>
                    <a:lnTo>
                      <a:pt x="656" y="883"/>
                    </a:lnTo>
                    <a:lnTo>
                      <a:pt x="647" y="757"/>
                    </a:lnTo>
                    <a:lnTo>
                      <a:pt x="643" y="613"/>
                    </a:lnTo>
                    <a:lnTo>
                      <a:pt x="628" y="509"/>
                    </a:lnTo>
                    <a:lnTo>
                      <a:pt x="620" y="437"/>
                    </a:lnTo>
                    <a:lnTo>
                      <a:pt x="597" y="365"/>
                    </a:lnTo>
                    <a:lnTo>
                      <a:pt x="571" y="288"/>
                    </a:lnTo>
                    <a:lnTo>
                      <a:pt x="525" y="197"/>
                    </a:lnTo>
                    <a:lnTo>
                      <a:pt x="460" y="112"/>
                    </a:lnTo>
                    <a:lnTo>
                      <a:pt x="408" y="62"/>
                    </a:lnTo>
                    <a:lnTo>
                      <a:pt x="349" y="18"/>
                    </a:lnTo>
                    <a:lnTo>
                      <a:pt x="291" y="4"/>
                    </a:lnTo>
                    <a:lnTo>
                      <a:pt x="214" y="0"/>
                    </a:lnTo>
                    <a:lnTo>
                      <a:pt x="126" y="13"/>
                    </a:lnTo>
                    <a:lnTo>
                      <a:pt x="0" y="66"/>
                    </a:lnTo>
                    <a:lnTo>
                      <a:pt x="134" y="66"/>
                    </a:lnTo>
                    <a:lnTo>
                      <a:pt x="234" y="76"/>
                    </a:lnTo>
                    <a:lnTo>
                      <a:pt x="286" y="85"/>
                    </a:lnTo>
                    <a:lnTo>
                      <a:pt x="344" y="107"/>
                    </a:lnTo>
                    <a:lnTo>
                      <a:pt x="381" y="149"/>
                    </a:lnTo>
                    <a:lnTo>
                      <a:pt x="423" y="221"/>
                    </a:lnTo>
                    <a:lnTo>
                      <a:pt x="462" y="279"/>
                    </a:lnTo>
                    <a:lnTo>
                      <a:pt x="477" y="347"/>
                    </a:lnTo>
                    <a:lnTo>
                      <a:pt x="507" y="419"/>
                    </a:lnTo>
                    <a:lnTo>
                      <a:pt x="523" y="500"/>
                    </a:lnTo>
                    <a:lnTo>
                      <a:pt x="543" y="604"/>
                    </a:lnTo>
                    <a:lnTo>
                      <a:pt x="550" y="717"/>
                    </a:lnTo>
                    <a:lnTo>
                      <a:pt x="550" y="897"/>
                    </a:lnTo>
                    <a:lnTo>
                      <a:pt x="539" y="1060"/>
                    </a:lnTo>
                    <a:lnTo>
                      <a:pt x="521" y="1222"/>
                    </a:lnTo>
                    <a:lnTo>
                      <a:pt x="493" y="1322"/>
                    </a:lnTo>
                    <a:lnTo>
                      <a:pt x="457" y="1443"/>
                    </a:lnTo>
                    <a:lnTo>
                      <a:pt x="412" y="1552"/>
                    </a:lnTo>
                    <a:lnTo>
                      <a:pt x="543" y="155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6"/>
              <p:cNvSpPr>
                <a:spLocks/>
              </p:cNvSpPr>
              <p:nvPr/>
            </p:nvSpPr>
            <p:spPr bwMode="auto">
              <a:xfrm>
                <a:off x="1291" y="1429"/>
                <a:ext cx="106" cy="731"/>
              </a:xfrm>
              <a:custGeom>
                <a:avLst/>
                <a:gdLst>
                  <a:gd name="T0" fmla="*/ 0 w 319"/>
                  <a:gd name="T1" fmla="*/ 0 h 2194"/>
                  <a:gd name="T2" fmla="*/ 33 w 319"/>
                  <a:gd name="T3" fmla="*/ 24 h 2194"/>
                  <a:gd name="T4" fmla="*/ 50 w 319"/>
                  <a:gd name="T5" fmla="*/ 35 h 2194"/>
                  <a:gd name="T6" fmla="*/ 61 w 319"/>
                  <a:gd name="T7" fmla="*/ 46 h 2194"/>
                  <a:gd name="T8" fmla="*/ 75 w 319"/>
                  <a:gd name="T9" fmla="*/ 60 h 2194"/>
                  <a:gd name="T10" fmla="*/ 86 w 319"/>
                  <a:gd name="T11" fmla="*/ 81 h 2194"/>
                  <a:gd name="T12" fmla="*/ 91 w 319"/>
                  <a:gd name="T13" fmla="*/ 100 h 2194"/>
                  <a:gd name="T14" fmla="*/ 93 w 319"/>
                  <a:gd name="T15" fmla="*/ 119 h 2194"/>
                  <a:gd name="T16" fmla="*/ 93 w 319"/>
                  <a:gd name="T17" fmla="*/ 151 h 2194"/>
                  <a:gd name="T18" fmla="*/ 92 w 319"/>
                  <a:gd name="T19" fmla="*/ 182 h 2194"/>
                  <a:gd name="T20" fmla="*/ 89 w 319"/>
                  <a:gd name="T21" fmla="*/ 228 h 2194"/>
                  <a:gd name="T22" fmla="*/ 84 w 319"/>
                  <a:gd name="T23" fmla="*/ 268 h 2194"/>
                  <a:gd name="T24" fmla="*/ 81 w 319"/>
                  <a:gd name="T25" fmla="*/ 294 h 2194"/>
                  <a:gd name="T26" fmla="*/ 77 w 319"/>
                  <a:gd name="T27" fmla="*/ 313 h 2194"/>
                  <a:gd name="T28" fmla="*/ 72 w 319"/>
                  <a:gd name="T29" fmla="*/ 336 h 2194"/>
                  <a:gd name="T30" fmla="*/ 64 w 319"/>
                  <a:gd name="T31" fmla="*/ 365 h 2194"/>
                  <a:gd name="T32" fmla="*/ 57 w 319"/>
                  <a:gd name="T33" fmla="*/ 392 h 2194"/>
                  <a:gd name="T34" fmla="*/ 49 w 319"/>
                  <a:gd name="T35" fmla="*/ 421 h 2194"/>
                  <a:gd name="T36" fmla="*/ 43 w 319"/>
                  <a:gd name="T37" fmla="*/ 443 h 2194"/>
                  <a:gd name="T38" fmla="*/ 35 w 319"/>
                  <a:gd name="T39" fmla="*/ 473 h 2194"/>
                  <a:gd name="T40" fmla="*/ 27 w 319"/>
                  <a:gd name="T41" fmla="*/ 508 h 2194"/>
                  <a:gd name="T42" fmla="*/ 18 w 319"/>
                  <a:gd name="T43" fmla="*/ 549 h 2194"/>
                  <a:gd name="T44" fmla="*/ 12 w 319"/>
                  <a:gd name="T45" fmla="*/ 586 h 2194"/>
                  <a:gd name="T46" fmla="*/ 7 w 319"/>
                  <a:gd name="T47" fmla="*/ 617 h 2194"/>
                  <a:gd name="T48" fmla="*/ 4 w 319"/>
                  <a:gd name="T49" fmla="*/ 659 h 2194"/>
                  <a:gd name="T50" fmla="*/ 2 w 319"/>
                  <a:gd name="T51" fmla="*/ 696 h 2194"/>
                  <a:gd name="T52" fmla="*/ 0 w 319"/>
                  <a:gd name="T53" fmla="*/ 731 h 2194"/>
                  <a:gd name="T54" fmla="*/ 15 w 319"/>
                  <a:gd name="T55" fmla="*/ 731 h 2194"/>
                  <a:gd name="T56" fmla="*/ 13 w 319"/>
                  <a:gd name="T57" fmla="*/ 711 h 2194"/>
                  <a:gd name="T58" fmla="*/ 15 w 319"/>
                  <a:gd name="T59" fmla="*/ 684 h 2194"/>
                  <a:gd name="T60" fmla="*/ 18 w 319"/>
                  <a:gd name="T61" fmla="*/ 656 h 2194"/>
                  <a:gd name="T62" fmla="*/ 19 w 319"/>
                  <a:gd name="T63" fmla="*/ 631 h 2194"/>
                  <a:gd name="T64" fmla="*/ 24 w 319"/>
                  <a:gd name="T65" fmla="*/ 593 h 2194"/>
                  <a:gd name="T66" fmla="*/ 31 w 319"/>
                  <a:gd name="T67" fmla="*/ 554 h 2194"/>
                  <a:gd name="T68" fmla="*/ 40 w 319"/>
                  <a:gd name="T69" fmla="*/ 509 h 2194"/>
                  <a:gd name="T70" fmla="*/ 48 w 319"/>
                  <a:gd name="T71" fmla="*/ 476 h 2194"/>
                  <a:gd name="T72" fmla="*/ 56 w 319"/>
                  <a:gd name="T73" fmla="*/ 443 h 2194"/>
                  <a:gd name="T74" fmla="*/ 66 w 319"/>
                  <a:gd name="T75" fmla="*/ 412 h 2194"/>
                  <a:gd name="T76" fmla="*/ 74 w 319"/>
                  <a:gd name="T77" fmla="*/ 380 h 2194"/>
                  <a:gd name="T78" fmla="*/ 81 w 319"/>
                  <a:gd name="T79" fmla="*/ 355 h 2194"/>
                  <a:gd name="T80" fmla="*/ 87 w 319"/>
                  <a:gd name="T81" fmla="*/ 328 h 2194"/>
                  <a:gd name="T82" fmla="*/ 92 w 319"/>
                  <a:gd name="T83" fmla="*/ 302 h 2194"/>
                  <a:gd name="T84" fmla="*/ 96 w 319"/>
                  <a:gd name="T85" fmla="*/ 276 h 2194"/>
                  <a:gd name="T86" fmla="*/ 100 w 319"/>
                  <a:gd name="T87" fmla="*/ 250 h 2194"/>
                  <a:gd name="T88" fmla="*/ 102 w 319"/>
                  <a:gd name="T89" fmla="*/ 223 h 2194"/>
                  <a:gd name="T90" fmla="*/ 104 w 319"/>
                  <a:gd name="T91" fmla="*/ 196 h 2194"/>
                  <a:gd name="T92" fmla="*/ 106 w 319"/>
                  <a:gd name="T93" fmla="*/ 167 h 2194"/>
                  <a:gd name="T94" fmla="*/ 106 w 319"/>
                  <a:gd name="T95" fmla="*/ 141 h 2194"/>
                  <a:gd name="T96" fmla="*/ 105 w 319"/>
                  <a:gd name="T97" fmla="*/ 114 h 2194"/>
                  <a:gd name="T98" fmla="*/ 102 w 319"/>
                  <a:gd name="T99" fmla="*/ 87 h 2194"/>
                  <a:gd name="T100" fmla="*/ 95 w 319"/>
                  <a:gd name="T101" fmla="*/ 69 h 2194"/>
                  <a:gd name="T102" fmla="*/ 84 w 319"/>
                  <a:gd name="T103" fmla="*/ 51 h 2194"/>
                  <a:gd name="T104" fmla="*/ 67 w 319"/>
                  <a:gd name="T105" fmla="*/ 36 h 2194"/>
                  <a:gd name="T106" fmla="*/ 51 w 319"/>
                  <a:gd name="T107" fmla="*/ 24 h 2194"/>
                  <a:gd name="T108" fmla="*/ 0 w 319"/>
                  <a:gd name="T109" fmla="*/ 0 h 2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9"/>
                  <a:gd name="T166" fmla="*/ 0 h 2194"/>
                  <a:gd name="T167" fmla="*/ 319 w 319"/>
                  <a:gd name="T168" fmla="*/ 2194 h 2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9" h="2194">
                    <a:moveTo>
                      <a:pt x="0" y="0"/>
                    </a:moveTo>
                    <a:lnTo>
                      <a:pt x="99" y="72"/>
                    </a:lnTo>
                    <a:lnTo>
                      <a:pt x="151" y="104"/>
                    </a:lnTo>
                    <a:lnTo>
                      <a:pt x="184" y="137"/>
                    </a:lnTo>
                    <a:lnTo>
                      <a:pt x="225" y="181"/>
                    </a:lnTo>
                    <a:lnTo>
                      <a:pt x="259" y="243"/>
                    </a:lnTo>
                    <a:lnTo>
                      <a:pt x="275" y="300"/>
                    </a:lnTo>
                    <a:lnTo>
                      <a:pt x="281" y="356"/>
                    </a:lnTo>
                    <a:lnTo>
                      <a:pt x="280" y="452"/>
                    </a:lnTo>
                    <a:lnTo>
                      <a:pt x="278" y="546"/>
                    </a:lnTo>
                    <a:lnTo>
                      <a:pt x="268" y="684"/>
                    </a:lnTo>
                    <a:lnTo>
                      <a:pt x="252" y="803"/>
                    </a:lnTo>
                    <a:lnTo>
                      <a:pt x="244" y="883"/>
                    </a:lnTo>
                    <a:lnTo>
                      <a:pt x="232" y="940"/>
                    </a:lnTo>
                    <a:lnTo>
                      <a:pt x="217" y="1007"/>
                    </a:lnTo>
                    <a:lnTo>
                      <a:pt x="193" y="1095"/>
                    </a:lnTo>
                    <a:lnTo>
                      <a:pt x="172" y="1176"/>
                    </a:lnTo>
                    <a:lnTo>
                      <a:pt x="148" y="1263"/>
                    </a:lnTo>
                    <a:lnTo>
                      <a:pt x="130" y="1329"/>
                    </a:lnTo>
                    <a:lnTo>
                      <a:pt x="106" y="1420"/>
                    </a:lnTo>
                    <a:lnTo>
                      <a:pt x="81" y="1525"/>
                    </a:lnTo>
                    <a:lnTo>
                      <a:pt x="55" y="1649"/>
                    </a:lnTo>
                    <a:lnTo>
                      <a:pt x="36" y="1760"/>
                    </a:lnTo>
                    <a:lnTo>
                      <a:pt x="22" y="1851"/>
                    </a:lnTo>
                    <a:lnTo>
                      <a:pt x="13" y="1978"/>
                    </a:lnTo>
                    <a:lnTo>
                      <a:pt x="7" y="2088"/>
                    </a:lnTo>
                    <a:lnTo>
                      <a:pt x="1" y="2194"/>
                    </a:lnTo>
                    <a:lnTo>
                      <a:pt x="45" y="2193"/>
                    </a:lnTo>
                    <a:lnTo>
                      <a:pt x="39" y="2134"/>
                    </a:lnTo>
                    <a:lnTo>
                      <a:pt x="45" y="2053"/>
                    </a:lnTo>
                    <a:lnTo>
                      <a:pt x="53" y="1968"/>
                    </a:lnTo>
                    <a:lnTo>
                      <a:pt x="58" y="1894"/>
                    </a:lnTo>
                    <a:lnTo>
                      <a:pt x="73" y="1779"/>
                    </a:lnTo>
                    <a:lnTo>
                      <a:pt x="94" y="1664"/>
                    </a:lnTo>
                    <a:lnTo>
                      <a:pt x="120" y="1528"/>
                    </a:lnTo>
                    <a:lnTo>
                      <a:pt x="145" y="1429"/>
                    </a:lnTo>
                    <a:lnTo>
                      <a:pt x="169" y="1329"/>
                    </a:lnTo>
                    <a:lnTo>
                      <a:pt x="199" y="1236"/>
                    </a:lnTo>
                    <a:lnTo>
                      <a:pt x="223" y="1140"/>
                    </a:lnTo>
                    <a:lnTo>
                      <a:pt x="244" y="1065"/>
                    </a:lnTo>
                    <a:lnTo>
                      <a:pt x="262" y="985"/>
                    </a:lnTo>
                    <a:lnTo>
                      <a:pt x="278" y="907"/>
                    </a:lnTo>
                    <a:lnTo>
                      <a:pt x="289" y="829"/>
                    </a:lnTo>
                    <a:lnTo>
                      <a:pt x="301" y="751"/>
                    </a:lnTo>
                    <a:lnTo>
                      <a:pt x="307" y="668"/>
                    </a:lnTo>
                    <a:lnTo>
                      <a:pt x="313" y="588"/>
                    </a:lnTo>
                    <a:lnTo>
                      <a:pt x="319" y="502"/>
                    </a:lnTo>
                    <a:lnTo>
                      <a:pt x="319" y="422"/>
                    </a:lnTo>
                    <a:lnTo>
                      <a:pt x="316" y="341"/>
                    </a:lnTo>
                    <a:lnTo>
                      <a:pt x="307" y="262"/>
                    </a:lnTo>
                    <a:lnTo>
                      <a:pt x="287" y="206"/>
                    </a:lnTo>
                    <a:lnTo>
                      <a:pt x="252" y="153"/>
                    </a:lnTo>
                    <a:lnTo>
                      <a:pt x="202" y="107"/>
                    </a:lnTo>
                    <a:lnTo>
                      <a:pt x="153" y="7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7"/>
              <p:cNvSpPr>
                <a:spLocks/>
              </p:cNvSpPr>
              <p:nvPr/>
            </p:nvSpPr>
            <p:spPr bwMode="auto">
              <a:xfrm>
                <a:off x="1301" y="1482"/>
                <a:ext cx="352" cy="678"/>
              </a:xfrm>
              <a:custGeom>
                <a:avLst/>
                <a:gdLst>
                  <a:gd name="T0" fmla="*/ 0 w 1058"/>
                  <a:gd name="T1" fmla="*/ 678 h 2035"/>
                  <a:gd name="T2" fmla="*/ 1 w 1058"/>
                  <a:gd name="T3" fmla="*/ 646 h 2035"/>
                  <a:gd name="T4" fmla="*/ 3 w 1058"/>
                  <a:gd name="T5" fmla="*/ 618 h 2035"/>
                  <a:gd name="T6" fmla="*/ 6 w 1058"/>
                  <a:gd name="T7" fmla="*/ 579 h 2035"/>
                  <a:gd name="T8" fmla="*/ 12 w 1058"/>
                  <a:gd name="T9" fmla="*/ 544 h 2035"/>
                  <a:gd name="T10" fmla="*/ 18 w 1058"/>
                  <a:gd name="T11" fmla="*/ 505 h 2035"/>
                  <a:gd name="T12" fmla="*/ 28 w 1058"/>
                  <a:gd name="T13" fmla="*/ 466 h 2035"/>
                  <a:gd name="T14" fmla="*/ 37 w 1058"/>
                  <a:gd name="T15" fmla="*/ 436 h 2035"/>
                  <a:gd name="T16" fmla="*/ 48 w 1058"/>
                  <a:gd name="T17" fmla="*/ 395 h 2035"/>
                  <a:gd name="T18" fmla="*/ 62 w 1058"/>
                  <a:gd name="T19" fmla="*/ 354 h 2035"/>
                  <a:gd name="T20" fmla="*/ 76 w 1058"/>
                  <a:gd name="T21" fmla="*/ 319 h 2035"/>
                  <a:gd name="T22" fmla="*/ 93 w 1058"/>
                  <a:gd name="T23" fmla="*/ 280 h 2035"/>
                  <a:gd name="T24" fmla="*/ 110 w 1058"/>
                  <a:gd name="T25" fmla="*/ 249 h 2035"/>
                  <a:gd name="T26" fmla="*/ 133 w 1058"/>
                  <a:gd name="T27" fmla="*/ 208 h 2035"/>
                  <a:gd name="T28" fmla="*/ 155 w 1058"/>
                  <a:gd name="T29" fmla="*/ 173 h 2035"/>
                  <a:gd name="T30" fmla="*/ 174 w 1058"/>
                  <a:gd name="T31" fmla="*/ 143 h 2035"/>
                  <a:gd name="T32" fmla="*/ 193 w 1058"/>
                  <a:gd name="T33" fmla="*/ 114 h 2035"/>
                  <a:gd name="T34" fmla="*/ 215 w 1058"/>
                  <a:gd name="T35" fmla="*/ 85 h 2035"/>
                  <a:gd name="T36" fmla="*/ 241 w 1058"/>
                  <a:gd name="T37" fmla="*/ 57 h 2035"/>
                  <a:gd name="T38" fmla="*/ 264 w 1058"/>
                  <a:gd name="T39" fmla="*/ 30 h 2035"/>
                  <a:gd name="T40" fmla="*/ 295 w 1058"/>
                  <a:gd name="T41" fmla="*/ 12 h 2035"/>
                  <a:gd name="T42" fmla="*/ 331 w 1058"/>
                  <a:gd name="T43" fmla="*/ 0 h 2035"/>
                  <a:gd name="T44" fmla="*/ 352 w 1058"/>
                  <a:gd name="T45" fmla="*/ 0 h 2035"/>
                  <a:gd name="T46" fmla="*/ 319 w 1058"/>
                  <a:gd name="T47" fmla="*/ 12 h 2035"/>
                  <a:gd name="T48" fmla="*/ 283 w 1058"/>
                  <a:gd name="T49" fmla="*/ 42 h 2035"/>
                  <a:gd name="T50" fmla="*/ 263 w 1058"/>
                  <a:gd name="T51" fmla="*/ 67 h 2035"/>
                  <a:gd name="T52" fmla="*/ 238 w 1058"/>
                  <a:gd name="T53" fmla="*/ 96 h 2035"/>
                  <a:gd name="T54" fmla="*/ 208 w 1058"/>
                  <a:gd name="T55" fmla="*/ 138 h 2035"/>
                  <a:gd name="T56" fmla="*/ 188 w 1058"/>
                  <a:gd name="T57" fmla="*/ 168 h 2035"/>
                  <a:gd name="T58" fmla="*/ 171 w 1058"/>
                  <a:gd name="T59" fmla="*/ 200 h 2035"/>
                  <a:gd name="T60" fmla="*/ 150 w 1058"/>
                  <a:gd name="T61" fmla="*/ 235 h 2035"/>
                  <a:gd name="T62" fmla="*/ 134 w 1058"/>
                  <a:gd name="T63" fmla="*/ 263 h 2035"/>
                  <a:gd name="T64" fmla="*/ 115 w 1058"/>
                  <a:gd name="T65" fmla="*/ 301 h 2035"/>
                  <a:gd name="T66" fmla="*/ 97 w 1058"/>
                  <a:gd name="T67" fmla="*/ 341 h 2035"/>
                  <a:gd name="T68" fmla="*/ 83 w 1058"/>
                  <a:gd name="T69" fmla="*/ 380 h 2035"/>
                  <a:gd name="T70" fmla="*/ 70 w 1058"/>
                  <a:gd name="T71" fmla="*/ 414 h 2035"/>
                  <a:gd name="T72" fmla="*/ 63 w 1058"/>
                  <a:gd name="T73" fmla="*/ 448 h 2035"/>
                  <a:gd name="T74" fmla="*/ 54 w 1058"/>
                  <a:gd name="T75" fmla="*/ 488 h 2035"/>
                  <a:gd name="T76" fmla="*/ 47 w 1058"/>
                  <a:gd name="T77" fmla="*/ 531 h 2035"/>
                  <a:gd name="T78" fmla="*/ 42 w 1058"/>
                  <a:gd name="T79" fmla="*/ 568 h 2035"/>
                  <a:gd name="T80" fmla="*/ 41 w 1058"/>
                  <a:gd name="T81" fmla="*/ 604 h 2035"/>
                  <a:gd name="T82" fmla="*/ 42 w 1058"/>
                  <a:gd name="T83" fmla="*/ 645 h 2035"/>
                  <a:gd name="T84" fmla="*/ 45 w 1058"/>
                  <a:gd name="T85" fmla="*/ 678 h 2035"/>
                  <a:gd name="T86" fmla="*/ 0 w 1058"/>
                  <a:gd name="T87" fmla="*/ 678 h 20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2035"/>
                  <a:gd name="T134" fmla="*/ 1058 w 1058"/>
                  <a:gd name="T135" fmla="*/ 2035 h 20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2035">
                    <a:moveTo>
                      <a:pt x="0" y="2035"/>
                    </a:moveTo>
                    <a:lnTo>
                      <a:pt x="4" y="1939"/>
                    </a:lnTo>
                    <a:lnTo>
                      <a:pt x="9" y="1854"/>
                    </a:lnTo>
                    <a:lnTo>
                      <a:pt x="18" y="1737"/>
                    </a:lnTo>
                    <a:lnTo>
                      <a:pt x="37" y="1633"/>
                    </a:lnTo>
                    <a:lnTo>
                      <a:pt x="54" y="1515"/>
                    </a:lnTo>
                    <a:lnTo>
                      <a:pt x="85" y="1399"/>
                    </a:lnTo>
                    <a:lnTo>
                      <a:pt x="111" y="1308"/>
                    </a:lnTo>
                    <a:lnTo>
                      <a:pt x="144" y="1187"/>
                    </a:lnTo>
                    <a:lnTo>
                      <a:pt x="185" y="1064"/>
                    </a:lnTo>
                    <a:lnTo>
                      <a:pt x="228" y="956"/>
                    </a:lnTo>
                    <a:lnTo>
                      <a:pt x="280" y="839"/>
                    </a:lnTo>
                    <a:lnTo>
                      <a:pt x="330" y="748"/>
                    </a:lnTo>
                    <a:lnTo>
                      <a:pt x="400" y="623"/>
                    </a:lnTo>
                    <a:lnTo>
                      <a:pt x="465" y="518"/>
                    </a:lnTo>
                    <a:lnTo>
                      <a:pt x="523" y="428"/>
                    </a:lnTo>
                    <a:lnTo>
                      <a:pt x="580" y="343"/>
                    </a:lnTo>
                    <a:lnTo>
                      <a:pt x="645" y="256"/>
                    </a:lnTo>
                    <a:lnTo>
                      <a:pt x="724" y="171"/>
                    </a:lnTo>
                    <a:lnTo>
                      <a:pt x="794" y="90"/>
                    </a:lnTo>
                    <a:lnTo>
                      <a:pt x="886" y="35"/>
                    </a:lnTo>
                    <a:lnTo>
                      <a:pt x="995" y="0"/>
                    </a:lnTo>
                    <a:lnTo>
                      <a:pt x="1058" y="0"/>
                    </a:lnTo>
                    <a:lnTo>
                      <a:pt x="958" y="35"/>
                    </a:lnTo>
                    <a:lnTo>
                      <a:pt x="850" y="125"/>
                    </a:lnTo>
                    <a:lnTo>
                      <a:pt x="789" y="202"/>
                    </a:lnTo>
                    <a:lnTo>
                      <a:pt x="715" y="289"/>
                    </a:lnTo>
                    <a:lnTo>
                      <a:pt x="625" y="415"/>
                    </a:lnTo>
                    <a:lnTo>
                      <a:pt x="564" y="505"/>
                    </a:lnTo>
                    <a:lnTo>
                      <a:pt x="514" y="599"/>
                    </a:lnTo>
                    <a:lnTo>
                      <a:pt x="451" y="704"/>
                    </a:lnTo>
                    <a:lnTo>
                      <a:pt x="402" y="789"/>
                    </a:lnTo>
                    <a:lnTo>
                      <a:pt x="347" y="902"/>
                    </a:lnTo>
                    <a:lnTo>
                      <a:pt x="293" y="1023"/>
                    </a:lnTo>
                    <a:lnTo>
                      <a:pt x="249" y="1141"/>
                    </a:lnTo>
                    <a:lnTo>
                      <a:pt x="210" y="1244"/>
                    </a:lnTo>
                    <a:lnTo>
                      <a:pt x="190" y="1344"/>
                    </a:lnTo>
                    <a:lnTo>
                      <a:pt x="162" y="1466"/>
                    </a:lnTo>
                    <a:lnTo>
                      <a:pt x="140" y="1593"/>
                    </a:lnTo>
                    <a:lnTo>
                      <a:pt x="127" y="1705"/>
                    </a:lnTo>
                    <a:lnTo>
                      <a:pt x="122" y="1814"/>
                    </a:lnTo>
                    <a:lnTo>
                      <a:pt x="127" y="1935"/>
                    </a:lnTo>
                    <a:lnTo>
                      <a:pt x="135" y="2035"/>
                    </a:lnTo>
                    <a:lnTo>
                      <a:pt x="0" y="2035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0" name="Group 8"/>
            <p:cNvGrpSpPr>
              <a:grpSpLocks/>
            </p:cNvGrpSpPr>
            <p:nvPr/>
          </p:nvGrpSpPr>
          <p:grpSpPr bwMode="auto">
            <a:xfrm>
              <a:off x="1103" y="1261"/>
              <a:ext cx="339" cy="318"/>
              <a:chOff x="1103" y="1261"/>
              <a:chExt cx="339" cy="318"/>
            </a:xfrm>
          </p:grpSpPr>
          <p:grpSp>
            <p:nvGrpSpPr>
              <p:cNvPr id="4341" name="Group 9"/>
              <p:cNvGrpSpPr>
                <a:grpSpLocks/>
              </p:cNvGrpSpPr>
              <p:nvPr/>
            </p:nvGrpSpPr>
            <p:grpSpPr bwMode="auto">
              <a:xfrm>
                <a:off x="1103" y="1332"/>
                <a:ext cx="145" cy="110"/>
                <a:chOff x="1103" y="1332"/>
                <a:chExt cx="145" cy="110"/>
              </a:xfrm>
            </p:grpSpPr>
            <p:sp>
              <p:nvSpPr>
                <p:cNvPr id="4379" name="Freeform 10"/>
                <p:cNvSpPr>
                  <a:spLocks/>
                </p:cNvSpPr>
                <p:nvPr/>
              </p:nvSpPr>
              <p:spPr bwMode="auto">
                <a:xfrm>
                  <a:off x="1103" y="1332"/>
                  <a:ext cx="145" cy="110"/>
                </a:xfrm>
                <a:custGeom>
                  <a:avLst/>
                  <a:gdLst>
                    <a:gd name="T0" fmla="*/ 141 w 435"/>
                    <a:gd name="T1" fmla="*/ 83 h 328"/>
                    <a:gd name="T2" fmla="*/ 144 w 435"/>
                    <a:gd name="T3" fmla="*/ 70 h 328"/>
                    <a:gd name="T4" fmla="*/ 145 w 435"/>
                    <a:gd name="T5" fmla="*/ 60 h 328"/>
                    <a:gd name="T6" fmla="*/ 141 w 435"/>
                    <a:gd name="T7" fmla="*/ 50 h 328"/>
                    <a:gd name="T8" fmla="*/ 138 w 435"/>
                    <a:gd name="T9" fmla="*/ 39 h 328"/>
                    <a:gd name="T10" fmla="*/ 131 w 435"/>
                    <a:gd name="T11" fmla="*/ 29 h 328"/>
                    <a:gd name="T12" fmla="*/ 124 w 435"/>
                    <a:gd name="T13" fmla="*/ 20 h 328"/>
                    <a:gd name="T14" fmla="*/ 114 w 435"/>
                    <a:gd name="T15" fmla="*/ 12 h 328"/>
                    <a:gd name="T16" fmla="*/ 101 w 435"/>
                    <a:gd name="T17" fmla="*/ 5 h 328"/>
                    <a:gd name="T18" fmla="*/ 88 w 435"/>
                    <a:gd name="T19" fmla="*/ 2 h 328"/>
                    <a:gd name="T20" fmla="*/ 72 w 435"/>
                    <a:gd name="T21" fmla="*/ 0 h 328"/>
                    <a:gd name="T22" fmla="*/ 55 w 435"/>
                    <a:gd name="T23" fmla="*/ 2 h 328"/>
                    <a:gd name="T24" fmla="*/ 41 w 435"/>
                    <a:gd name="T25" fmla="*/ 5 h 328"/>
                    <a:gd name="T26" fmla="*/ 22 w 435"/>
                    <a:gd name="T27" fmla="*/ 7 h 328"/>
                    <a:gd name="T28" fmla="*/ 10 w 435"/>
                    <a:gd name="T29" fmla="*/ 7 h 328"/>
                    <a:gd name="T30" fmla="*/ 0 w 435"/>
                    <a:gd name="T31" fmla="*/ 3 h 328"/>
                    <a:gd name="T32" fmla="*/ 7 w 435"/>
                    <a:gd name="T33" fmla="*/ 14 h 328"/>
                    <a:gd name="T34" fmla="*/ 10 w 435"/>
                    <a:gd name="T35" fmla="*/ 20 h 328"/>
                    <a:gd name="T36" fmla="*/ 11 w 435"/>
                    <a:gd name="T37" fmla="*/ 30 h 328"/>
                    <a:gd name="T38" fmla="*/ 11 w 435"/>
                    <a:gd name="T39" fmla="*/ 41 h 328"/>
                    <a:gd name="T40" fmla="*/ 14 w 435"/>
                    <a:gd name="T41" fmla="*/ 58 h 328"/>
                    <a:gd name="T42" fmla="*/ 18 w 435"/>
                    <a:gd name="T43" fmla="*/ 68 h 328"/>
                    <a:gd name="T44" fmla="*/ 22 w 435"/>
                    <a:gd name="T45" fmla="*/ 76 h 328"/>
                    <a:gd name="T46" fmla="*/ 31 w 435"/>
                    <a:gd name="T47" fmla="*/ 89 h 328"/>
                    <a:gd name="T48" fmla="*/ 40 w 435"/>
                    <a:gd name="T49" fmla="*/ 97 h 328"/>
                    <a:gd name="T50" fmla="*/ 50 w 435"/>
                    <a:gd name="T51" fmla="*/ 104 h 328"/>
                    <a:gd name="T52" fmla="*/ 62 w 435"/>
                    <a:gd name="T53" fmla="*/ 108 h 328"/>
                    <a:gd name="T54" fmla="*/ 74 w 435"/>
                    <a:gd name="T55" fmla="*/ 110 h 328"/>
                    <a:gd name="T56" fmla="*/ 85 w 435"/>
                    <a:gd name="T57" fmla="*/ 110 h 328"/>
                    <a:gd name="T58" fmla="*/ 97 w 435"/>
                    <a:gd name="T59" fmla="*/ 110 h 328"/>
                    <a:gd name="T60" fmla="*/ 113 w 435"/>
                    <a:gd name="T61" fmla="*/ 109 h 328"/>
                    <a:gd name="T62" fmla="*/ 125 w 435"/>
                    <a:gd name="T63" fmla="*/ 103 h 328"/>
                    <a:gd name="T64" fmla="*/ 136 w 435"/>
                    <a:gd name="T65" fmla="*/ 93 h 328"/>
                    <a:gd name="T66" fmla="*/ 141 w 435"/>
                    <a:gd name="T67" fmla="*/ 83 h 3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5"/>
                    <a:gd name="T103" fmla="*/ 0 h 328"/>
                    <a:gd name="T104" fmla="*/ 435 w 435"/>
                    <a:gd name="T105" fmla="*/ 328 h 3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5" h="328">
                      <a:moveTo>
                        <a:pt x="422" y="247"/>
                      </a:moveTo>
                      <a:lnTo>
                        <a:pt x="433" y="210"/>
                      </a:lnTo>
                      <a:lnTo>
                        <a:pt x="435" y="179"/>
                      </a:lnTo>
                      <a:lnTo>
                        <a:pt x="424" y="149"/>
                      </a:lnTo>
                      <a:lnTo>
                        <a:pt x="415" y="116"/>
                      </a:lnTo>
                      <a:lnTo>
                        <a:pt x="394" y="86"/>
                      </a:lnTo>
                      <a:lnTo>
                        <a:pt x="372" y="59"/>
                      </a:lnTo>
                      <a:lnTo>
                        <a:pt x="343" y="37"/>
                      </a:lnTo>
                      <a:lnTo>
                        <a:pt x="304" y="16"/>
                      </a:lnTo>
                      <a:lnTo>
                        <a:pt x="264" y="7"/>
                      </a:lnTo>
                      <a:lnTo>
                        <a:pt x="216" y="0"/>
                      </a:lnTo>
                      <a:lnTo>
                        <a:pt x="166" y="7"/>
                      </a:lnTo>
                      <a:lnTo>
                        <a:pt x="124" y="16"/>
                      </a:lnTo>
                      <a:lnTo>
                        <a:pt x="67" y="20"/>
                      </a:lnTo>
                      <a:lnTo>
                        <a:pt x="31" y="20"/>
                      </a:lnTo>
                      <a:lnTo>
                        <a:pt x="0" y="9"/>
                      </a:lnTo>
                      <a:lnTo>
                        <a:pt x="22" y="41"/>
                      </a:lnTo>
                      <a:lnTo>
                        <a:pt x="31" y="59"/>
                      </a:lnTo>
                      <a:lnTo>
                        <a:pt x="33" y="88"/>
                      </a:lnTo>
                      <a:lnTo>
                        <a:pt x="33" y="122"/>
                      </a:lnTo>
                      <a:lnTo>
                        <a:pt x="43" y="172"/>
                      </a:lnTo>
                      <a:lnTo>
                        <a:pt x="54" y="203"/>
                      </a:lnTo>
                      <a:lnTo>
                        <a:pt x="65" y="228"/>
                      </a:lnTo>
                      <a:lnTo>
                        <a:pt x="92" y="264"/>
                      </a:lnTo>
                      <a:lnTo>
                        <a:pt x="120" y="289"/>
                      </a:lnTo>
                      <a:lnTo>
                        <a:pt x="151" y="310"/>
                      </a:lnTo>
                      <a:lnTo>
                        <a:pt x="187" y="321"/>
                      </a:lnTo>
                      <a:lnTo>
                        <a:pt x="221" y="328"/>
                      </a:lnTo>
                      <a:lnTo>
                        <a:pt x="254" y="328"/>
                      </a:lnTo>
                      <a:lnTo>
                        <a:pt x="291" y="328"/>
                      </a:lnTo>
                      <a:lnTo>
                        <a:pt x="338" y="325"/>
                      </a:lnTo>
                      <a:lnTo>
                        <a:pt x="376" y="308"/>
                      </a:lnTo>
                      <a:lnTo>
                        <a:pt x="408" y="278"/>
                      </a:lnTo>
                      <a:lnTo>
                        <a:pt x="422" y="2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0" name="Freeform 11"/>
                <p:cNvSpPr>
                  <a:spLocks/>
                </p:cNvSpPr>
                <p:nvPr/>
              </p:nvSpPr>
              <p:spPr bwMode="auto">
                <a:xfrm>
                  <a:off x="1122" y="1339"/>
                  <a:ext cx="121" cy="100"/>
                </a:xfrm>
                <a:custGeom>
                  <a:avLst/>
                  <a:gdLst>
                    <a:gd name="T0" fmla="*/ 0 w 363"/>
                    <a:gd name="T1" fmla="*/ 16 h 300"/>
                    <a:gd name="T2" fmla="*/ 15 w 363"/>
                    <a:gd name="T3" fmla="*/ 29 h 300"/>
                    <a:gd name="T4" fmla="*/ 37 w 363"/>
                    <a:gd name="T5" fmla="*/ 45 h 300"/>
                    <a:gd name="T6" fmla="*/ 55 w 363"/>
                    <a:gd name="T7" fmla="*/ 54 h 300"/>
                    <a:gd name="T8" fmla="*/ 66 w 363"/>
                    <a:gd name="T9" fmla="*/ 60 h 300"/>
                    <a:gd name="T10" fmla="*/ 74 w 363"/>
                    <a:gd name="T11" fmla="*/ 63 h 300"/>
                    <a:gd name="T12" fmla="*/ 74 w 363"/>
                    <a:gd name="T13" fmla="*/ 68 h 300"/>
                    <a:gd name="T14" fmla="*/ 66 w 363"/>
                    <a:gd name="T15" fmla="*/ 70 h 300"/>
                    <a:gd name="T16" fmla="*/ 55 w 363"/>
                    <a:gd name="T17" fmla="*/ 75 h 300"/>
                    <a:gd name="T18" fmla="*/ 44 w 363"/>
                    <a:gd name="T19" fmla="*/ 81 h 300"/>
                    <a:gd name="T20" fmla="*/ 36 w 363"/>
                    <a:gd name="T21" fmla="*/ 87 h 300"/>
                    <a:gd name="T22" fmla="*/ 30 w 363"/>
                    <a:gd name="T23" fmla="*/ 94 h 300"/>
                    <a:gd name="T24" fmla="*/ 43 w 363"/>
                    <a:gd name="T25" fmla="*/ 96 h 300"/>
                    <a:gd name="T26" fmla="*/ 60 w 363"/>
                    <a:gd name="T27" fmla="*/ 99 h 300"/>
                    <a:gd name="T28" fmla="*/ 79 w 363"/>
                    <a:gd name="T29" fmla="*/ 100 h 300"/>
                    <a:gd name="T30" fmla="*/ 93 w 363"/>
                    <a:gd name="T31" fmla="*/ 98 h 300"/>
                    <a:gd name="T32" fmla="*/ 105 w 363"/>
                    <a:gd name="T33" fmla="*/ 92 h 300"/>
                    <a:gd name="T34" fmla="*/ 115 w 363"/>
                    <a:gd name="T35" fmla="*/ 83 h 300"/>
                    <a:gd name="T36" fmla="*/ 119 w 363"/>
                    <a:gd name="T37" fmla="*/ 74 h 300"/>
                    <a:gd name="T38" fmla="*/ 120 w 363"/>
                    <a:gd name="T39" fmla="*/ 64 h 300"/>
                    <a:gd name="T40" fmla="*/ 121 w 363"/>
                    <a:gd name="T41" fmla="*/ 54 h 300"/>
                    <a:gd name="T42" fmla="*/ 118 w 363"/>
                    <a:gd name="T43" fmla="*/ 42 h 300"/>
                    <a:gd name="T44" fmla="*/ 113 w 363"/>
                    <a:gd name="T45" fmla="*/ 31 h 300"/>
                    <a:gd name="T46" fmla="*/ 104 w 363"/>
                    <a:gd name="T47" fmla="*/ 22 h 300"/>
                    <a:gd name="T48" fmla="*/ 95 w 363"/>
                    <a:gd name="T49" fmla="*/ 13 h 300"/>
                    <a:gd name="T50" fmla="*/ 87 w 363"/>
                    <a:gd name="T51" fmla="*/ 7 h 300"/>
                    <a:gd name="T52" fmla="*/ 75 w 363"/>
                    <a:gd name="T53" fmla="*/ 2 h 300"/>
                    <a:gd name="T54" fmla="*/ 63 w 363"/>
                    <a:gd name="T55" fmla="*/ 0 h 300"/>
                    <a:gd name="T56" fmla="*/ 61 w 363"/>
                    <a:gd name="T57" fmla="*/ 11 h 300"/>
                    <a:gd name="T58" fmla="*/ 62 w 363"/>
                    <a:gd name="T59" fmla="*/ 21 h 300"/>
                    <a:gd name="T60" fmla="*/ 62 w 363"/>
                    <a:gd name="T61" fmla="*/ 31 h 300"/>
                    <a:gd name="T62" fmla="*/ 63 w 363"/>
                    <a:gd name="T63" fmla="*/ 40 h 300"/>
                    <a:gd name="T64" fmla="*/ 66 w 363"/>
                    <a:gd name="T65" fmla="*/ 48 h 300"/>
                    <a:gd name="T66" fmla="*/ 70 w 363"/>
                    <a:gd name="T67" fmla="*/ 56 h 300"/>
                    <a:gd name="T68" fmla="*/ 49 w 363"/>
                    <a:gd name="T69" fmla="*/ 47 h 300"/>
                    <a:gd name="T70" fmla="*/ 36 w 363"/>
                    <a:gd name="T71" fmla="*/ 40 h 300"/>
                    <a:gd name="T72" fmla="*/ 20 w 363"/>
                    <a:gd name="T73" fmla="*/ 31 h 300"/>
                    <a:gd name="T74" fmla="*/ 0 w 363"/>
                    <a:gd name="T75" fmla="*/ 16 h 3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3"/>
                    <a:gd name="T115" fmla="*/ 0 h 300"/>
                    <a:gd name="T116" fmla="*/ 363 w 363"/>
                    <a:gd name="T117" fmla="*/ 300 h 3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3" h="300">
                      <a:moveTo>
                        <a:pt x="0" y="47"/>
                      </a:moveTo>
                      <a:lnTo>
                        <a:pt x="45" y="88"/>
                      </a:lnTo>
                      <a:lnTo>
                        <a:pt x="110" y="134"/>
                      </a:lnTo>
                      <a:lnTo>
                        <a:pt x="165" y="162"/>
                      </a:lnTo>
                      <a:lnTo>
                        <a:pt x="198" y="180"/>
                      </a:lnTo>
                      <a:lnTo>
                        <a:pt x="222" y="190"/>
                      </a:lnTo>
                      <a:lnTo>
                        <a:pt x="221" y="203"/>
                      </a:lnTo>
                      <a:lnTo>
                        <a:pt x="197" y="211"/>
                      </a:lnTo>
                      <a:lnTo>
                        <a:pt x="165" y="224"/>
                      </a:lnTo>
                      <a:lnTo>
                        <a:pt x="132" y="243"/>
                      </a:lnTo>
                      <a:lnTo>
                        <a:pt x="108" y="262"/>
                      </a:lnTo>
                      <a:lnTo>
                        <a:pt x="90" y="281"/>
                      </a:lnTo>
                      <a:lnTo>
                        <a:pt x="128" y="289"/>
                      </a:lnTo>
                      <a:lnTo>
                        <a:pt x="179" y="298"/>
                      </a:lnTo>
                      <a:lnTo>
                        <a:pt x="237" y="300"/>
                      </a:lnTo>
                      <a:lnTo>
                        <a:pt x="278" y="293"/>
                      </a:lnTo>
                      <a:lnTo>
                        <a:pt x="316" y="277"/>
                      </a:lnTo>
                      <a:lnTo>
                        <a:pt x="345" y="250"/>
                      </a:lnTo>
                      <a:lnTo>
                        <a:pt x="357" y="223"/>
                      </a:lnTo>
                      <a:lnTo>
                        <a:pt x="361" y="191"/>
                      </a:lnTo>
                      <a:lnTo>
                        <a:pt x="363" y="162"/>
                      </a:lnTo>
                      <a:lnTo>
                        <a:pt x="354" y="126"/>
                      </a:lnTo>
                      <a:lnTo>
                        <a:pt x="338" y="94"/>
                      </a:lnTo>
                      <a:lnTo>
                        <a:pt x="313" y="67"/>
                      </a:lnTo>
                      <a:lnTo>
                        <a:pt x="284" y="38"/>
                      </a:lnTo>
                      <a:lnTo>
                        <a:pt x="261" y="21"/>
                      </a:lnTo>
                      <a:lnTo>
                        <a:pt x="224" y="6"/>
                      </a:lnTo>
                      <a:lnTo>
                        <a:pt x="190" y="0"/>
                      </a:lnTo>
                      <a:lnTo>
                        <a:pt x="184" y="34"/>
                      </a:lnTo>
                      <a:lnTo>
                        <a:pt x="185" y="63"/>
                      </a:lnTo>
                      <a:lnTo>
                        <a:pt x="187" y="93"/>
                      </a:lnTo>
                      <a:lnTo>
                        <a:pt x="189" y="121"/>
                      </a:lnTo>
                      <a:lnTo>
                        <a:pt x="197" y="144"/>
                      </a:lnTo>
                      <a:lnTo>
                        <a:pt x="210" y="167"/>
                      </a:lnTo>
                      <a:lnTo>
                        <a:pt x="147" y="141"/>
                      </a:lnTo>
                      <a:lnTo>
                        <a:pt x="108" y="121"/>
                      </a:lnTo>
                      <a:lnTo>
                        <a:pt x="61" y="9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2" name="Group 12"/>
              <p:cNvGrpSpPr>
                <a:grpSpLocks/>
              </p:cNvGrpSpPr>
              <p:nvPr/>
            </p:nvGrpSpPr>
            <p:grpSpPr bwMode="auto">
              <a:xfrm>
                <a:off x="1271" y="1271"/>
                <a:ext cx="115" cy="140"/>
                <a:chOff x="1271" y="1271"/>
                <a:chExt cx="115" cy="140"/>
              </a:xfrm>
            </p:grpSpPr>
            <p:sp>
              <p:nvSpPr>
                <p:cNvPr id="4377" name="Freeform 13"/>
                <p:cNvSpPr>
                  <a:spLocks/>
                </p:cNvSpPr>
                <p:nvPr/>
              </p:nvSpPr>
              <p:spPr bwMode="auto">
                <a:xfrm>
                  <a:off x="1271" y="1271"/>
                  <a:ext cx="115" cy="140"/>
                </a:xfrm>
                <a:custGeom>
                  <a:avLst/>
                  <a:gdLst>
                    <a:gd name="T0" fmla="*/ 26 w 347"/>
                    <a:gd name="T1" fmla="*/ 133 h 420"/>
                    <a:gd name="T2" fmla="*/ 18 w 347"/>
                    <a:gd name="T3" fmla="*/ 130 h 420"/>
                    <a:gd name="T4" fmla="*/ 8 w 347"/>
                    <a:gd name="T5" fmla="*/ 123 h 420"/>
                    <a:gd name="T6" fmla="*/ 3 w 347"/>
                    <a:gd name="T7" fmla="*/ 110 h 420"/>
                    <a:gd name="T8" fmla="*/ 0 w 347"/>
                    <a:gd name="T9" fmla="*/ 98 h 420"/>
                    <a:gd name="T10" fmla="*/ 0 w 347"/>
                    <a:gd name="T11" fmla="*/ 86 h 420"/>
                    <a:gd name="T12" fmla="*/ 0 w 347"/>
                    <a:gd name="T13" fmla="*/ 72 h 420"/>
                    <a:gd name="T14" fmla="*/ 3 w 347"/>
                    <a:gd name="T15" fmla="*/ 58 h 420"/>
                    <a:gd name="T16" fmla="*/ 10 w 347"/>
                    <a:gd name="T17" fmla="*/ 44 h 420"/>
                    <a:gd name="T18" fmla="*/ 17 w 347"/>
                    <a:gd name="T19" fmla="*/ 35 h 420"/>
                    <a:gd name="T20" fmla="*/ 26 w 347"/>
                    <a:gd name="T21" fmla="*/ 30 h 420"/>
                    <a:gd name="T22" fmla="*/ 38 w 347"/>
                    <a:gd name="T23" fmla="*/ 23 h 420"/>
                    <a:gd name="T24" fmla="*/ 54 w 347"/>
                    <a:gd name="T25" fmla="*/ 18 h 420"/>
                    <a:gd name="T26" fmla="*/ 68 w 347"/>
                    <a:gd name="T27" fmla="*/ 16 h 420"/>
                    <a:gd name="T28" fmla="*/ 82 w 347"/>
                    <a:gd name="T29" fmla="*/ 14 h 420"/>
                    <a:gd name="T30" fmla="*/ 95 w 347"/>
                    <a:gd name="T31" fmla="*/ 14 h 420"/>
                    <a:gd name="T32" fmla="*/ 103 w 347"/>
                    <a:gd name="T33" fmla="*/ 8 h 420"/>
                    <a:gd name="T34" fmla="*/ 111 w 347"/>
                    <a:gd name="T35" fmla="*/ 0 h 420"/>
                    <a:gd name="T36" fmla="*/ 108 w 347"/>
                    <a:gd name="T37" fmla="*/ 14 h 420"/>
                    <a:gd name="T38" fmla="*/ 107 w 347"/>
                    <a:gd name="T39" fmla="*/ 24 h 420"/>
                    <a:gd name="T40" fmla="*/ 109 w 347"/>
                    <a:gd name="T41" fmla="*/ 37 h 420"/>
                    <a:gd name="T42" fmla="*/ 110 w 347"/>
                    <a:gd name="T43" fmla="*/ 49 h 420"/>
                    <a:gd name="T44" fmla="*/ 112 w 347"/>
                    <a:gd name="T45" fmla="*/ 57 h 420"/>
                    <a:gd name="T46" fmla="*/ 114 w 347"/>
                    <a:gd name="T47" fmla="*/ 68 h 420"/>
                    <a:gd name="T48" fmla="*/ 115 w 347"/>
                    <a:gd name="T49" fmla="*/ 84 h 420"/>
                    <a:gd name="T50" fmla="*/ 113 w 347"/>
                    <a:gd name="T51" fmla="*/ 97 h 420"/>
                    <a:gd name="T52" fmla="*/ 108 w 347"/>
                    <a:gd name="T53" fmla="*/ 111 h 420"/>
                    <a:gd name="T54" fmla="*/ 100 w 347"/>
                    <a:gd name="T55" fmla="*/ 122 h 420"/>
                    <a:gd name="T56" fmla="*/ 90 w 347"/>
                    <a:gd name="T57" fmla="*/ 129 h 420"/>
                    <a:gd name="T58" fmla="*/ 80 w 347"/>
                    <a:gd name="T59" fmla="*/ 135 h 420"/>
                    <a:gd name="T60" fmla="*/ 69 w 347"/>
                    <a:gd name="T61" fmla="*/ 137 h 420"/>
                    <a:gd name="T62" fmla="*/ 51 w 347"/>
                    <a:gd name="T63" fmla="*/ 140 h 420"/>
                    <a:gd name="T64" fmla="*/ 38 w 347"/>
                    <a:gd name="T65" fmla="*/ 138 h 420"/>
                    <a:gd name="T66" fmla="*/ 26 w 347"/>
                    <a:gd name="T67" fmla="*/ 133 h 4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7"/>
                    <a:gd name="T103" fmla="*/ 0 h 420"/>
                    <a:gd name="T104" fmla="*/ 347 w 347"/>
                    <a:gd name="T105" fmla="*/ 420 h 4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7" h="420">
                      <a:moveTo>
                        <a:pt x="78" y="399"/>
                      </a:moveTo>
                      <a:lnTo>
                        <a:pt x="54" y="391"/>
                      </a:lnTo>
                      <a:lnTo>
                        <a:pt x="24" y="368"/>
                      </a:lnTo>
                      <a:lnTo>
                        <a:pt x="9" y="330"/>
                      </a:lnTo>
                      <a:lnTo>
                        <a:pt x="0" y="294"/>
                      </a:lnTo>
                      <a:lnTo>
                        <a:pt x="0" y="257"/>
                      </a:lnTo>
                      <a:lnTo>
                        <a:pt x="0" y="217"/>
                      </a:lnTo>
                      <a:lnTo>
                        <a:pt x="9" y="174"/>
                      </a:lnTo>
                      <a:lnTo>
                        <a:pt x="29" y="133"/>
                      </a:lnTo>
                      <a:lnTo>
                        <a:pt x="52" y="106"/>
                      </a:lnTo>
                      <a:lnTo>
                        <a:pt x="78" y="89"/>
                      </a:lnTo>
                      <a:lnTo>
                        <a:pt x="114" y="68"/>
                      </a:lnTo>
                      <a:lnTo>
                        <a:pt x="162" y="54"/>
                      </a:lnTo>
                      <a:lnTo>
                        <a:pt x="205" y="48"/>
                      </a:lnTo>
                      <a:lnTo>
                        <a:pt x="247" y="43"/>
                      </a:lnTo>
                      <a:lnTo>
                        <a:pt x="288" y="41"/>
                      </a:lnTo>
                      <a:lnTo>
                        <a:pt x="311" y="25"/>
                      </a:lnTo>
                      <a:lnTo>
                        <a:pt x="336" y="0"/>
                      </a:lnTo>
                      <a:lnTo>
                        <a:pt x="326" y="41"/>
                      </a:lnTo>
                      <a:lnTo>
                        <a:pt x="324" y="73"/>
                      </a:lnTo>
                      <a:lnTo>
                        <a:pt x="328" y="111"/>
                      </a:lnTo>
                      <a:lnTo>
                        <a:pt x="332" y="147"/>
                      </a:lnTo>
                      <a:lnTo>
                        <a:pt x="338" y="172"/>
                      </a:lnTo>
                      <a:lnTo>
                        <a:pt x="343" y="205"/>
                      </a:lnTo>
                      <a:lnTo>
                        <a:pt x="347" y="251"/>
                      </a:lnTo>
                      <a:lnTo>
                        <a:pt x="340" y="292"/>
                      </a:lnTo>
                      <a:lnTo>
                        <a:pt x="326" y="334"/>
                      </a:lnTo>
                      <a:lnTo>
                        <a:pt x="302" y="366"/>
                      </a:lnTo>
                      <a:lnTo>
                        <a:pt x="271" y="388"/>
                      </a:lnTo>
                      <a:lnTo>
                        <a:pt x="241" y="404"/>
                      </a:lnTo>
                      <a:lnTo>
                        <a:pt x="207" y="411"/>
                      </a:lnTo>
                      <a:lnTo>
                        <a:pt x="153" y="420"/>
                      </a:lnTo>
                      <a:lnTo>
                        <a:pt x="114" y="415"/>
                      </a:lnTo>
                      <a:lnTo>
                        <a:pt x="78" y="39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8" name="Freeform 14"/>
                <p:cNvSpPr>
                  <a:spLocks/>
                </p:cNvSpPr>
                <p:nvPr/>
              </p:nvSpPr>
              <p:spPr bwMode="auto">
                <a:xfrm>
                  <a:off x="1285" y="1299"/>
                  <a:ext cx="88" cy="105"/>
                </a:xfrm>
                <a:custGeom>
                  <a:avLst/>
                  <a:gdLst>
                    <a:gd name="T0" fmla="*/ 81 w 264"/>
                    <a:gd name="T1" fmla="*/ 0 h 313"/>
                    <a:gd name="T2" fmla="*/ 75 w 264"/>
                    <a:gd name="T3" fmla="*/ 15 h 313"/>
                    <a:gd name="T4" fmla="*/ 66 w 264"/>
                    <a:gd name="T5" fmla="*/ 30 h 313"/>
                    <a:gd name="T6" fmla="*/ 60 w 264"/>
                    <a:gd name="T7" fmla="*/ 39 h 313"/>
                    <a:gd name="T8" fmla="*/ 42 w 264"/>
                    <a:gd name="T9" fmla="*/ 54 h 313"/>
                    <a:gd name="T10" fmla="*/ 33 w 264"/>
                    <a:gd name="T11" fmla="*/ 56 h 313"/>
                    <a:gd name="T12" fmla="*/ 27 w 264"/>
                    <a:gd name="T13" fmla="*/ 52 h 313"/>
                    <a:gd name="T14" fmla="*/ 20 w 264"/>
                    <a:gd name="T15" fmla="*/ 46 h 313"/>
                    <a:gd name="T16" fmla="*/ 11 w 264"/>
                    <a:gd name="T17" fmla="*/ 37 h 313"/>
                    <a:gd name="T18" fmla="*/ 4 w 264"/>
                    <a:gd name="T19" fmla="*/ 27 h 313"/>
                    <a:gd name="T20" fmla="*/ 1 w 264"/>
                    <a:gd name="T21" fmla="*/ 43 h 313"/>
                    <a:gd name="T22" fmla="*/ 0 w 264"/>
                    <a:gd name="T23" fmla="*/ 57 h 313"/>
                    <a:gd name="T24" fmla="*/ 0 w 264"/>
                    <a:gd name="T25" fmla="*/ 67 h 313"/>
                    <a:gd name="T26" fmla="*/ 2 w 264"/>
                    <a:gd name="T27" fmla="*/ 80 h 313"/>
                    <a:gd name="T28" fmla="*/ 4 w 264"/>
                    <a:gd name="T29" fmla="*/ 95 h 313"/>
                    <a:gd name="T30" fmla="*/ 6 w 264"/>
                    <a:gd name="T31" fmla="*/ 100 h 313"/>
                    <a:gd name="T32" fmla="*/ 14 w 264"/>
                    <a:gd name="T33" fmla="*/ 105 h 313"/>
                    <a:gd name="T34" fmla="*/ 30 w 264"/>
                    <a:gd name="T35" fmla="*/ 105 h 313"/>
                    <a:gd name="T36" fmla="*/ 43 w 264"/>
                    <a:gd name="T37" fmla="*/ 105 h 313"/>
                    <a:gd name="T38" fmla="*/ 62 w 264"/>
                    <a:gd name="T39" fmla="*/ 99 h 313"/>
                    <a:gd name="T40" fmla="*/ 74 w 264"/>
                    <a:gd name="T41" fmla="*/ 90 h 313"/>
                    <a:gd name="T42" fmla="*/ 83 w 264"/>
                    <a:gd name="T43" fmla="*/ 80 h 313"/>
                    <a:gd name="T44" fmla="*/ 88 w 264"/>
                    <a:gd name="T45" fmla="*/ 66 h 313"/>
                    <a:gd name="T46" fmla="*/ 52 w 264"/>
                    <a:gd name="T47" fmla="*/ 62 h 313"/>
                    <a:gd name="T48" fmla="*/ 43 w 264"/>
                    <a:gd name="T49" fmla="*/ 57 h 313"/>
                    <a:gd name="T50" fmla="*/ 54 w 264"/>
                    <a:gd name="T51" fmla="*/ 49 h 313"/>
                    <a:gd name="T52" fmla="*/ 65 w 264"/>
                    <a:gd name="T53" fmla="*/ 36 h 313"/>
                    <a:gd name="T54" fmla="*/ 73 w 264"/>
                    <a:gd name="T55" fmla="*/ 21 h 313"/>
                    <a:gd name="T56" fmla="*/ 81 w 264"/>
                    <a:gd name="T57" fmla="*/ 0 h 3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313"/>
                    <a:gd name="T89" fmla="*/ 264 w 264"/>
                    <a:gd name="T90" fmla="*/ 313 h 3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313">
                      <a:moveTo>
                        <a:pt x="244" y="0"/>
                      </a:moveTo>
                      <a:lnTo>
                        <a:pt x="224" y="45"/>
                      </a:lnTo>
                      <a:lnTo>
                        <a:pt x="199" y="88"/>
                      </a:lnTo>
                      <a:lnTo>
                        <a:pt x="179" y="115"/>
                      </a:lnTo>
                      <a:lnTo>
                        <a:pt x="126" y="160"/>
                      </a:lnTo>
                      <a:lnTo>
                        <a:pt x="100" y="167"/>
                      </a:lnTo>
                      <a:lnTo>
                        <a:pt x="80" y="154"/>
                      </a:lnTo>
                      <a:lnTo>
                        <a:pt x="61" y="138"/>
                      </a:lnTo>
                      <a:lnTo>
                        <a:pt x="34" y="110"/>
                      </a:lnTo>
                      <a:lnTo>
                        <a:pt x="12" y="79"/>
                      </a:lnTo>
                      <a:lnTo>
                        <a:pt x="3" y="127"/>
                      </a:lnTo>
                      <a:lnTo>
                        <a:pt x="0" y="171"/>
                      </a:lnTo>
                      <a:lnTo>
                        <a:pt x="0" y="201"/>
                      </a:lnTo>
                      <a:lnTo>
                        <a:pt x="5" y="239"/>
                      </a:lnTo>
                      <a:lnTo>
                        <a:pt x="12" y="282"/>
                      </a:lnTo>
                      <a:lnTo>
                        <a:pt x="19" y="298"/>
                      </a:lnTo>
                      <a:lnTo>
                        <a:pt x="41" y="313"/>
                      </a:lnTo>
                      <a:lnTo>
                        <a:pt x="91" y="313"/>
                      </a:lnTo>
                      <a:lnTo>
                        <a:pt x="129" y="313"/>
                      </a:lnTo>
                      <a:lnTo>
                        <a:pt x="185" y="296"/>
                      </a:lnTo>
                      <a:lnTo>
                        <a:pt x="222" y="269"/>
                      </a:lnTo>
                      <a:lnTo>
                        <a:pt x="249" y="239"/>
                      </a:lnTo>
                      <a:lnTo>
                        <a:pt x="264" y="197"/>
                      </a:lnTo>
                      <a:lnTo>
                        <a:pt x="156" y="185"/>
                      </a:lnTo>
                      <a:lnTo>
                        <a:pt x="129" y="171"/>
                      </a:lnTo>
                      <a:lnTo>
                        <a:pt x="163" y="147"/>
                      </a:lnTo>
                      <a:lnTo>
                        <a:pt x="194" y="108"/>
                      </a:lnTo>
                      <a:lnTo>
                        <a:pt x="220" y="64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3" name="Group 15"/>
              <p:cNvGrpSpPr>
                <a:grpSpLocks/>
              </p:cNvGrpSpPr>
              <p:nvPr/>
            </p:nvGrpSpPr>
            <p:grpSpPr bwMode="auto">
              <a:xfrm>
                <a:off x="1238" y="1420"/>
                <a:ext cx="115" cy="159"/>
                <a:chOff x="1238" y="1420"/>
                <a:chExt cx="115" cy="159"/>
              </a:xfrm>
            </p:grpSpPr>
            <p:sp>
              <p:nvSpPr>
                <p:cNvPr id="4375" name="Freeform 16"/>
                <p:cNvSpPr>
                  <a:spLocks/>
                </p:cNvSpPr>
                <p:nvPr/>
              </p:nvSpPr>
              <p:spPr bwMode="auto">
                <a:xfrm>
                  <a:off x="1238" y="1420"/>
                  <a:ext cx="115" cy="159"/>
                </a:xfrm>
                <a:custGeom>
                  <a:avLst/>
                  <a:gdLst>
                    <a:gd name="T0" fmla="*/ 56 w 345"/>
                    <a:gd name="T1" fmla="*/ 0 h 479"/>
                    <a:gd name="T2" fmla="*/ 36 w 345"/>
                    <a:gd name="T3" fmla="*/ 6 h 479"/>
                    <a:gd name="T4" fmla="*/ 19 w 345"/>
                    <a:gd name="T5" fmla="*/ 22 h 479"/>
                    <a:gd name="T6" fmla="*/ 8 w 345"/>
                    <a:gd name="T7" fmla="*/ 41 h 479"/>
                    <a:gd name="T8" fmla="*/ 5 w 345"/>
                    <a:gd name="T9" fmla="*/ 53 h 479"/>
                    <a:gd name="T10" fmla="*/ 2 w 345"/>
                    <a:gd name="T11" fmla="*/ 65 h 479"/>
                    <a:gd name="T12" fmla="*/ 0 w 345"/>
                    <a:gd name="T13" fmla="*/ 79 h 479"/>
                    <a:gd name="T14" fmla="*/ 2 w 345"/>
                    <a:gd name="T15" fmla="*/ 93 h 479"/>
                    <a:gd name="T16" fmla="*/ 9 w 345"/>
                    <a:gd name="T17" fmla="*/ 108 h 479"/>
                    <a:gd name="T18" fmla="*/ 18 w 345"/>
                    <a:gd name="T19" fmla="*/ 119 h 479"/>
                    <a:gd name="T20" fmla="*/ 27 w 345"/>
                    <a:gd name="T21" fmla="*/ 127 h 479"/>
                    <a:gd name="T22" fmla="*/ 45 w 345"/>
                    <a:gd name="T23" fmla="*/ 140 h 479"/>
                    <a:gd name="T24" fmla="*/ 56 w 345"/>
                    <a:gd name="T25" fmla="*/ 150 h 479"/>
                    <a:gd name="T26" fmla="*/ 59 w 345"/>
                    <a:gd name="T27" fmla="*/ 159 h 479"/>
                    <a:gd name="T28" fmla="*/ 64 w 345"/>
                    <a:gd name="T29" fmla="*/ 149 h 479"/>
                    <a:gd name="T30" fmla="*/ 72 w 345"/>
                    <a:gd name="T31" fmla="*/ 140 h 479"/>
                    <a:gd name="T32" fmla="*/ 81 w 345"/>
                    <a:gd name="T33" fmla="*/ 131 h 479"/>
                    <a:gd name="T34" fmla="*/ 95 w 345"/>
                    <a:gd name="T35" fmla="*/ 120 h 479"/>
                    <a:gd name="T36" fmla="*/ 104 w 345"/>
                    <a:gd name="T37" fmla="*/ 108 h 479"/>
                    <a:gd name="T38" fmla="*/ 111 w 345"/>
                    <a:gd name="T39" fmla="*/ 96 h 479"/>
                    <a:gd name="T40" fmla="*/ 115 w 345"/>
                    <a:gd name="T41" fmla="*/ 79 h 479"/>
                    <a:gd name="T42" fmla="*/ 114 w 345"/>
                    <a:gd name="T43" fmla="*/ 64 h 479"/>
                    <a:gd name="T44" fmla="*/ 112 w 345"/>
                    <a:gd name="T45" fmla="*/ 50 h 479"/>
                    <a:gd name="T46" fmla="*/ 105 w 345"/>
                    <a:gd name="T47" fmla="*/ 36 h 479"/>
                    <a:gd name="T48" fmla="*/ 98 w 345"/>
                    <a:gd name="T49" fmla="*/ 23 h 479"/>
                    <a:gd name="T50" fmla="*/ 88 w 345"/>
                    <a:gd name="T51" fmla="*/ 11 h 479"/>
                    <a:gd name="T52" fmla="*/ 76 w 345"/>
                    <a:gd name="T53" fmla="*/ 3 h 479"/>
                    <a:gd name="T54" fmla="*/ 56 w 345"/>
                    <a:gd name="T55" fmla="*/ 0 h 4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5"/>
                    <a:gd name="T85" fmla="*/ 0 h 479"/>
                    <a:gd name="T86" fmla="*/ 345 w 345"/>
                    <a:gd name="T87" fmla="*/ 479 h 4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5" h="479">
                      <a:moveTo>
                        <a:pt x="169" y="0"/>
                      </a:moveTo>
                      <a:lnTo>
                        <a:pt x="108" y="18"/>
                      </a:lnTo>
                      <a:lnTo>
                        <a:pt x="58" y="66"/>
                      </a:lnTo>
                      <a:lnTo>
                        <a:pt x="23" y="124"/>
                      </a:lnTo>
                      <a:lnTo>
                        <a:pt x="14" y="160"/>
                      </a:lnTo>
                      <a:lnTo>
                        <a:pt x="5" y="197"/>
                      </a:lnTo>
                      <a:lnTo>
                        <a:pt x="0" y="239"/>
                      </a:lnTo>
                      <a:lnTo>
                        <a:pt x="7" y="280"/>
                      </a:lnTo>
                      <a:lnTo>
                        <a:pt x="27" y="325"/>
                      </a:lnTo>
                      <a:lnTo>
                        <a:pt x="54" y="357"/>
                      </a:lnTo>
                      <a:lnTo>
                        <a:pt x="81" y="383"/>
                      </a:lnTo>
                      <a:lnTo>
                        <a:pt x="135" y="422"/>
                      </a:lnTo>
                      <a:lnTo>
                        <a:pt x="169" y="451"/>
                      </a:lnTo>
                      <a:lnTo>
                        <a:pt x="176" y="479"/>
                      </a:lnTo>
                      <a:lnTo>
                        <a:pt x="191" y="449"/>
                      </a:lnTo>
                      <a:lnTo>
                        <a:pt x="215" y="422"/>
                      </a:lnTo>
                      <a:lnTo>
                        <a:pt x="244" y="395"/>
                      </a:lnTo>
                      <a:lnTo>
                        <a:pt x="285" y="361"/>
                      </a:lnTo>
                      <a:lnTo>
                        <a:pt x="311" y="325"/>
                      </a:lnTo>
                      <a:lnTo>
                        <a:pt x="334" y="289"/>
                      </a:lnTo>
                      <a:lnTo>
                        <a:pt x="345" y="237"/>
                      </a:lnTo>
                      <a:lnTo>
                        <a:pt x="342" y="192"/>
                      </a:lnTo>
                      <a:lnTo>
                        <a:pt x="336" y="151"/>
                      </a:lnTo>
                      <a:lnTo>
                        <a:pt x="316" y="108"/>
                      </a:lnTo>
                      <a:lnTo>
                        <a:pt x="294" y="68"/>
                      </a:lnTo>
                      <a:lnTo>
                        <a:pt x="264" y="34"/>
                      </a:lnTo>
                      <a:lnTo>
                        <a:pt x="228" y="9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6" name="Freeform 17"/>
                <p:cNvSpPr>
                  <a:spLocks/>
                </p:cNvSpPr>
                <p:nvPr/>
              </p:nvSpPr>
              <p:spPr bwMode="auto">
                <a:xfrm>
                  <a:off x="1241" y="1426"/>
                  <a:ext cx="94" cy="139"/>
                </a:xfrm>
                <a:custGeom>
                  <a:avLst/>
                  <a:gdLst>
                    <a:gd name="T0" fmla="*/ 0 w 284"/>
                    <a:gd name="T1" fmla="*/ 65 h 417"/>
                    <a:gd name="T2" fmla="*/ 21 w 284"/>
                    <a:gd name="T3" fmla="*/ 64 h 417"/>
                    <a:gd name="T4" fmla="*/ 28 w 284"/>
                    <a:gd name="T5" fmla="*/ 64 h 417"/>
                    <a:gd name="T6" fmla="*/ 43 w 284"/>
                    <a:gd name="T7" fmla="*/ 60 h 417"/>
                    <a:gd name="T8" fmla="*/ 50 w 284"/>
                    <a:gd name="T9" fmla="*/ 57 h 417"/>
                    <a:gd name="T10" fmla="*/ 53 w 284"/>
                    <a:gd name="T11" fmla="*/ 65 h 417"/>
                    <a:gd name="T12" fmla="*/ 53 w 284"/>
                    <a:gd name="T13" fmla="*/ 77 h 417"/>
                    <a:gd name="T14" fmla="*/ 54 w 284"/>
                    <a:gd name="T15" fmla="*/ 98 h 417"/>
                    <a:gd name="T16" fmla="*/ 54 w 284"/>
                    <a:gd name="T17" fmla="*/ 119 h 417"/>
                    <a:gd name="T18" fmla="*/ 56 w 284"/>
                    <a:gd name="T19" fmla="*/ 139 h 417"/>
                    <a:gd name="T20" fmla="*/ 57 w 284"/>
                    <a:gd name="T21" fmla="*/ 113 h 417"/>
                    <a:gd name="T22" fmla="*/ 56 w 284"/>
                    <a:gd name="T23" fmla="*/ 87 h 417"/>
                    <a:gd name="T24" fmla="*/ 56 w 284"/>
                    <a:gd name="T25" fmla="*/ 71 h 417"/>
                    <a:gd name="T26" fmla="*/ 57 w 284"/>
                    <a:gd name="T27" fmla="*/ 56 h 417"/>
                    <a:gd name="T28" fmla="*/ 58 w 284"/>
                    <a:gd name="T29" fmla="*/ 47 h 417"/>
                    <a:gd name="T30" fmla="*/ 62 w 284"/>
                    <a:gd name="T31" fmla="*/ 37 h 417"/>
                    <a:gd name="T32" fmla="*/ 70 w 284"/>
                    <a:gd name="T33" fmla="*/ 32 h 417"/>
                    <a:gd name="T34" fmla="*/ 77 w 284"/>
                    <a:gd name="T35" fmla="*/ 29 h 417"/>
                    <a:gd name="T36" fmla="*/ 86 w 284"/>
                    <a:gd name="T37" fmla="*/ 29 h 417"/>
                    <a:gd name="T38" fmla="*/ 94 w 284"/>
                    <a:gd name="T39" fmla="*/ 29 h 417"/>
                    <a:gd name="T40" fmla="*/ 87 w 284"/>
                    <a:gd name="T41" fmla="*/ 17 h 417"/>
                    <a:gd name="T42" fmla="*/ 77 w 284"/>
                    <a:gd name="T43" fmla="*/ 7 h 417"/>
                    <a:gd name="T44" fmla="*/ 62 w 284"/>
                    <a:gd name="T45" fmla="*/ 1 h 417"/>
                    <a:gd name="T46" fmla="*/ 50 w 284"/>
                    <a:gd name="T47" fmla="*/ 0 h 417"/>
                    <a:gd name="T48" fmla="*/ 38 w 284"/>
                    <a:gd name="T49" fmla="*/ 5 h 417"/>
                    <a:gd name="T50" fmla="*/ 27 w 284"/>
                    <a:gd name="T51" fmla="*/ 13 h 417"/>
                    <a:gd name="T52" fmla="*/ 23 w 284"/>
                    <a:gd name="T53" fmla="*/ 20 h 417"/>
                    <a:gd name="T54" fmla="*/ 0 w 284"/>
                    <a:gd name="T55" fmla="*/ 65 h 4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4"/>
                    <a:gd name="T85" fmla="*/ 0 h 417"/>
                    <a:gd name="T86" fmla="*/ 284 w 284"/>
                    <a:gd name="T87" fmla="*/ 417 h 4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4" h="417">
                      <a:moveTo>
                        <a:pt x="0" y="196"/>
                      </a:moveTo>
                      <a:lnTo>
                        <a:pt x="63" y="192"/>
                      </a:lnTo>
                      <a:lnTo>
                        <a:pt x="86" y="192"/>
                      </a:lnTo>
                      <a:lnTo>
                        <a:pt x="130" y="181"/>
                      </a:lnTo>
                      <a:lnTo>
                        <a:pt x="151" y="170"/>
                      </a:lnTo>
                      <a:lnTo>
                        <a:pt x="160" y="194"/>
                      </a:lnTo>
                      <a:lnTo>
                        <a:pt x="160" y="230"/>
                      </a:lnTo>
                      <a:lnTo>
                        <a:pt x="164" y="295"/>
                      </a:lnTo>
                      <a:lnTo>
                        <a:pt x="162" y="356"/>
                      </a:lnTo>
                      <a:lnTo>
                        <a:pt x="169" y="417"/>
                      </a:lnTo>
                      <a:lnTo>
                        <a:pt x="171" y="339"/>
                      </a:lnTo>
                      <a:lnTo>
                        <a:pt x="169" y="262"/>
                      </a:lnTo>
                      <a:lnTo>
                        <a:pt x="169" y="212"/>
                      </a:lnTo>
                      <a:lnTo>
                        <a:pt x="171" y="168"/>
                      </a:lnTo>
                      <a:lnTo>
                        <a:pt x="176" y="140"/>
                      </a:lnTo>
                      <a:lnTo>
                        <a:pt x="187" y="111"/>
                      </a:lnTo>
                      <a:lnTo>
                        <a:pt x="212" y="95"/>
                      </a:lnTo>
                      <a:lnTo>
                        <a:pt x="234" y="88"/>
                      </a:lnTo>
                      <a:lnTo>
                        <a:pt x="261" y="88"/>
                      </a:lnTo>
                      <a:lnTo>
                        <a:pt x="284" y="88"/>
                      </a:lnTo>
                      <a:lnTo>
                        <a:pt x="263" y="50"/>
                      </a:lnTo>
                      <a:lnTo>
                        <a:pt x="232" y="20"/>
                      </a:lnTo>
                      <a:lnTo>
                        <a:pt x="187" y="2"/>
                      </a:lnTo>
                      <a:lnTo>
                        <a:pt x="151" y="0"/>
                      </a:lnTo>
                      <a:lnTo>
                        <a:pt x="114" y="16"/>
                      </a:lnTo>
                      <a:lnTo>
                        <a:pt x="83" y="39"/>
                      </a:lnTo>
                      <a:lnTo>
                        <a:pt x="68" y="61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4" name="Group 18"/>
              <p:cNvGrpSpPr>
                <a:grpSpLocks/>
              </p:cNvGrpSpPr>
              <p:nvPr/>
            </p:nvGrpSpPr>
            <p:grpSpPr bwMode="auto">
              <a:xfrm>
                <a:off x="1117" y="1402"/>
                <a:ext cx="163" cy="104"/>
                <a:chOff x="1117" y="1402"/>
                <a:chExt cx="163" cy="104"/>
              </a:xfrm>
            </p:grpSpPr>
            <p:sp>
              <p:nvSpPr>
                <p:cNvPr id="4373" name="Freeform 19"/>
                <p:cNvSpPr>
                  <a:spLocks/>
                </p:cNvSpPr>
                <p:nvPr/>
              </p:nvSpPr>
              <p:spPr bwMode="auto">
                <a:xfrm>
                  <a:off x="1117" y="1402"/>
                  <a:ext cx="163" cy="104"/>
                </a:xfrm>
                <a:custGeom>
                  <a:avLst/>
                  <a:gdLst>
                    <a:gd name="T0" fmla="*/ 62 w 487"/>
                    <a:gd name="T1" fmla="*/ 13 h 312"/>
                    <a:gd name="T2" fmla="*/ 52 w 487"/>
                    <a:gd name="T3" fmla="*/ 20 h 312"/>
                    <a:gd name="T4" fmla="*/ 40 w 487"/>
                    <a:gd name="T5" fmla="*/ 28 h 312"/>
                    <a:gd name="T6" fmla="*/ 33 w 487"/>
                    <a:gd name="T7" fmla="*/ 37 h 312"/>
                    <a:gd name="T8" fmla="*/ 29 w 487"/>
                    <a:gd name="T9" fmla="*/ 44 h 312"/>
                    <a:gd name="T10" fmla="*/ 26 w 487"/>
                    <a:gd name="T11" fmla="*/ 56 h 312"/>
                    <a:gd name="T12" fmla="*/ 25 w 487"/>
                    <a:gd name="T13" fmla="*/ 65 h 312"/>
                    <a:gd name="T14" fmla="*/ 22 w 487"/>
                    <a:gd name="T15" fmla="*/ 75 h 312"/>
                    <a:gd name="T16" fmla="*/ 13 w 487"/>
                    <a:gd name="T17" fmla="*/ 86 h 312"/>
                    <a:gd name="T18" fmla="*/ 0 w 487"/>
                    <a:gd name="T19" fmla="*/ 95 h 312"/>
                    <a:gd name="T20" fmla="*/ 19 w 487"/>
                    <a:gd name="T21" fmla="*/ 99 h 312"/>
                    <a:gd name="T22" fmla="*/ 34 w 487"/>
                    <a:gd name="T23" fmla="*/ 102 h 312"/>
                    <a:gd name="T24" fmla="*/ 50 w 487"/>
                    <a:gd name="T25" fmla="*/ 104 h 312"/>
                    <a:gd name="T26" fmla="*/ 65 w 487"/>
                    <a:gd name="T27" fmla="*/ 104 h 312"/>
                    <a:gd name="T28" fmla="*/ 82 w 487"/>
                    <a:gd name="T29" fmla="*/ 102 h 312"/>
                    <a:gd name="T30" fmla="*/ 97 w 487"/>
                    <a:gd name="T31" fmla="*/ 99 h 312"/>
                    <a:gd name="T32" fmla="*/ 112 w 487"/>
                    <a:gd name="T33" fmla="*/ 95 h 312"/>
                    <a:gd name="T34" fmla="*/ 125 w 487"/>
                    <a:gd name="T35" fmla="*/ 88 h 312"/>
                    <a:gd name="T36" fmla="*/ 135 w 487"/>
                    <a:gd name="T37" fmla="*/ 81 h 312"/>
                    <a:gd name="T38" fmla="*/ 144 w 487"/>
                    <a:gd name="T39" fmla="*/ 73 h 312"/>
                    <a:gd name="T40" fmla="*/ 153 w 487"/>
                    <a:gd name="T41" fmla="*/ 65 h 312"/>
                    <a:gd name="T42" fmla="*/ 158 w 487"/>
                    <a:gd name="T43" fmla="*/ 52 h 312"/>
                    <a:gd name="T44" fmla="*/ 162 w 487"/>
                    <a:gd name="T45" fmla="*/ 41 h 312"/>
                    <a:gd name="T46" fmla="*/ 163 w 487"/>
                    <a:gd name="T47" fmla="*/ 29 h 312"/>
                    <a:gd name="T48" fmla="*/ 159 w 487"/>
                    <a:gd name="T49" fmla="*/ 19 h 312"/>
                    <a:gd name="T50" fmla="*/ 155 w 487"/>
                    <a:gd name="T51" fmla="*/ 12 h 312"/>
                    <a:gd name="T52" fmla="*/ 150 w 487"/>
                    <a:gd name="T53" fmla="*/ 6 h 312"/>
                    <a:gd name="T54" fmla="*/ 137 w 487"/>
                    <a:gd name="T55" fmla="*/ 1 h 312"/>
                    <a:gd name="T56" fmla="*/ 123 w 487"/>
                    <a:gd name="T57" fmla="*/ 0 h 312"/>
                    <a:gd name="T58" fmla="*/ 105 w 487"/>
                    <a:gd name="T59" fmla="*/ 1 h 312"/>
                    <a:gd name="T60" fmla="*/ 90 w 487"/>
                    <a:gd name="T61" fmla="*/ 3 h 312"/>
                    <a:gd name="T62" fmla="*/ 74 w 487"/>
                    <a:gd name="T63" fmla="*/ 7 h 312"/>
                    <a:gd name="T64" fmla="*/ 62 w 487"/>
                    <a:gd name="T65" fmla="*/ 13 h 3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7"/>
                    <a:gd name="T100" fmla="*/ 0 h 312"/>
                    <a:gd name="T101" fmla="*/ 487 w 487"/>
                    <a:gd name="T102" fmla="*/ 312 h 3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7" h="312">
                      <a:moveTo>
                        <a:pt x="185" y="39"/>
                      </a:moveTo>
                      <a:lnTo>
                        <a:pt x="154" y="61"/>
                      </a:lnTo>
                      <a:lnTo>
                        <a:pt x="121" y="83"/>
                      </a:lnTo>
                      <a:lnTo>
                        <a:pt x="99" y="111"/>
                      </a:lnTo>
                      <a:lnTo>
                        <a:pt x="88" y="133"/>
                      </a:lnTo>
                      <a:lnTo>
                        <a:pt x="79" y="168"/>
                      </a:lnTo>
                      <a:lnTo>
                        <a:pt x="75" y="196"/>
                      </a:lnTo>
                      <a:lnTo>
                        <a:pt x="67" y="225"/>
                      </a:lnTo>
                      <a:lnTo>
                        <a:pt x="38" y="258"/>
                      </a:lnTo>
                      <a:lnTo>
                        <a:pt x="0" y="284"/>
                      </a:lnTo>
                      <a:lnTo>
                        <a:pt x="58" y="298"/>
                      </a:lnTo>
                      <a:lnTo>
                        <a:pt x="101" y="307"/>
                      </a:lnTo>
                      <a:lnTo>
                        <a:pt x="149" y="312"/>
                      </a:lnTo>
                      <a:lnTo>
                        <a:pt x="194" y="312"/>
                      </a:lnTo>
                      <a:lnTo>
                        <a:pt x="244" y="307"/>
                      </a:lnTo>
                      <a:lnTo>
                        <a:pt x="291" y="298"/>
                      </a:lnTo>
                      <a:lnTo>
                        <a:pt x="336" y="284"/>
                      </a:lnTo>
                      <a:lnTo>
                        <a:pt x="372" y="264"/>
                      </a:lnTo>
                      <a:lnTo>
                        <a:pt x="403" y="244"/>
                      </a:lnTo>
                      <a:lnTo>
                        <a:pt x="430" y="219"/>
                      </a:lnTo>
                      <a:lnTo>
                        <a:pt x="456" y="194"/>
                      </a:lnTo>
                      <a:lnTo>
                        <a:pt x="473" y="155"/>
                      </a:lnTo>
                      <a:lnTo>
                        <a:pt x="484" y="124"/>
                      </a:lnTo>
                      <a:lnTo>
                        <a:pt x="487" y="86"/>
                      </a:lnTo>
                      <a:lnTo>
                        <a:pt x="476" y="57"/>
                      </a:lnTo>
                      <a:lnTo>
                        <a:pt x="464" y="37"/>
                      </a:lnTo>
                      <a:lnTo>
                        <a:pt x="447" y="18"/>
                      </a:lnTo>
                      <a:lnTo>
                        <a:pt x="410" y="4"/>
                      </a:lnTo>
                      <a:lnTo>
                        <a:pt x="368" y="0"/>
                      </a:lnTo>
                      <a:lnTo>
                        <a:pt x="313" y="2"/>
                      </a:lnTo>
                      <a:lnTo>
                        <a:pt x="268" y="9"/>
                      </a:lnTo>
                      <a:lnTo>
                        <a:pt x="221" y="20"/>
                      </a:lnTo>
                      <a:lnTo>
                        <a:pt x="185" y="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4" name="Freeform 20"/>
                <p:cNvSpPr>
                  <a:spLocks/>
                </p:cNvSpPr>
                <p:nvPr/>
              </p:nvSpPr>
              <p:spPr bwMode="auto">
                <a:xfrm>
                  <a:off x="1144" y="1405"/>
                  <a:ext cx="131" cy="88"/>
                </a:xfrm>
                <a:custGeom>
                  <a:avLst/>
                  <a:gdLst>
                    <a:gd name="T0" fmla="*/ 99 w 394"/>
                    <a:gd name="T1" fmla="*/ 11 h 264"/>
                    <a:gd name="T2" fmla="*/ 102 w 394"/>
                    <a:gd name="T3" fmla="*/ 20 h 264"/>
                    <a:gd name="T4" fmla="*/ 100 w 394"/>
                    <a:gd name="T5" fmla="*/ 31 h 264"/>
                    <a:gd name="T6" fmla="*/ 90 w 394"/>
                    <a:gd name="T7" fmla="*/ 46 h 264"/>
                    <a:gd name="T8" fmla="*/ 78 w 394"/>
                    <a:gd name="T9" fmla="*/ 57 h 264"/>
                    <a:gd name="T10" fmla="*/ 62 w 394"/>
                    <a:gd name="T11" fmla="*/ 68 h 264"/>
                    <a:gd name="T12" fmla="*/ 45 w 394"/>
                    <a:gd name="T13" fmla="*/ 75 h 264"/>
                    <a:gd name="T14" fmla="*/ 26 w 394"/>
                    <a:gd name="T15" fmla="*/ 81 h 264"/>
                    <a:gd name="T16" fmla="*/ 12 w 394"/>
                    <a:gd name="T17" fmla="*/ 85 h 264"/>
                    <a:gd name="T18" fmla="*/ 0 w 394"/>
                    <a:gd name="T19" fmla="*/ 88 h 264"/>
                    <a:gd name="T20" fmla="*/ 34 w 394"/>
                    <a:gd name="T21" fmla="*/ 81 h 264"/>
                    <a:gd name="T22" fmla="*/ 53 w 394"/>
                    <a:gd name="T23" fmla="*/ 75 h 264"/>
                    <a:gd name="T24" fmla="*/ 63 w 394"/>
                    <a:gd name="T25" fmla="*/ 71 h 264"/>
                    <a:gd name="T26" fmla="*/ 76 w 394"/>
                    <a:gd name="T27" fmla="*/ 65 h 264"/>
                    <a:gd name="T28" fmla="*/ 87 w 394"/>
                    <a:gd name="T29" fmla="*/ 58 h 264"/>
                    <a:gd name="T30" fmla="*/ 96 w 394"/>
                    <a:gd name="T31" fmla="*/ 52 h 264"/>
                    <a:gd name="T32" fmla="*/ 105 w 394"/>
                    <a:gd name="T33" fmla="*/ 47 h 264"/>
                    <a:gd name="T34" fmla="*/ 119 w 394"/>
                    <a:gd name="T35" fmla="*/ 46 h 264"/>
                    <a:gd name="T36" fmla="*/ 123 w 394"/>
                    <a:gd name="T37" fmla="*/ 49 h 264"/>
                    <a:gd name="T38" fmla="*/ 124 w 394"/>
                    <a:gd name="T39" fmla="*/ 54 h 264"/>
                    <a:gd name="T40" fmla="*/ 130 w 394"/>
                    <a:gd name="T41" fmla="*/ 41 h 264"/>
                    <a:gd name="T42" fmla="*/ 131 w 394"/>
                    <a:gd name="T43" fmla="*/ 26 h 264"/>
                    <a:gd name="T44" fmla="*/ 125 w 394"/>
                    <a:gd name="T45" fmla="*/ 14 h 264"/>
                    <a:gd name="T46" fmla="*/ 116 w 394"/>
                    <a:gd name="T47" fmla="*/ 6 h 264"/>
                    <a:gd name="T48" fmla="*/ 106 w 394"/>
                    <a:gd name="T49" fmla="*/ 2 h 264"/>
                    <a:gd name="T50" fmla="*/ 93 w 394"/>
                    <a:gd name="T51" fmla="*/ 0 h 264"/>
                    <a:gd name="T52" fmla="*/ 99 w 394"/>
                    <a:gd name="T53" fmla="*/ 11 h 2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4"/>
                    <a:gd name="T82" fmla="*/ 0 h 264"/>
                    <a:gd name="T83" fmla="*/ 394 w 394"/>
                    <a:gd name="T84" fmla="*/ 264 h 2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4" h="264">
                      <a:moveTo>
                        <a:pt x="298" y="34"/>
                      </a:moveTo>
                      <a:lnTo>
                        <a:pt x="307" y="61"/>
                      </a:lnTo>
                      <a:lnTo>
                        <a:pt x="300" y="93"/>
                      </a:lnTo>
                      <a:lnTo>
                        <a:pt x="270" y="137"/>
                      </a:lnTo>
                      <a:lnTo>
                        <a:pt x="234" y="172"/>
                      </a:lnTo>
                      <a:lnTo>
                        <a:pt x="185" y="205"/>
                      </a:lnTo>
                      <a:lnTo>
                        <a:pt x="135" y="225"/>
                      </a:lnTo>
                      <a:lnTo>
                        <a:pt x="79" y="244"/>
                      </a:lnTo>
                      <a:lnTo>
                        <a:pt x="36" y="255"/>
                      </a:lnTo>
                      <a:lnTo>
                        <a:pt x="0" y="264"/>
                      </a:lnTo>
                      <a:lnTo>
                        <a:pt x="101" y="244"/>
                      </a:lnTo>
                      <a:lnTo>
                        <a:pt x="158" y="225"/>
                      </a:lnTo>
                      <a:lnTo>
                        <a:pt x="189" y="212"/>
                      </a:lnTo>
                      <a:lnTo>
                        <a:pt x="228" y="196"/>
                      </a:lnTo>
                      <a:lnTo>
                        <a:pt x="263" y="174"/>
                      </a:lnTo>
                      <a:lnTo>
                        <a:pt x="289" y="155"/>
                      </a:lnTo>
                      <a:lnTo>
                        <a:pt x="316" y="142"/>
                      </a:lnTo>
                      <a:lnTo>
                        <a:pt x="357" y="137"/>
                      </a:lnTo>
                      <a:lnTo>
                        <a:pt x="370" y="146"/>
                      </a:lnTo>
                      <a:lnTo>
                        <a:pt x="372" y="163"/>
                      </a:lnTo>
                      <a:lnTo>
                        <a:pt x="392" y="122"/>
                      </a:lnTo>
                      <a:lnTo>
                        <a:pt x="394" y="79"/>
                      </a:lnTo>
                      <a:lnTo>
                        <a:pt x="377" y="41"/>
                      </a:lnTo>
                      <a:lnTo>
                        <a:pt x="349" y="18"/>
                      </a:lnTo>
                      <a:lnTo>
                        <a:pt x="318" y="6"/>
                      </a:lnTo>
                      <a:lnTo>
                        <a:pt x="279" y="0"/>
                      </a:lnTo>
                      <a:lnTo>
                        <a:pt x="298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5" name="Group 21"/>
              <p:cNvGrpSpPr>
                <a:grpSpLocks/>
              </p:cNvGrpSpPr>
              <p:nvPr/>
            </p:nvGrpSpPr>
            <p:grpSpPr bwMode="auto">
              <a:xfrm>
                <a:off x="1292" y="1351"/>
                <a:ext cx="150" cy="105"/>
                <a:chOff x="1292" y="1351"/>
                <a:chExt cx="150" cy="105"/>
              </a:xfrm>
            </p:grpSpPr>
            <p:sp>
              <p:nvSpPr>
                <p:cNvPr id="4371" name="Freeform 22"/>
                <p:cNvSpPr>
                  <a:spLocks/>
                </p:cNvSpPr>
                <p:nvPr/>
              </p:nvSpPr>
              <p:spPr bwMode="auto">
                <a:xfrm>
                  <a:off x="1292" y="1351"/>
                  <a:ext cx="150" cy="105"/>
                </a:xfrm>
                <a:custGeom>
                  <a:avLst/>
                  <a:gdLst>
                    <a:gd name="T0" fmla="*/ 20 w 451"/>
                    <a:gd name="T1" fmla="*/ 92 h 313"/>
                    <a:gd name="T2" fmla="*/ 11 w 451"/>
                    <a:gd name="T3" fmla="*/ 86 h 313"/>
                    <a:gd name="T4" fmla="*/ 5 w 451"/>
                    <a:gd name="T5" fmla="*/ 77 h 313"/>
                    <a:gd name="T6" fmla="*/ 2 w 451"/>
                    <a:gd name="T7" fmla="*/ 68 h 313"/>
                    <a:gd name="T8" fmla="*/ 0 w 451"/>
                    <a:gd name="T9" fmla="*/ 57 h 313"/>
                    <a:gd name="T10" fmla="*/ 2 w 451"/>
                    <a:gd name="T11" fmla="*/ 45 h 313"/>
                    <a:gd name="T12" fmla="*/ 5 w 451"/>
                    <a:gd name="T13" fmla="*/ 31 h 313"/>
                    <a:gd name="T14" fmla="*/ 12 w 451"/>
                    <a:gd name="T15" fmla="*/ 20 h 313"/>
                    <a:gd name="T16" fmla="*/ 22 w 451"/>
                    <a:gd name="T17" fmla="*/ 10 h 313"/>
                    <a:gd name="T18" fmla="*/ 32 w 451"/>
                    <a:gd name="T19" fmla="*/ 5 h 313"/>
                    <a:gd name="T20" fmla="*/ 45 w 451"/>
                    <a:gd name="T21" fmla="*/ 1 h 313"/>
                    <a:gd name="T22" fmla="*/ 60 w 451"/>
                    <a:gd name="T23" fmla="*/ 0 h 313"/>
                    <a:gd name="T24" fmla="*/ 72 w 451"/>
                    <a:gd name="T25" fmla="*/ 1 h 313"/>
                    <a:gd name="T26" fmla="*/ 83 w 451"/>
                    <a:gd name="T27" fmla="*/ 4 h 313"/>
                    <a:gd name="T28" fmla="*/ 93 w 451"/>
                    <a:gd name="T29" fmla="*/ 7 h 313"/>
                    <a:gd name="T30" fmla="*/ 103 w 451"/>
                    <a:gd name="T31" fmla="*/ 15 h 313"/>
                    <a:gd name="T32" fmla="*/ 112 w 451"/>
                    <a:gd name="T33" fmla="*/ 23 h 313"/>
                    <a:gd name="T34" fmla="*/ 120 w 451"/>
                    <a:gd name="T35" fmla="*/ 32 h 313"/>
                    <a:gd name="T36" fmla="*/ 125 w 451"/>
                    <a:gd name="T37" fmla="*/ 42 h 313"/>
                    <a:gd name="T38" fmla="*/ 130 w 451"/>
                    <a:gd name="T39" fmla="*/ 52 h 313"/>
                    <a:gd name="T40" fmla="*/ 133 w 451"/>
                    <a:gd name="T41" fmla="*/ 62 h 313"/>
                    <a:gd name="T42" fmla="*/ 138 w 451"/>
                    <a:gd name="T43" fmla="*/ 70 h 313"/>
                    <a:gd name="T44" fmla="*/ 150 w 451"/>
                    <a:gd name="T45" fmla="*/ 75 h 313"/>
                    <a:gd name="T46" fmla="*/ 136 w 451"/>
                    <a:gd name="T47" fmla="*/ 82 h 313"/>
                    <a:gd name="T48" fmla="*/ 127 w 451"/>
                    <a:gd name="T49" fmla="*/ 85 h 313"/>
                    <a:gd name="T50" fmla="*/ 119 w 451"/>
                    <a:gd name="T51" fmla="*/ 90 h 313"/>
                    <a:gd name="T52" fmla="*/ 106 w 451"/>
                    <a:gd name="T53" fmla="*/ 96 h 313"/>
                    <a:gd name="T54" fmla="*/ 94 w 451"/>
                    <a:gd name="T55" fmla="*/ 100 h 313"/>
                    <a:gd name="T56" fmla="*/ 82 w 451"/>
                    <a:gd name="T57" fmla="*/ 103 h 313"/>
                    <a:gd name="T58" fmla="*/ 69 w 451"/>
                    <a:gd name="T59" fmla="*/ 105 h 313"/>
                    <a:gd name="T60" fmla="*/ 56 w 451"/>
                    <a:gd name="T61" fmla="*/ 105 h 313"/>
                    <a:gd name="T62" fmla="*/ 43 w 451"/>
                    <a:gd name="T63" fmla="*/ 102 h 313"/>
                    <a:gd name="T64" fmla="*/ 30 w 451"/>
                    <a:gd name="T65" fmla="*/ 98 h 313"/>
                    <a:gd name="T66" fmla="*/ 20 w 451"/>
                    <a:gd name="T67" fmla="*/ 92 h 3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1"/>
                    <a:gd name="T103" fmla="*/ 0 h 313"/>
                    <a:gd name="T104" fmla="*/ 451 w 451"/>
                    <a:gd name="T105" fmla="*/ 313 h 3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1" h="313">
                      <a:moveTo>
                        <a:pt x="59" y="275"/>
                      </a:moveTo>
                      <a:lnTo>
                        <a:pt x="33" y="257"/>
                      </a:lnTo>
                      <a:lnTo>
                        <a:pt x="14" y="230"/>
                      </a:lnTo>
                      <a:lnTo>
                        <a:pt x="7" y="204"/>
                      </a:lnTo>
                      <a:lnTo>
                        <a:pt x="0" y="171"/>
                      </a:lnTo>
                      <a:lnTo>
                        <a:pt x="5" y="135"/>
                      </a:lnTo>
                      <a:lnTo>
                        <a:pt x="16" y="92"/>
                      </a:lnTo>
                      <a:lnTo>
                        <a:pt x="36" y="59"/>
                      </a:lnTo>
                      <a:lnTo>
                        <a:pt x="66" y="31"/>
                      </a:lnTo>
                      <a:lnTo>
                        <a:pt x="97" y="15"/>
                      </a:lnTo>
                      <a:lnTo>
                        <a:pt x="136" y="4"/>
                      </a:lnTo>
                      <a:lnTo>
                        <a:pt x="180" y="0"/>
                      </a:lnTo>
                      <a:lnTo>
                        <a:pt x="215" y="4"/>
                      </a:lnTo>
                      <a:lnTo>
                        <a:pt x="250" y="11"/>
                      </a:lnTo>
                      <a:lnTo>
                        <a:pt x="280" y="22"/>
                      </a:lnTo>
                      <a:lnTo>
                        <a:pt x="311" y="45"/>
                      </a:lnTo>
                      <a:lnTo>
                        <a:pt x="336" y="70"/>
                      </a:lnTo>
                      <a:lnTo>
                        <a:pt x="361" y="96"/>
                      </a:lnTo>
                      <a:lnTo>
                        <a:pt x="377" y="126"/>
                      </a:lnTo>
                      <a:lnTo>
                        <a:pt x="390" y="155"/>
                      </a:lnTo>
                      <a:lnTo>
                        <a:pt x="399" y="185"/>
                      </a:lnTo>
                      <a:lnTo>
                        <a:pt x="416" y="210"/>
                      </a:lnTo>
                      <a:lnTo>
                        <a:pt x="451" y="225"/>
                      </a:lnTo>
                      <a:lnTo>
                        <a:pt x="408" y="243"/>
                      </a:lnTo>
                      <a:lnTo>
                        <a:pt x="383" y="253"/>
                      </a:lnTo>
                      <a:lnTo>
                        <a:pt x="357" y="268"/>
                      </a:lnTo>
                      <a:lnTo>
                        <a:pt x="320" y="286"/>
                      </a:lnTo>
                      <a:lnTo>
                        <a:pt x="282" y="297"/>
                      </a:lnTo>
                      <a:lnTo>
                        <a:pt x="246" y="306"/>
                      </a:lnTo>
                      <a:lnTo>
                        <a:pt x="208" y="313"/>
                      </a:lnTo>
                      <a:lnTo>
                        <a:pt x="169" y="313"/>
                      </a:lnTo>
                      <a:lnTo>
                        <a:pt x="129" y="304"/>
                      </a:lnTo>
                      <a:lnTo>
                        <a:pt x="90" y="293"/>
                      </a:lnTo>
                      <a:lnTo>
                        <a:pt x="59" y="2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2" name="Freeform 23"/>
                <p:cNvSpPr>
                  <a:spLocks/>
                </p:cNvSpPr>
                <p:nvPr/>
              </p:nvSpPr>
              <p:spPr bwMode="auto">
                <a:xfrm>
                  <a:off x="1294" y="1372"/>
                  <a:ext cx="132" cy="82"/>
                </a:xfrm>
                <a:custGeom>
                  <a:avLst/>
                  <a:gdLst>
                    <a:gd name="T0" fmla="*/ 11 w 396"/>
                    <a:gd name="T1" fmla="*/ 0 h 244"/>
                    <a:gd name="T2" fmla="*/ 10 w 396"/>
                    <a:gd name="T3" fmla="*/ 13 h 244"/>
                    <a:gd name="T4" fmla="*/ 11 w 396"/>
                    <a:gd name="T5" fmla="*/ 25 h 244"/>
                    <a:gd name="T6" fmla="*/ 13 w 396"/>
                    <a:gd name="T7" fmla="*/ 31 h 244"/>
                    <a:gd name="T8" fmla="*/ 20 w 396"/>
                    <a:gd name="T9" fmla="*/ 38 h 244"/>
                    <a:gd name="T10" fmla="*/ 28 w 396"/>
                    <a:gd name="T11" fmla="*/ 43 h 244"/>
                    <a:gd name="T12" fmla="*/ 35 w 396"/>
                    <a:gd name="T13" fmla="*/ 47 h 244"/>
                    <a:gd name="T14" fmla="*/ 49 w 396"/>
                    <a:gd name="T15" fmla="*/ 51 h 244"/>
                    <a:gd name="T16" fmla="*/ 61 w 396"/>
                    <a:gd name="T17" fmla="*/ 54 h 244"/>
                    <a:gd name="T18" fmla="*/ 79 w 396"/>
                    <a:gd name="T19" fmla="*/ 54 h 244"/>
                    <a:gd name="T20" fmla="*/ 90 w 396"/>
                    <a:gd name="T21" fmla="*/ 55 h 244"/>
                    <a:gd name="T22" fmla="*/ 106 w 396"/>
                    <a:gd name="T23" fmla="*/ 55 h 244"/>
                    <a:gd name="T24" fmla="*/ 117 w 396"/>
                    <a:gd name="T25" fmla="*/ 54 h 244"/>
                    <a:gd name="T26" fmla="*/ 132 w 396"/>
                    <a:gd name="T27" fmla="*/ 55 h 244"/>
                    <a:gd name="T28" fmla="*/ 114 w 396"/>
                    <a:gd name="T29" fmla="*/ 57 h 244"/>
                    <a:gd name="T30" fmla="*/ 93 w 396"/>
                    <a:gd name="T31" fmla="*/ 57 h 244"/>
                    <a:gd name="T32" fmla="*/ 73 w 396"/>
                    <a:gd name="T33" fmla="*/ 57 h 244"/>
                    <a:gd name="T34" fmla="*/ 53 w 396"/>
                    <a:gd name="T35" fmla="*/ 56 h 244"/>
                    <a:gd name="T36" fmla="*/ 44 w 396"/>
                    <a:gd name="T37" fmla="*/ 55 h 244"/>
                    <a:gd name="T38" fmla="*/ 36 w 396"/>
                    <a:gd name="T39" fmla="*/ 54 h 244"/>
                    <a:gd name="T40" fmla="*/ 25 w 396"/>
                    <a:gd name="T41" fmla="*/ 52 h 244"/>
                    <a:gd name="T42" fmla="*/ 22 w 396"/>
                    <a:gd name="T43" fmla="*/ 56 h 244"/>
                    <a:gd name="T44" fmla="*/ 23 w 396"/>
                    <a:gd name="T45" fmla="*/ 60 h 244"/>
                    <a:gd name="T46" fmla="*/ 26 w 396"/>
                    <a:gd name="T47" fmla="*/ 66 h 244"/>
                    <a:gd name="T48" fmla="*/ 29 w 396"/>
                    <a:gd name="T49" fmla="*/ 70 h 244"/>
                    <a:gd name="T50" fmla="*/ 35 w 396"/>
                    <a:gd name="T51" fmla="*/ 74 h 244"/>
                    <a:gd name="T52" fmla="*/ 42 w 396"/>
                    <a:gd name="T53" fmla="*/ 77 h 244"/>
                    <a:gd name="T54" fmla="*/ 48 w 396"/>
                    <a:gd name="T55" fmla="*/ 80 h 244"/>
                    <a:gd name="T56" fmla="*/ 53 w 396"/>
                    <a:gd name="T57" fmla="*/ 82 h 244"/>
                    <a:gd name="T58" fmla="*/ 45 w 396"/>
                    <a:gd name="T59" fmla="*/ 80 h 244"/>
                    <a:gd name="T60" fmla="*/ 34 w 396"/>
                    <a:gd name="T61" fmla="*/ 78 h 244"/>
                    <a:gd name="T62" fmla="*/ 27 w 396"/>
                    <a:gd name="T63" fmla="*/ 75 h 244"/>
                    <a:gd name="T64" fmla="*/ 19 w 396"/>
                    <a:gd name="T65" fmla="*/ 70 h 244"/>
                    <a:gd name="T66" fmla="*/ 13 w 396"/>
                    <a:gd name="T67" fmla="*/ 65 h 244"/>
                    <a:gd name="T68" fmla="*/ 8 w 396"/>
                    <a:gd name="T69" fmla="*/ 61 h 244"/>
                    <a:gd name="T70" fmla="*/ 4 w 396"/>
                    <a:gd name="T71" fmla="*/ 55 h 244"/>
                    <a:gd name="T72" fmla="*/ 2 w 396"/>
                    <a:gd name="T73" fmla="*/ 50 h 244"/>
                    <a:gd name="T74" fmla="*/ 1 w 396"/>
                    <a:gd name="T75" fmla="*/ 43 h 244"/>
                    <a:gd name="T76" fmla="*/ 0 w 396"/>
                    <a:gd name="T77" fmla="*/ 35 h 244"/>
                    <a:gd name="T78" fmla="*/ 1 w 396"/>
                    <a:gd name="T79" fmla="*/ 26 h 244"/>
                    <a:gd name="T80" fmla="*/ 3 w 396"/>
                    <a:gd name="T81" fmla="*/ 15 h 244"/>
                    <a:gd name="T82" fmla="*/ 6 w 396"/>
                    <a:gd name="T83" fmla="*/ 8 h 244"/>
                    <a:gd name="T84" fmla="*/ 11 w 396"/>
                    <a:gd name="T85" fmla="*/ 0 h 2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6"/>
                    <a:gd name="T130" fmla="*/ 0 h 244"/>
                    <a:gd name="T131" fmla="*/ 396 w 396"/>
                    <a:gd name="T132" fmla="*/ 244 h 2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6" h="244">
                      <a:moveTo>
                        <a:pt x="34" y="0"/>
                      </a:moveTo>
                      <a:lnTo>
                        <a:pt x="31" y="40"/>
                      </a:lnTo>
                      <a:lnTo>
                        <a:pt x="33" y="74"/>
                      </a:lnTo>
                      <a:lnTo>
                        <a:pt x="40" y="92"/>
                      </a:lnTo>
                      <a:lnTo>
                        <a:pt x="59" y="112"/>
                      </a:lnTo>
                      <a:lnTo>
                        <a:pt x="83" y="129"/>
                      </a:lnTo>
                      <a:lnTo>
                        <a:pt x="105" y="140"/>
                      </a:lnTo>
                      <a:lnTo>
                        <a:pt x="147" y="153"/>
                      </a:lnTo>
                      <a:lnTo>
                        <a:pt x="184" y="160"/>
                      </a:lnTo>
                      <a:lnTo>
                        <a:pt x="236" y="162"/>
                      </a:lnTo>
                      <a:lnTo>
                        <a:pt x="271" y="164"/>
                      </a:lnTo>
                      <a:lnTo>
                        <a:pt x="318" y="164"/>
                      </a:lnTo>
                      <a:lnTo>
                        <a:pt x="352" y="162"/>
                      </a:lnTo>
                      <a:lnTo>
                        <a:pt x="396" y="164"/>
                      </a:lnTo>
                      <a:lnTo>
                        <a:pt x="341" y="169"/>
                      </a:lnTo>
                      <a:lnTo>
                        <a:pt x="280" y="171"/>
                      </a:lnTo>
                      <a:lnTo>
                        <a:pt x="219" y="169"/>
                      </a:lnTo>
                      <a:lnTo>
                        <a:pt x="160" y="167"/>
                      </a:lnTo>
                      <a:lnTo>
                        <a:pt x="132" y="163"/>
                      </a:lnTo>
                      <a:lnTo>
                        <a:pt x="108" y="160"/>
                      </a:lnTo>
                      <a:lnTo>
                        <a:pt x="74" y="156"/>
                      </a:lnTo>
                      <a:lnTo>
                        <a:pt x="65" y="167"/>
                      </a:lnTo>
                      <a:lnTo>
                        <a:pt x="70" y="180"/>
                      </a:lnTo>
                      <a:lnTo>
                        <a:pt x="77" y="195"/>
                      </a:lnTo>
                      <a:lnTo>
                        <a:pt x="88" y="208"/>
                      </a:lnTo>
                      <a:lnTo>
                        <a:pt x="106" y="219"/>
                      </a:lnTo>
                      <a:lnTo>
                        <a:pt x="125" y="228"/>
                      </a:lnTo>
                      <a:lnTo>
                        <a:pt x="144" y="237"/>
                      </a:lnTo>
                      <a:lnTo>
                        <a:pt x="159" y="244"/>
                      </a:lnTo>
                      <a:lnTo>
                        <a:pt x="134" y="239"/>
                      </a:lnTo>
                      <a:lnTo>
                        <a:pt x="103" y="232"/>
                      </a:lnTo>
                      <a:lnTo>
                        <a:pt x="81" y="222"/>
                      </a:lnTo>
                      <a:lnTo>
                        <a:pt x="56" y="209"/>
                      </a:lnTo>
                      <a:lnTo>
                        <a:pt x="40" y="194"/>
                      </a:lnTo>
                      <a:lnTo>
                        <a:pt x="25" y="181"/>
                      </a:lnTo>
                      <a:lnTo>
                        <a:pt x="13" y="164"/>
                      </a:lnTo>
                      <a:lnTo>
                        <a:pt x="6" y="148"/>
                      </a:lnTo>
                      <a:lnTo>
                        <a:pt x="2" y="127"/>
                      </a:lnTo>
                      <a:lnTo>
                        <a:pt x="0" y="103"/>
                      </a:lnTo>
                      <a:lnTo>
                        <a:pt x="2" y="77"/>
                      </a:lnTo>
                      <a:lnTo>
                        <a:pt x="9" y="46"/>
                      </a:lnTo>
                      <a:lnTo>
                        <a:pt x="18" y="2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6" name="Group 24"/>
              <p:cNvGrpSpPr>
                <a:grpSpLocks/>
              </p:cNvGrpSpPr>
              <p:nvPr/>
            </p:nvGrpSpPr>
            <p:grpSpPr bwMode="auto">
              <a:xfrm>
                <a:off x="1185" y="1261"/>
                <a:ext cx="122" cy="147"/>
                <a:chOff x="1185" y="1261"/>
                <a:chExt cx="122" cy="147"/>
              </a:xfrm>
            </p:grpSpPr>
            <p:sp>
              <p:nvSpPr>
                <p:cNvPr id="4369" name="Freeform 25"/>
                <p:cNvSpPr>
                  <a:spLocks/>
                </p:cNvSpPr>
                <p:nvPr/>
              </p:nvSpPr>
              <p:spPr bwMode="auto">
                <a:xfrm>
                  <a:off x="1185" y="1261"/>
                  <a:ext cx="122" cy="147"/>
                </a:xfrm>
                <a:custGeom>
                  <a:avLst/>
                  <a:gdLst>
                    <a:gd name="T0" fmla="*/ 92 w 366"/>
                    <a:gd name="T1" fmla="*/ 144 h 440"/>
                    <a:gd name="T2" fmla="*/ 78 w 366"/>
                    <a:gd name="T3" fmla="*/ 147 h 440"/>
                    <a:gd name="T4" fmla="*/ 63 w 366"/>
                    <a:gd name="T5" fmla="*/ 146 h 440"/>
                    <a:gd name="T6" fmla="*/ 50 w 366"/>
                    <a:gd name="T7" fmla="*/ 142 h 440"/>
                    <a:gd name="T8" fmla="*/ 38 w 366"/>
                    <a:gd name="T9" fmla="*/ 138 h 440"/>
                    <a:gd name="T10" fmla="*/ 26 w 366"/>
                    <a:gd name="T11" fmla="*/ 131 h 440"/>
                    <a:gd name="T12" fmla="*/ 14 w 366"/>
                    <a:gd name="T13" fmla="*/ 117 h 440"/>
                    <a:gd name="T14" fmla="*/ 7 w 366"/>
                    <a:gd name="T15" fmla="*/ 103 h 440"/>
                    <a:gd name="T16" fmla="*/ 2 w 366"/>
                    <a:gd name="T17" fmla="*/ 89 h 440"/>
                    <a:gd name="T18" fmla="*/ 0 w 366"/>
                    <a:gd name="T19" fmla="*/ 68 h 440"/>
                    <a:gd name="T20" fmla="*/ 2 w 366"/>
                    <a:gd name="T21" fmla="*/ 52 h 440"/>
                    <a:gd name="T22" fmla="*/ 6 w 366"/>
                    <a:gd name="T23" fmla="*/ 38 h 440"/>
                    <a:gd name="T24" fmla="*/ 14 w 366"/>
                    <a:gd name="T25" fmla="*/ 28 h 440"/>
                    <a:gd name="T26" fmla="*/ 20 w 366"/>
                    <a:gd name="T27" fmla="*/ 17 h 440"/>
                    <a:gd name="T28" fmla="*/ 24 w 366"/>
                    <a:gd name="T29" fmla="*/ 8 h 440"/>
                    <a:gd name="T30" fmla="*/ 24 w 366"/>
                    <a:gd name="T31" fmla="*/ 0 h 440"/>
                    <a:gd name="T32" fmla="*/ 35 w 366"/>
                    <a:gd name="T33" fmla="*/ 6 h 440"/>
                    <a:gd name="T34" fmla="*/ 45 w 366"/>
                    <a:gd name="T35" fmla="*/ 9 h 440"/>
                    <a:gd name="T36" fmla="*/ 54 w 366"/>
                    <a:gd name="T37" fmla="*/ 13 h 440"/>
                    <a:gd name="T38" fmla="*/ 67 w 366"/>
                    <a:gd name="T39" fmla="*/ 17 h 440"/>
                    <a:gd name="T40" fmla="*/ 77 w 366"/>
                    <a:gd name="T41" fmla="*/ 18 h 440"/>
                    <a:gd name="T42" fmla="*/ 87 w 366"/>
                    <a:gd name="T43" fmla="*/ 23 h 440"/>
                    <a:gd name="T44" fmla="*/ 99 w 366"/>
                    <a:gd name="T45" fmla="*/ 31 h 440"/>
                    <a:gd name="T46" fmla="*/ 105 w 366"/>
                    <a:gd name="T47" fmla="*/ 39 h 440"/>
                    <a:gd name="T48" fmla="*/ 113 w 366"/>
                    <a:gd name="T49" fmla="*/ 50 h 440"/>
                    <a:gd name="T50" fmla="*/ 117 w 366"/>
                    <a:gd name="T51" fmla="*/ 61 h 440"/>
                    <a:gd name="T52" fmla="*/ 121 w 366"/>
                    <a:gd name="T53" fmla="*/ 71 h 440"/>
                    <a:gd name="T54" fmla="*/ 122 w 366"/>
                    <a:gd name="T55" fmla="*/ 86 h 440"/>
                    <a:gd name="T56" fmla="*/ 121 w 366"/>
                    <a:gd name="T57" fmla="*/ 96 h 440"/>
                    <a:gd name="T58" fmla="*/ 120 w 366"/>
                    <a:gd name="T59" fmla="*/ 107 h 440"/>
                    <a:gd name="T60" fmla="*/ 115 w 366"/>
                    <a:gd name="T61" fmla="*/ 119 h 440"/>
                    <a:gd name="T62" fmla="*/ 109 w 366"/>
                    <a:gd name="T63" fmla="*/ 133 h 440"/>
                    <a:gd name="T64" fmla="*/ 101 w 366"/>
                    <a:gd name="T65" fmla="*/ 139 h 440"/>
                    <a:gd name="T66" fmla="*/ 92 w 366"/>
                    <a:gd name="T67" fmla="*/ 144 h 4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6"/>
                    <a:gd name="T103" fmla="*/ 0 h 440"/>
                    <a:gd name="T104" fmla="*/ 366 w 366"/>
                    <a:gd name="T105" fmla="*/ 440 h 4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6" h="440">
                      <a:moveTo>
                        <a:pt x="276" y="431"/>
                      </a:moveTo>
                      <a:lnTo>
                        <a:pt x="233" y="440"/>
                      </a:lnTo>
                      <a:lnTo>
                        <a:pt x="190" y="437"/>
                      </a:lnTo>
                      <a:lnTo>
                        <a:pt x="151" y="426"/>
                      </a:lnTo>
                      <a:lnTo>
                        <a:pt x="114" y="413"/>
                      </a:lnTo>
                      <a:lnTo>
                        <a:pt x="77" y="393"/>
                      </a:lnTo>
                      <a:lnTo>
                        <a:pt x="41" y="350"/>
                      </a:lnTo>
                      <a:lnTo>
                        <a:pt x="21" y="309"/>
                      </a:lnTo>
                      <a:lnTo>
                        <a:pt x="7" y="266"/>
                      </a:lnTo>
                      <a:lnTo>
                        <a:pt x="0" y="205"/>
                      </a:lnTo>
                      <a:lnTo>
                        <a:pt x="5" y="155"/>
                      </a:lnTo>
                      <a:lnTo>
                        <a:pt x="19" y="115"/>
                      </a:lnTo>
                      <a:lnTo>
                        <a:pt x="41" y="83"/>
                      </a:lnTo>
                      <a:lnTo>
                        <a:pt x="59" y="52"/>
                      </a:lnTo>
                      <a:lnTo>
                        <a:pt x="73" y="24"/>
                      </a:lnTo>
                      <a:lnTo>
                        <a:pt x="73" y="0"/>
                      </a:lnTo>
                      <a:lnTo>
                        <a:pt x="105" y="18"/>
                      </a:lnTo>
                      <a:lnTo>
                        <a:pt x="134" y="27"/>
                      </a:lnTo>
                      <a:lnTo>
                        <a:pt x="163" y="39"/>
                      </a:lnTo>
                      <a:lnTo>
                        <a:pt x="201" y="50"/>
                      </a:lnTo>
                      <a:lnTo>
                        <a:pt x="231" y="54"/>
                      </a:lnTo>
                      <a:lnTo>
                        <a:pt x="262" y="68"/>
                      </a:lnTo>
                      <a:lnTo>
                        <a:pt x="296" y="94"/>
                      </a:lnTo>
                      <a:lnTo>
                        <a:pt x="314" y="118"/>
                      </a:lnTo>
                      <a:lnTo>
                        <a:pt x="339" y="151"/>
                      </a:lnTo>
                      <a:lnTo>
                        <a:pt x="352" y="183"/>
                      </a:lnTo>
                      <a:lnTo>
                        <a:pt x="363" y="214"/>
                      </a:lnTo>
                      <a:lnTo>
                        <a:pt x="366" y="257"/>
                      </a:lnTo>
                      <a:lnTo>
                        <a:pt x="363" y="286"/>
                      </a:lnTo>
                      <a:lnTo>
                        <a:pt x="359" y="319"/>
                      </a:lnTo>
                      <a:lnTo>
                        <a:pt x="346" y="356"/>
                      </a:lnTo>
                      <a:lnTo>
                        <a:pt x="326" y="397"/>
                      </a:lnTo>
                      <a:lnTo>
                        <a:pt x="303" y="417"/>
                      </a:lnTo>
                      <a:lnTo>
                        <a:pt x="276" y="4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0" name="Freeform 26"/>
                <p:cNvSpPr>
                  <a:spLocks/>
                </p:cNvSpPr>
                <p:nvPr/>
              </p:nvSpPr>
              <p:spPr bwMode="auto">
                <a:xfrm>
                  <a:off x="1222" y="1293"/>
                  <a:ext cx="79" cy="112"/>
                </a:xfrm>
                <a:custGeom>
                  <a:avLst/>
                  <a:gdLst>
                    <a:gd name="T0" fmla="*/ 0 w 239"/>
                    <a:gd name="T1" fmla="*/ 0 h 334"/>
                    <a:gd name="T2" fmla="*/ 8 w 239"/>
                    <a:gd name="T3" fmla="*/ 11 h 334"/>
                    <a:gd name="T4" fmla="*/ 17 w 239"/>
                    <a:gd name="T5" fmla="*/ 26 h 334"/>
                    <a:gd name="T6" fmla="*/ 24 w 239"/>
                    <a:gd name="T7" fmla="*/ 42 h 334"/>
                    <a:gd name="T8" fmla="*/ 30 w 239"/>
                    <a:gd name="T9" fmla="*/ 62 h 334"/>
                    <a:gd name="T10" fmla="*/ 35 w 239"/>
                    <a:gd name="T11" fmla="*/ 82 h 334"/>
                    <a:gd name="T12" fmla="*/ 34 w 239"/>
                    <a:gd name="T13" fmla="*/ 95 h 334"/>
                    <a:gd name="T14" fmla="*/ 33 w 239"/>
                    <a:gd name="T15" fmla="*/ 104 h 334"/>
                    <a:gd name="T16" fmla="*/ 26 w 239"/>
                    <a:gd name="T17" fmla="*/ 108 h 334"/>
                    <a:gd name="T18" fmla="*/ 17 w 239"/>
                    <a:gd name="T19" fmla="*/ 108 h 334"/>
                    <a:gd name="T20" fmla="*/ 28 w 239"/>
                    <a:gd name="T21" fmla="*/ 112 h 334"/>
                    <a:gd name="T22" fmla="*/ 41 w 239"/>
                    <a:gd name="T23" fmla="*/ 112 h 334"/>
                    <a:gd name="T24" fmla="*/ 58 w 239"/>
                    <a:gd name="T25" fmla="*/ 108 h 334"/>
                    <a:gd name="T26" fmla="*/ 65 w 239"/>
                    <a:gd name="T27" fmla="*/ 103 h 334"/>
                    <a:gd name="T28" fmla="*/ 70 w 239"/>
                    <a:gd name="T29" fmla="*/ 98 h 334"/>
                    <a:gd name="T30" fmla="*/ 74 w 239"/>
                    <a:gd name="T31" fmla="*/ 88 h 334"/>
                    <a:gd name="T32" fmla="*/ 77 w 239"/>
                    <a:gd name="T33" fmla="*/ 79 h 334"/>
                    <a:gd name="T34" fmla="*/ 79 w 239"/>
                    <a:gd name="T35" fmla="*/ 69 h 334"/>
                    <a:gd name="T36" fmla="*/ 72 w 239"/>
                    <a:gd name="T37" fmla="*/ 78 h 334"/>
                    <a:gd name="T38" fmla="*/ 64 w 239"/>
                    <a:gd name="T39" fmla="*/ 83 h 334"/>
                    <a:gd name="T40" fmla="*/ 52 w 239"/>
                    <a:gd name="T41" fmla="*/ 86 h 334"/>
                    <a:gd name="T42" fmla="*/ 43 w 239"/>
                    <a:gd name="T43" fmla="*/ 85 h 334"/>
                    <a:gd name="T44" fmla="*/ 38 w 239"/>
                    <a:gd name="T45" fmla="*/ 82 h 334"/>
                    <a:gd name="T46" fmla="*/ 37 w 239"/>
                    <a:gd name="T47" fmla="*/ 73 h 334"/>
                    <a:gd name="T48" fmla="*/ 34 w 239"/>
                    <a:gd name="T49" fmla="*/ 57 h 334"/>
                    <a:gd name="T50" fmla="*/ 28 w 239"/>
                    <a:gd name="T51" fmla="*/ 40 h 334"/>
                    <a:gd name="T52" fmla="*/ 22 w 239"/>
                    <a:gd name="T53" fmla="*/ 30 h 334"/>
                    <a:gd name="T54" fmla="*/ 13 w 239"/>
                    <a:gd name="T55" fmla="*/ 14 h 334"/>
                    <a:gd name="T56" fmla="*/ 0 w 239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9"/>
                    <a:gd name="T88" fmla="*/ 0 h 334"/>
                    <a:gd name="T89" fmla="*/ 239 w 239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9" h="334">
                      <a:moveTo>
                        <a:pt x="0" y="0"/>
                      </a:moveTo>
                      <a:lnTo>
                        <a:pt x="25" y="32"/>
                      </a:lnTo>
                      <a:lnTo>
                        <a:pt x="50" y="77"/>
                      </a:lnTo>
                      <a:lnTo>
                        <a:pt x="72" y="124"/>
                      </a:lnTo>
                      <a:lnTo>
                        <a:pt x="92" y="185"/>
                      </a:lnTo>
                      <a:lnTo>
                        <a:pt x="106" y="244"/>
                      </a:lnTo>
                      <a:lnTo>
                        <a:pt x="103" y="283"/>
                      </a:lnTo>
                      <a:lnTo>
                        <a:pt x="99" y="309"/>
                      </a:lnTo>
                      <a:lnTo>
                        <a:pt x="79" y="323"/>
                      </a:lnTo>
                      <a:lnTo>
                        <a:pt x="50" y="323"/>
                      </a:lnTo>
                      <a:lnTo>
                        <a:pt x="86" y="334"/>
                      </a:lnTo>
                      <a:lnTo>
                        <a:pt x="124" y="334"/>
                      </a:lnTo>
                      <a:lnTo>
                        <a:pt x="176" y="323"/>
                      </a:lnTo>
                      <a:lnTo>
                        <a:pt x="197" y="307"/>
                      </a:lnTo>
                      <a:lnTo>
                        <a:pt x="212" y="291"/>
                      </a:lnTo>
                      <a:lnTo>
                        <a:pt x="225" y="262"/>
                      </a:lnTo>
                      <a:lnTo>
                        <a:pt x="234" y="237"/>
                      </a:lnTo>
                      <a:lnTo>
                        <a:pt x="239" y="205"/>
                      </a:lnTo>
                      <a:lnTo>
                        <a:pt x="219" y="233"/>
                      </a:lnTo>
                      <a:lnTo>
                        <a:pt x="194" y="248"/>
                      </a:lnTo>
                      <a:lnTo>
                        <a:pt x="156" y="255"/>
                      </a:lnTo>
                      <a:lnTo>
                        <a:pt x="131" y="253"/>
                      </a:lnTo>
                      <a:lnTo>
                        <a:pt x="115" y="244"/>
                      </a:lnTo>
                      <a:lnTo>
                        <a:pt x="112" y="217"/>
                      </a:lnTo>
                      <a:lnTo>
                        <a:pt x="103" y="169"/>
                      </a:lnTo>
                      <a:lnTo>
                        <a:pt x="86" y="119"/>
                      </a:lnTo>
                      <a:lnTo>
                        <a:pt x="68" y="88"/>
                      </a:lnTo>
                      <a:lnTo>
                        <a:pt x="4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7" name="Group 27"/>
              <p:cNvGrpSpPr>
                <a:grpSpLocks/>
              </p:cNvGrpSpPr>
              <p:nvPr/>
            </p:nvGrpSpPr>
            <p:grpSpPr bwMode="auto">
              <a:xfrm>
                <a:off x="1160" y="1358"/>
                <a:ext cx="154" cy="134"/>
                <a:chOff x="1160" y="1358"/>
                <a:chExt cx="154" cy="134"/>
              </a:xfrm>
            </p:grpSpPr>
            <p:sp>
              <p:nvSpPr>
                <p:cNvPr id="4348" name="Arc 28"/>
                <p:cNvSpPr>
                  <a:spLocks/>
                </p:cNvSpPr>
                <p:nvPr/>
              </p:nvSpPr>
              <p:spPr bwMode="auto">
                <a:xfrm>
                  <a:off x="1221" y="1378"/>
                  <a:ext cx="93" cy="72"/>
                </a:xfrm>
                <a:custGeom>
                  <a:avLst/>
                  <a:gdLst>
                    <a:gd name="T0" fmla="*/ 0 w 42514"/>
                    <a:gd name="T1" fmla="*/ 0 h 43200"/>
                    <a:gd name="T2" fmla="*/ 0 w 42514"/>
                    <a:gd name="T3" fmla="*/ 0 h 43200"/>
                    <a:gd name="T4" fmla="*/ 0 w 425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2514"/>
                    <a:gd name="T10" fmla="*/ 0 h 43200"/>
                    <a:gd name="T11" fmla="*/ 42514 w 42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14" h="43200" fill="none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</a:path>
                    <a:path w="42514" h="43200" stroke="0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  <a:lnTo>
                        <a:pt x="2091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49" name="Group 29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24" cy="134"/>
                  <a:chOff x="1160" y="1358"/>
                  <a:chExt cx="124" cy="134"/>
                </a:xfrm>
              </p:grpSpPr>
              <p:sp>
                <p:nvSpPr>
                  <p:cNvPr id="4350" name="Freeform 30"/>
                  <p:cNvSpPr>
                    <a:spLocks/>
                  </p:cNvSpPr>
                  <p:nvPr/>
                </p:nvSpPr>
                <p:spPr bwMode="auto">
                  <a:xfrm>
                    <a:off x="1160" y="1358"/>
                    <a:ext cx="124" cy="134"/>
                  </a:xfrm>
                  <a:custGeom>
                    <a:avLst/>
                    <a:gdLst>
                      <a:gd name="T0" fmla="*/ 52 w 374"/>
                      <a:gd name="T1" fmla="*/ 5 h 402"/>
                      <a:gd name="T2" fmla="*/ 39 w 374"/>
                      <a:gd name="T3" fmla="*/ 11 h 402"/>
                      <a:gd name="T4" fmla="*/ 28 w 374"/>
                      <a:gd name="T5" fmla="*/ 18 h 402"/>
                      <a:gd name="T6" fmla="*/ 19 w 374"/>
                      <a:gd name="T7" fmla="*/ 21 h 402"/>
                      <a:gd name="T8" fmla="*/ 14 w 374"/>
                      <a:gd name="T9" fmla="*/ 28 h 402"/>
                      <a:gd name="T10" fmla="*/ 17 w 374"/>
                      <a:gd name="T11" fmla="*/ 35 h 402"/>
                      <a:gd name="T12" fmla="*/ 9 w 374"/>
                      <a:gd name="T13" fmla="*/ 42 h 402"/>
                      <a:gd name="T14" fmla="*/ 3 w 374"/>
                      <a:gd name="T15" fmla="*/ 48 h 402"/>
                      <a:gd name="T16" fmla="*/ 4 w 374"/>
                      <a:gd name="T17" fmla="*/ 59 h 402"/>
                      <a:gd name="T18" fmla="*/ 4 w 374"/>
                      <a:gd name="T19" fmla="*/ 69 h 402"/>
                      <a:gd name="T20" fmla="*/ 0 w 374"/>
                      <a:gd name="T21" fmla="*/ 86 h 402"/>
                      <a:gd name="T22" fmla="*/ 4 w 374"/>
                      <a:gd name="T23" fmla="*/ 96 h 402"/>
                      <a:gd name="T24" fmla="*/ 16 w 374"/>
                      <a:gd name="T25" fmla="*/ 99 h 402"/>
                      <a:gd name="T26" fmla="*/ 20 w 374"/>
                      <a:gd name="T27" fmla="*/ 112 h 402"/>
                      <a:gd name="T28" fmla="*/ 36 w 374"/>
                      <a:gd name="T29" fmla="*/ 117 h 402"/>
                      <a:gd name="T30" fmla="*/ 41 w 374"/>
                      <a:gd name="T31" fmla="*/ 132 h 402"/>
                      <a:gd name="T32" fmla="*/ 52 w 374"/>
                      <a:gd name="T33" fmla="*/ 134 h 402"/>
                      <a:gd name="T34" fmla="*/ 62 w 374"/>
                      <a:gd name="T35" fmla="*/ 132 h 402"/>
                      <a:gd name="T36" fmla="*/ 70 w 374"/>
                      <a:gd name="T37" fmla="*/ 130 h 402"/>
                      <a:gd name="T38" fmla="*/ 86 w 374"/>
                      <a:gd name="T39" fmla="*/ 130 h 402"/>
                      <a:gd name="T40" fmla="*/ 93 w 374"/>
                      <a:gd name="T41" fmla="*/ 120 h 402"/>
                      <a:gd name="T42" fmla="*/ 98 w 374"/>
                      <a:gd name="T43" fmla="*/ 118 h 402"/>
                      <a:gd name="T44" fmla="*/ 107 w 374"/>
                      <a:gd name="T45" fmla="*/ 114 h 402"/>
                      <a:gd name="T46" fmla="*/ 114 w 374"/>
                      <a:gd name="T47" fmla="*/ 95 h 402"/>
                      <a:gd name="T48" fmla="*/ 122 w 374"/>
                      <a:gd name="T49" fmla="*/ 93 h 402"/>
                      <a:gd name="T50" fmla="*/ 124 w 374"/>
                      <a:gd name="T51" fmla="*/ 81 h 402"/>
                      <a:gd name="T52" fmla="*/ 120 w 374"/>
                      <a:gd name="T53" fmla="*/ 70 h 402"/>
                      <a:gd name="T54" fmla="*/ 124 w 374"/>
                      <a:gd name="T55" fmla="*/ 59 h 402"/>
                      <a:gd name="T56" fmla="*/ 118 w 374"/>
                      <a:gd name="T57" fmla="*/ 49 h 402"/>
                      <a:gd name="T58" fmla="*/ 117 w 374"/>
                      <a:gd name="T59" fmla="*/ 35 h 402"/>
                      <a:gd name="T60" fmla="*/ 113 w 374"/>
                      <a:gd name="T61" fmla="*/ 24 h 402"/>
                      <a:gd name="T62" fmla="*/ 105 w 374"/>
                      <a:gd name="T63" fmla="*/ 21 h 402"/>
                      <a:gd name="T64" fmla="*/ 99 w 374"/>
                      <a:gd name="T65" fmla="*/ 15 h 402"/>
                      <a:gd name="T66" fmla="*/ 91 w 374"/>
                      <a:gd name="T67" fmla="*/ 8 h 402"/>
                      <a:gd name="T68" fmla="*/ 83 w 374"/>
                      <a:gd name="T69" fmla="*/ 9 h 402"/>
                      <a:gd name="T70" fmla="*/ 76 w 374"/>
                      <a:gd name="T71" fmla="*/ 2 h 402"/>
                      <a:gd name="T72" fmla="*/ 67 w 374"/>
                      <a:gd name="T73" fmla="*/ 0 h 4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4"/>
                      <a:gd name="T112" fmla="*/ 0 h 402"/>
                      <a:gd name="T113" fmla="*/ 374 w 374"/>
                      <a:gd name="T114" fmla="*/ 402 h 4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4" h="402">
                        <a:moveTo>
                          <a:pt x="187" y="13"/>
                        </a:moveTo>
                        <a:lnTo>
                          <a:pt x="156" y="14"/>
                        </a:lnTo>
                        <a:lnTo>
                          <a:pt x="133" y="20"/>
                        </a:lnTo>
                        <a:lnTo>
                          <a:pt x="119" y="34"/>
                        </a:lnTo>
                        <a:lnTo>
                          <a:pt x="114" y="51"/>
                        </a:lnTo>
                        <a:lnTo>
                          <a:pt x="85" y="53"/>
                        </a:lnTo>
                        <a:lnTo>
                          <a:pt x="70" y="57"/>
                        </a:lnTo>
                        <a:lnTo>
                          <a:pt x="58" y="63"/>
                        </a:lnTo>
                        <a:lnTo>
                          <a:pt x="46" y="74"/>
                        </a:lnTo>
                        <a:lnTo>
                          <a:pt x="42" y="83"/>
                        </a:lnTo>
                        <a:lnTo>
                          <a:pt x="44" y="98"/>
                        </a:lnTo>
                        <a:lnTo>
                          <a:pt x="50" y="106"/>
                        </a:lnTo>
                        <a:lnTo>
                          <a:pt x="44" y="120"/>
                        </a:lnTo>
                        <a:lnTo>
                          <a:pt x="28" y="125"/>
                        </a:lnTo>
                        <a:lnTo>
                          <a:pt x="14" y="132"/>
                        </a:lnTo>
                        <a:lnTo>
                          <a:pt x="8" y="145"/>
                        </a:lnTo>
                        <a:lnTo>
                          <a:pt x="6" y="163"/>
                        </a:lnTo>
                        <a:lnTo>
                          <a:pt x="13" y="176"/>
                        </a:lnTo>
                        <a:lnTo>
                          <a:pt x="22" y="187"/>
                        </a:lnTo>
                        <a:lnTo>
                          <a:pt x="12" y="207"/>
                        </a:lnTo>
                        <a:lnTo>
                          <a:pt x="2" y="236"/>
                        </a:lnTo>
                        <a:lnTo>
                          <a:pt x="0" y="257"/>
                        </a:lnTo>
                        <a:lnTo>
                          <a:pt x="3" y="276"/>
                        </a:lnTo>
                        <a:lnTo>
                          <a:pt x="12" y="287"/>
                        </a:lnTo>
                        <a:lnTo>
                          <a:pt x="35" y="292"/>
                        </a:lnTo>
                        <a:lnTo>
                          <a:pt x="48" y="296"/>
                        </a:lnTo>
                        <a:lnTo>
                          <a:pt x="50" y="318"/>
                        </a:lnTo>
                        <a:lnTo>
                          <a:pt x="61" y="337"/>
                        </a:lnTo>
                        <a:lnTo>
                          <a:pt x="87" y="348"/>
                        </a:lnTo>
                        <a:lnTo>
                          <a:pt x="110" y="351"/>
                        </a:lnTo>
                        <a:lnTo>
                          <a:pt x="117" y="382"/>
                        </a:lnTo>
                        <a:lnTo>
                          <a:pt x="125" y="395"/>
                        </a:lnTo>
                        <a:lnTo>
                          <a:pt x="137" y="401"/>
                        </a:lnTo>
                        <a:lnTo>
                          <a:pt x="158" y="402"/>
                        </a:lnTo>
                        <a:lnTo>
                          <a:pt x="175" y="401"/>
                        </a:lnTo>
                        <a:lnTo>
                          <a:pt x="188" y="395"/>
                        </a:lnTo>
                        <a:lnTo>
                          <a:pt x="200" y="386"/>
                        </a:lnTo>
                        <a:lnTo>
                          <a:pt x="211" y="391"/>
                        </a:lnTo>
                        <a:lnTo>
                          <a:pt x="240" y="394"/>
                        </a:lnTo>
                        <a:lnTo>
                          <a:pt x="260" y="389"/>
                        </a:lnTo>
                        <a:lnTo>
                          <a:pt x="272" y="377"/>
                        </a:lnTo>
                        <a:lnTo>
                          <a:pt x="280" y="361"/>
                        </a:lnTo>
                        <a:lnTo>
                          <a:pt x="285" y="350"/>
                        </a:lnTo>
                        <a:lnTo>
                          <a:pt x="296" y="355"/>
                        </a:lnTo>
                        <a:lnTo>
                          <a:pt x="309" y="353"/>
                        </a:lnTo>
                        <a:lnTo>
                          <a:pt x="324" y="341"/>
                        </a:lnTo>
                        <a:lnTo>
                          <a:pt x="337" y="316"/>
                        </a:lnTo>
                        <a:lnTo>
                          <a:pt x="343" y="284"/>
                        </a:lnTo>
                        <a:lnTo>
                          <a:pt x="353" y="287"/>
                        </a:lnTo>
                        <a:lnTo>
                          <a:pt x="367" y="280"/>
                        </a:lnTo>
                        <a:lnTo>
                          <a:pt x="371" y="261"/>
                        </a:lnTo>
                        <a:lnTo>
                          <a:pt x="373" y="243"/>
                        </a:lnTo>
                        <a:lnTo>
                          <a:pt x="365" y="222"/>
                        </a:lnTo>
                        <a:lnTo>
                          <a:pt x="362" y="211"/>
                        </a:lnTo>
                        <a:lnTo>
                          <a:pt x="373" y="196"/>
                        </a:lnTo>
                        <a:lnTo>
                          <a:pt x="374" y="178"/>
                        </a:lnTo>
                        <a:lnTo>
                          <a:pt x="367" y="160"/>
                        </a:lnTo>
                        <a:lnTo>
                          <a:pt x="356" y="146"/>
                        </a:lnTo>
                        <a:lnTo>
                          <a:pt x="353" y="127"/>
                        </a:lnTo>
                        <a:lnTo>
                          <a:pt x="353" y="106"/>
                        </a:lnTo>
                        <a:lnTo>
                          <a:pt x="351" y="89"/>
                        </a:lnTo>
                        <a:lnTo>
                          <a:pt x="341" y="73"/>
                        </a:lnTo>
                        <a:lnTo>
                          <a:pt x="327" y="65"/>
                        </a:lnTo>
                        <a:lnTo>
                          <a:pt x="316" y="64"/>
                        </a:lnTo>
                        <a:lnTo>
                          <a:pt x="308" y="64"/>
                        </a:lnTo>
                        <a:lnTo>
                          <a:pt x="299" y="44"/>
                        </a:lnTo>
                        <a:lnTo>
                          <a:pt x="289" y="30"/>
                        </a:lnTo>
                        <a:lnTo>
                          <a:pt x="274" y="25"/>
                        </a:lnTo>
                        <a:lnTo>
                          <a:pt x="262" y="25"/>
                        </a:lnTo>
                        <a:lnTo>
                          <a:pt x="250" y="27"/>
                        </a:lnTo>
                        <a:lnTo>
                          <a:pt x="239" y="14"/>
                        </a:lnTo>
                        <a:lnTo>
                          <a:pt x="228" y="6"/>
                        </a:lnTo>
                        <a:lnTo>
                          <a:pt x="214" y="2"/>
                        </a:lnTo>
                        <a:lnTo>
                          <a:pt x="201" y="0"/>
                        </a:lnTo>
                        <a:lnTo>
                          <a:pt x="187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1" name="Freeform 31"/>
                  <p:cNvSpPr>
                    <a:spLocks/>
                  </p:cNvSpPr>
                  <p:nvPr/>
                </p:nvSpPr>
                <p:spPr bwMode="auto">
                  <a:xfrm>
                    <a:off x="1170" y="1407"/>
                    <a:ext cx="35" cy="13"/>
                  </a:xfrm>
                  <a:custGeom>
                    <a:avLst/>
                    <a:gdLst>
                      <a:gd name="T0" fmla="*/ 0 w 107"/>
                      <a:gd name="T1" fmla="*/ 13 h 39"/>
                      <a:gd name="T2" fmla="*/ 5 w 107"/>
                      <a:gd name="T3" fmla="*/ 9 h 39"/>
                      <a:gd name="T4" fmla="*/ 11 w 107"/>
                      <a:gd name="T5" fmla="*/ 6 h 39"/>
                      <a:gd name="T6" fmla="*/ 19 w 107"/>
                      <a:gd name="T7" fmla="*/ 5 h 39"/>
                      <a:gd name="T8" fmla="*/ 26 w 107"/>
                      <a:gd name="T9" fmla="*/ 4 h 39"/>
                      <a:gd name="T10" fmla="*/ 35 w 107"/>
                      <a:gd name="T11" fmla="*/ 4 h 39"/>
                      <a:gd name="T12" fmla="*/ 26 w 107"/>
                      <a:gd name="T13" fmla="*/ 1 h 39"/>
                      <a:gd name="T14" fmla="*/ 18 w 107"/>
                      <a:gd name="T15" fmla="*/ 0 h 39"/>
                      <a:gd name="T16" fmla="*/ 9 w 107"/>
                      <a:gd name="T17" fmla="*/ 1 h 39"/>
                      <a:gd name="T18" fmla="*/ 5 w 107"/>
                      <a:gd name="T19" fmla="*/ 3 h 39"/>
                      <a:gd name="T20" fmla="*/ 2 w 107"/>
                      <a:gd name="T21" fmla="*/ 7 h 39"/>
                      <a:gd name="T22" fmla="*/ 0 w 107"/>
                      <a:gd name="T23" fmla="*/ 13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7"/>
                      <a:gd name="T37" fmla="*/ 0 h 39"/>
                      <a:gd name="T38" fmla="*/ 107 w 107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7" h="39">
                        <a:moveTo>
                          <a:pt x="0" y="39"/>
                        </a:moveTo>
                        <a:lnTo>
                          <a:pt x="16" y="28"/>
                        </a:lnTo>
                        <a:lnTo>
                          <a:pt x="33" y="19"/>
                        </a:lnTo>
                        <a:lnTo>
                          <a:pt x="57" y="14"/>
                        </a:lnTo>
                        <a:lnTo>
                          <a:pt x="81" y="11"/>
                        </a:lnTo>
                        <a:lnTo>
                          <a:pt x="107" y="11"/>
                        </a:lnTo>
                        <a:lnTo>
                          <a:pt x="78" y="4"/>
                        </a:lnTo>
                        <a:lnTo>
                          <a:pt x="54" y="0"/>
                        </a:lnTo>
                        <a:lnTo>
                          <a:pt x="28" y="2"/>
                        </a:lnTo>
                        <a:lnTo>
                          <a:pt x="16" y="9"/>
                        </a:lnTo>
                        <a:lnTo>
                          <a:pt x="6" y="2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32"/>
                  <p:cNvSpPr>
                    <a:spLocks/>
                  </p:cNvSpPr>
                  <p:nvPr/>
                </p:nvSpPr>
                <p:spPr bwMode="auto">
                  <a:xfrm>
                    <a:off x="1177" y="1433"/>
                    <a:ext cx="31" cy="22"/>
                  </a:xfrm>
                  <a:custGeom>
                    <a:avLst/>
                    <a:gdLst>
                      <a:gd name="T0" fmla="*/ 0 w 94"/>
                      <a:gd name="T1" fmla="*/ 22 h 66"/>
                      <a:gd name="T2" fmla="*/ 5 w 94"/>
                      <a:gd name="T3" fmla="*/ 13 h 66"/>
                      <a:gd name="T4" fmla="*/ 11 w 94"/>
                      <a:gd name="T5" fmla="*/ 8 h 66"/>
                      <a:gd name="T6" fmla="*/ 19 w 94"/>
                      <a:gd name="T7" fmla="*/ 3 h 66"/>
                      <a:gd name="T8" fmla="*/ 26 w 94"/>
                      <a:gd name="T9" fmla="*/ 2 h 66"/>
                      <a:gd name="T10" fmla="*/ 31 w 94"/>
                      <a:gd name="T11" fmla="*/ 1 h 66"/>
                      <a:gd name="T12" fmla="*/ 19 w 94"/>
                      <a:gd name="T13" fmla="*/ 0 h 66"/>
                      <a:gd name="T14" fmla="*/ 12 w 94"/>
                      <a:gd name="T15" fmla="*/ 3 h 66"/>
                      <a:gd name="T16" fmla="*/ 8 w 94"/>
                      <a:gd name="T17" fmla="*/ 5 h 66"/>
                      <a:gd name="T18" fmla="*/ 5 w 94"/>
                      <a:gd name="T19" fmla="*/ 9 h 66"/>
                      <a:gd name="T20" fmla="*/ 3 w 94"/>
                      <a:gd name="T21" fmla="*/ 15 h 66"/>
                      <a:gd name="T22" fmla="*/ 0 w 94"/>
                      <a:gd name="T23" fmla="*/ 22 h 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"/>
                      <a:gd name="T37" fmla="*/ 0 h 66"/>
                      <a:gd name="T38" fmla="*/ 94 w 94"/>
                      <a:gd name="T39" fmla="*/ 66 h 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" h="66">
                        <a:moveTo>
                          <a:pt x="0" y="66"/>
                        </a:moveTo>
                        <a:lnTo>
                          <a:pt x="15" y="40"/>
                        </a:lnTo>
                        <a:lnTo>
                          <a:pt x="33" y="24"/>
                        </a:lnTo>
                        <a:lnTo>
                          <a:pt x="59" y="9"/>
                        </a:lnTo>
                        <a:lnTo>
                          <a:pt x="80" y="7"/>
                        </a:lnTo>
                        <a:lnTo>
                          <a:pt x="94" y="4"/>
                        </a:lnTo>
                        <a:lnTo>
                          <a:pt x="57" y="0"/>
                        </a:lnTo>
                        <a:lnTo>
                          <a:pt x="37" y="8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44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3" name="Freeform 33"/>
                  <p:cNvSpPr>
                    <a:spLocks/>
                  </p:cNvSpPr>
                  <p:nvPr/>
                </p:nvSpPr>
                <p:spPr bwMode="auto">
                  <a:xfrm>
                    <a:off x="1199" y="1439"/>
                    <a:ext cx="18" cy="32"/>
                  </a:xfrm>
                  <a:custGeom>
                    <a:avLst/>
                    <a:gdLst>
                      <a:gd name="T0" fmla="*/ 1 w 52"/>
                      <a:gd name="T1" fmla="*/ 32 h 96"/>
                      <a:gd name="T2" fmla="*/ 4 w 52"/>
                      <a:gd name="T3" fmla="*/ 21 h 96"/>
                      <a:gd name="T4" fmla="*/ 7 w 52"/>
                      <a:gd name="T5" fmla="*/ 14 h 96"/>
                      <a:gd name="T6" fmla="*/ 11 w 52"/>
                      <a:gd name="T7" fmla="*/ 8 h 96"/>
                      <a:gd name="T8" fmla="*/ 14 w 52"/>
                      <a:gd name="T9" fmla="*/ 4 h 96"/>
                      <a:gd name="T10" fmla="*/ 18 w 52"/>
                      <a:gd name="T11" fmla="*/ 0 h 96"/>
                      <a:gd name="T12" fmla="*/ 10 w 52"/>
                      <a:gd name="T13" fmla="*/ 5 h 96"/>
                      <a:gd name="T14" fmla="*/ 3 w 52"/>
                      <a:gd name="T15" fmla="*/ 13 h 96"/>
                      <a:gd name="T16" fmla="*/ 1 w 52"/>
                      <a:gd name="T17" fmla="*/ 18 h 96"/>
                      <a:gd name="T18" fmla="*/ 0 w 52"/>
                      <a:gd name="T19" fmla="*/ 23 h 96"/>
                      <a:gd name="T20" fmla="*/ 1 w 52"/>
                      <a:gd name="T21" fmla="*/ 32 h 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2"/>
                      <a:gd name="T34" fmla="*/ 0 h 96"/>
                      <a:gd name="T35" fmla="*/ 52 w 52"/>
                      <a:gd name="T36" fmla="*/ 96 h 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2" h="96">
                        <a:moveTo>
                          <a:pt x="3" y="96"/>
                        </a:moveTo>
                        <a:lnTo>
                          <a:pt x="12" y="63"/>
                        </a:lnTo>
                        <a:lnTo>
                          <a:pt x="20" y="42"/>
                        </a:lnTo>
                        <a:lnTo>
                          <a:pt x="32" y="24"/>
                        </a:lnTo>
                        <a:lnTo>
                          <a:pt x="39" y="11"/>
                        </a:lnTo>
                        <a:lnTo>
                          <a:pt x="52" y="0"/>
                        </a:lnTo>
                        <a:lnTo>
                          <a:pt x="29" y="15"/>
                        </a:lnTo>
                        <a:lnTo>
                          <a:pt x="10" y="39"/>
                        </a:lnTo>
                        <a:lnTo>
                          <a:pt x="3" y="55"/>
                        </a:lnTo>
                        <a:lnTo>
                          <a:pt x="0" y="68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34"/>
                  <p:cNvSpPr>
                    <a:spLocks/>
                  </p:cNvSpPr>
                  <p:nvPr/>
                </p:nvSpPr>
                <p:spPr bwMode="auto">
                  <a:xfrm>
                    <a:off x="1181" y="1397"/>
                    <a:ext cx="31" cy="14"/>
                  </a:xfrm>
                  <a:custGeom>
                    <a:avLst/>
                    <a:gdLst>
                      <a:gd name="T0" fmla="*/ 7 w 92"/>
                      <a:gd name="T1" fmla="*/ 0 h 42"/>
                      <a:gd name="T2" fmla="*/ 13 w 92"/>
                      <a:gd name="T3" fmla="*/ 1 h 42"/>
                      <a:gd name="T4" fmla="*/ 21 w 92"/>
                      <a:gd name="T5" fmla="*/ 3 h 42"/>
                      <a:gd name="T6" fmla="*/ 28 w 92"/>
                      <a:gd name="T7" fmla="*/ 9 h 42"/>
                      <a:gd name="T8" fmla="*/ 31 w 92"/>
                      <a:gd name="T9" fmla="*/ 14 h 42"/>
                      <a:gd name="T10" fmla="*/ 22 w 92"/>
                      <a:gd name="T11" fmla="*/ 7 h 42"/>
                      <a:gd name="T12" fmla="*/ 12 w 92"/>
                      <a:gd name="T13" fmla="*/ 3 h 42"/>
                      <a:gd name="T14" fmla="*/ 6 w 92"/>
                      <a:gd name="T15" fmla="*/ 3 h 42"/>
                      <a:gd name="T16" fmla="*/ 0 w 92"/>
                      <a:gd name="T17" fmla="*/ 2 h 42"/>
                      <a:gd name="T18" fmla="*/ 7 w 92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2"/>
                      <a:gd name="T32" fmla="*/ 92 w 92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2">
                        <a:moveTo>
                          <a:pt x="21" y="0"/>
                        </a:moveTo>
                        <a:lnTo>
                          <a:pt x="39" y="3"/>
                        </a:lnTo>
                        <a:lnTo>
                          <a:pt x="61" y="8"/>
                        </a:lnTo>
                        <a:lnTo>
                          <a:pt x="83" y="27"/>
                        </a:lnTo>
                        <a:lnTo>
                          <a:pt x="92" y="42"/>
                        </a:lnTo>
                        <a:lnTo>
                          <a:pt x="65" y="21"/>
                        </a:lnTo>
                        <a:lnTo>
                          <a:pt x="37" y="10"/>
                        </a:lnTo>
                        <a:lnTo>
                          <a:pt x="17" y="8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5" name="Freeform 35"/>
                  <p:cNvSpPr>
                    <a:spLocks/>
                  </p:cNvSpPr>
                  <p:nvPr/>
                </p:nvSpPr>
                <p:spPr bwMode="auto">
                  <a:xfrm>
                    <a:off x="1200" y="1379"/>
                    <a:ext cx="12" cy="21"/>
                  </a:xfrm>
                  <a:custGeom>
                    <a:avLst/>
                    <a:gdLst>
                      <a:gd name="T0" fmla="*/ 0 w 35"/>
                      <a:gd name="T1" fmla="*/ 0 h 63"/>
                      <a:gd name="T2" fmla="*/ 7 w 35"/>
                      <a:gd name="T3" fmla="*/ 7 h 63"/>
                      <a:gd name="T4" fmla="*/ 10 w 35"/>
                      <a:gd name="T5" fmla="*/ 13 h 63"/>
                      <a:gd name="T6" fmla="*/ 12 w 35"/>
                      <a:gd name="T7" fmla="*/ 21 h 63"/>
                      <a:gd name="T8" fmla="*/ 12 w 35"/>
                      <a:gd name="T9" fmla="*/ 11 h 63"/>
                      <a:gd name="T10" fmla="*/ 9 w 35"/>
                      <a:gd name="T11" fmla="*/ 3 h 63"/>
                      <a:gd name="T12" fmla="*/ 0 w 35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5"/>
                      <a:gd name="T22" fmla="*/ 0 h 63"/>
                      <a:gd name="T23" fmla="*/ 35 w 35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5" h="63">
                        <a:moveTo>
                          <a:pt x="0" y="0"/>
                        </a:moveTo>
                        <a:lnTo>
                          <a:pt x="21" y="21"/>
                        </a:lnTo>
                        <a:lnTo>
                          <a:pt x="29" y="40"/>
                        </a:lnTo>
                        <a:lnTo>
                          <a:pt x="35" y="63"/>
                        </a:lnTo>
                        <a:lnTo>
                          <a:pt x="35" y="32"/>
                        </a:lnTo>
                        <a:lnTo>
                          <a:pt x="26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36"/>
                  <p:cNvSpPr>
                    <a:spLocks/>
                  </p:cNvSpPr>
                  <p:nvPr/>
                </p:nvSpPr>
                <p:spPr bwMode="auto">
                  <a:xfrm>
                    <a:off x="1219" y="1442"/>
                    <a:ext cx="6" cy="40"/>
                  </a:xfrm>
                  <a:custGeom>
                    <a:avLst/>
                    <a:gdLst>
                      <a:gd name="T0" fmla="*/ 4 w 18"/>
                      <a:gd name="T1" fmla="*/ 0 h 120"/>
                      <a:gd name="T2" fmla="*/ 1 w 18"/>
                      <a:gd name="T3" fmla="*/ 9 h 120"/>
                      <a:gd name="T4" fmla="*/ 0 w 18"/>
                      <a:gd name="T5" fmla="*/ 20 h 120"/>
                      <a:gd name="T6" fmla="*/ 1 w 18"/>
                      <a:gd name="T7" fmla="*/ 27 h 120"/>
                      <a:gd name="T8" fmla="*/ 3 w 18"/>
                      <a:gd name="T9" fmla="*/ 35 h 120"/>
                      <a:gd name="T10" fmla="*/ 6 w 18"/>
                      <a:gd name="T11" fmla="*/ 40 h 120"/>
                      <a:gd name="T12" fmla="*/ 4 w 18"/>
                      <a:gd name="T13" fmla="*/ 26 h 120"/>
                      <a:gd name="T14" fmla="*/ 3 w 18"/>
                      <a:gd name="T15" fmla="*/ 11 h 120"/>
                      <a:gd name="T16" fmla="*/ 4 w 18"/>
                      <a:gd name="T17" fmla="*/ 0 h 1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20"/>
                      <a:gd name="T29" fmla="*/ 18 w 18"/>
                      <a:gd name="T30" fmla="*/ 120 h 1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20">
                        <a:moveTo>
                          <a:pt x="13" y="0"/>
                        </a:moveTo>
                        <a:lnTo>
                          <a:pt x="3" y="28"/>
                        </a:lnTo>
                        <a:lnTo>
                          <a:pt x="0" y="60"/>
                        </a:lnTo>
                        <a:lnTo>
                          <a:pt x="4" y="80"/>
                        </a:lnTo>
                        <a:lnTo>
                          <a:pt x="8" y="104"/>
                        </a:lnTo>
                        <a:lnTo>
                          <a:pt x="18" y="120"/>
                        </a:lnTo>
                        <a:lnTo>
                          <a:pt x="13" y="79"/>
                        </a:lnTo>
                        <a:lnTo>
                          <a:pt x="10" y="3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7" name="Freeform 37"/>
                  <p:cNvSpPr>
                    <a:spLocks/>
                  </p:cNvSpPr>
                  <p:nvPr/>
                </p:nvSpPr>
                <p:spPr bwMode="auto">
                  <a:xfrm>
                    <a:off x="1238" y="1438"/>
                    <a:ext cx="12" cy="31"/>
                  </a:xfrm>
                  <a:custGeom>
                    <a:avLst/>
                    <a:gdLst>
                      <a:gd name="T0" fmla="*/ 12 w 36"/>
                      <a:gd name="T1" fmla="*/ 31 h 92"/>
                      <a:gd name="T2" fmla="*/ 4 w 36"/>
                      <a:gd name="T3" fmla="*/ 18 h 92"/>
                      <a:gd name="T4" fmla="*/ 2 w 36"/>
                      <a:gd name="T5" fmla="*/ 8 h 92"/>
                      <a:gd name="T6" fmla="*/ 0 w 36"/>
                      <a:gd name="T7" fmla="*/ 0 h 92"/>
                      <a:gd name="T8" fmla="*/ 6 w 36"/>
                      <a:gd name="T9" fmla="*/ 9 h 92"/>
                      <a:gd name="T10" fmla="*/ 10 w 36"/>
                      <a:gd name="T11" fmla="*/ 18 h 92"/>
                      <a:gd name="T12" fmla="*/ 12 w 36"/>
                      <a:gd name="T13" fmla="*/ 31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92"/>
                      <a:gd name="T23" fmla="*/ 36 w 36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92">
                        <a:moveTo>
                          <a:pt x="36" y="92"/>
                        </a:moveTo>
                        <a:lnTo>
                          <a:pt x="12" y="54"/>
                        </a:lnTo>
                        <a:lnTo>
                          <a:pt x="6" y="25"/>
                        </a:lnTo>
                        <a:lnTo>
                          <a:pt x="0" y="0"/>
                        </a:lnTo>
                        <a:lnTo>
                          <a:pt x="19" y="27"/>
                        </a:lnTo>
                        <a:lnTo>
                          <a:pt x="29" y="52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38"/>
                  <p:cNvSpPr>
                    <a:spLocks/>
                  </p:cNvSpPr>
                  <p:nvPr/>
                </p:nvSpPr>
                <p:spPr bwMode="auto">
                  <a:xfrm>
                    <a:off x="1242" y="1434"/>
                    <a:ext cx="29" cy="16"/>
                  </a:xfrm>
                  <a:custGeom>
                    <a:avLst/>
                    <a:gdLst>
                      <a:gd name="T0" fmla="*/ 0 w 85"/>
                      <a:gd name="T1" fmla="*/ 0 h 49"/>
                      <a:gd name="T2" fmla="*/ 13 w 85"/>
                      <a:gd name="T3" fmla="*/ 2 h 49"/>
                      <a:gd name="T4" fmla="*/ 18 w 85"/>
                      <a:gd name="T5" fmla="*/ 7 h 49"/>
                      <a:gd name="T6" fmla="*/ 26 w 85"/>
                      <a:gd name="T7" fmla="*/ 12 h 49"/>
                      <a:gd name="T8" fmla="*/ 29 w 85"/>
                      <a:gd name="T9" fmla="*/ 16 h 49"/>
                      <a:gd name="T10" fmla="*/ 25 w 85"/>
                      <a:gd name="T11" fmla="*/ 8 h 49"/>
                      <a:gd name="T12" fmla="*/ 19 w 85"/>
                      <a:gd name="T13" fmla="*/ 2 h 49"/>
                      <a:gd name="T14" fmla="*/ 11 w 85"/>
                      <a:gd name="T15" fmla="*/ 0 h 49"/>
                      <a:gd name="T16" fmla="*/ 0 w 85"/>
                      <a:gd name="T17" fmla="*/ 0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"/>
                      <a:gd name="T28" fmla="*/ 0 h 49"/>
                      <a:gd name="T29" fmla="*/ 85 w 85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" h="49">
                        <a:moveTo>
                          <a:pt x="0" y="0"/>
                        </a:moveTo>
                        <a:lnTo>
                          <a:pt x="37" y="7"/>
                        </a:lnTo>
                        <a:lnTo>
                          <a:pt x="54" y="20"/>
                        </a:lnTo>
                        <a:lnTo>
                          <a:pt x="75" y="37"/>
                        </a:lnTo>
                        <a:lnTo>
                          <a:pt x="85" y="49"/>
                        </a:lnTo>
                        <a:lnTo>
                          <a:pt x="74" y="24"/>
                        </a:lnTo>
                        <a:lnTo>
                          <a:pt x="55" y="7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9" name="Freeform 39"/>
                  <p:cNvSpPr>
                    <a:spLocks/>
                  </p:cNvSpPr>
                  <p:nvPr/>
                </p:nvSpPr>
                <p:spPr bwMode="auto">
                  <a:xfrm>
                    <a:off x="1245" y="1390"/>
                    <a:ext cx="7" cy="16"/>
                  </a:xfrm>
                  <a:custGeom>
                    <a:avLst/>
                    <a:gdLst>
                      <a:gd name="T0" fmla="*/ 7 w 22"/>
                      <a:gd name="T1" fmla="*/ 0 h 48"/>
                      <a:gd name="T2" fmla="*/ 2 w 22"/>
                      <a:gd name="T3" fmla="*/ 7 h 48"/>
                      <a:gd name="T4" fmla="*/ 0 w 22"/>
                      <a:gd name="T5" fmla="*/ 16 h 48"/>
                      <a:gd name="T6" fmla="*/ 5 w 22"/>
                      <a:gd name="T7" fmla="*/ 9 h 48"/>
                      <a:gd name="T8" fmla="*/ 7 w 22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48"/>
                      <a:gd name="T17" fmla="*/ 22 w 2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48">
                        <a:moveTo>
                          <a:pt x="22" y="0"/>
                        </a:moveTo>
                        <a:lnTo>
                          <a:pt x="7" y="21"/>
                        </a:lnTo>
                        <a:lnTo>
                          <a:pt x="0" y="48"/>
                        </a:lnTo>
                        <a:lnTo>
                          <a:pt x="16" y="2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0"/>
                  <p:cNvSpPr>
                    <a:spLocks/>
                  </p:cNvSpPr>
                  <p:nvPr/>
                </p:nvSpPr>
                <p:spPr bwMode="auto">
                  <a:xfrm>
                    <a:off x="1232" y="1381"/>
                    <a:ext cx="3" cy="21"/>
                  </a:xfrm>
                  <a:custGeom>
                    <a:avLst/>
                    <a:gdLst>
                      <a:gd name="T0" fmla="*/ 3 w 9"/>
                      <a:gd name="T1" fmla="*/ 0 h 64"/>
                      <a:gd name="T2" fmla="*/ 0 w 9"/>
                      <a:gd name="T3" fmla="*/ 7 h 64"/>
                      <a:gd name="T4" fmla="*/ 0 w 9"/>
                      <a:gd name="T5" fmla="*/ 13 h 64"/>
                      <a:gd name="T6" fmla="*/ 1 w 9"/>
                      <a:gd name="T7" fmla="*/ 21 h 64"/>
                      <a:gd name="T8" fmla="*/ 3 w 9"/>
                      <a:gd name="T9" fmla="*/ 11 h 64"/>
                      <a:gd name="T10" fmla="*/ 3 w 9"/>
                      <a:gd name="T11" fmla="*/ 0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64"/>
                      <a:gd name="T20" fmla="*/ 9 w 9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64">
                        <a:moveTo>
                          <a:pt x="8" y="0"/>
                        </a:moveTo>
                        <a:lnTo>
                          <a:pt x="0" y="20"/>
                        </a:lnTo>
                        <a:lnTo>
                          <a:pt x="0" y="41"/>
                        </a:lnTo>
                        <a:lnTo>
                          <a:pt x="4" y="64"/>
                        </a:lnTo>
                        <a:lnTo>
                          <a:pt x="9" y="3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auto">
                  <a:xfrm>
                    <a:off x="1251" y="1409"/>
                    <a:ext cx="20" cy="5"/>
                  </a:xfrm>
                  <a:custGeom>
                    <a:avLst/>
                    <a:gdLst>
                      <a:gd name="T0" fmla="*/ 0 w 58"/>
                      <a:gd name="T1" fmla="*/ 5 h 16"/>
                      <a:gd name="T2" fmla="*/ 7 w 58"/>
                      <a:gd name="T3" fmla="*/ 3 h 16"/>
                      <a:gd name="T4" fmla="*/ 13 w 58"/>
                      <a:gd name="T5" fmla="*/ 0 h 16"/>
                      <a:gd name="T6" fmla="*/ 20 w 58"/>
                      <a:gd name="T7" fmla="*/ 1 h 16"/>
                      <a:gd name="T8" fmla="*/ 12 w 58"/>
                      <a:gd name="T9" fmla="*/ 3 h 16"/>
                      <a:gd name="T10" fmla="*/ 0 w 58"/>
                      <a:gd name="T11" fmla="*/ 5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"/>
                      <a:gd name="T19" fmla="*/ 0 h 16"/>
                      <a:gd name="T20" fmla="*/ 58 w 58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" h="16">
                        <a:moveTo>
                          <a:pt x="0" y="16"/>
                        </a:moveTo>
                        <a:lnTo>
                          <a:pt x="19" y="8"/>
                        </a:lnTo>
                        <a:lnTo>
                          <a:pt x="39" y="0"/>
                        </a:lnTo>
                        <a:lnTo>
                          <a:pt x="58" y="3"/>
                        </a:lnTo>
                        <a:lnTo>
                          <a:pt x="34" y="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auto">
                  <a:xfrm>
                    <a:off x="1201" y="1405"/>
                    <a:ext cx="46" cy="35"/>
                  </a:xfrm>
                  <a:custGeom>
                    <a:avLst/>
                    <a:gdLst>
                      <a:gd name="T0" fmla="*/ 2 w 137"/>
                      <a:gd name="T1" fmla="*/ 24 h 107"/>
                      <a:gd name="T2" fmla="*/ 7 w 137"/>
                      <a:gd name="T3" fmla="*/ 29 h 107"/>
                      <a:gd name="T4" fmla="*/ 7 w 137"/>
                      <a:gd name="T5" fmla="*/ 24 h 107"/>
                      <a:gd name="T6" fmla="*/ 8 w 137"/>
                      <a:gd name="T7" fmla="*/ 19 h 107"/>
                      <a:gd name="T8" fmla="*/ 10 w 137"/>
                      <a:gd name="T9" fmla="*/ 16 h 107"/>
                      <a:gd name="T10" fmla="*/ 17 w 137"/>
                      <a:gd name="T11" fmla="*/ 13 h 107"/>
                      <a:gd name="T12" fmla="*/ 22 w 137"/>
                      <a:gd name="T13" fmla="*/ 12 h 107"/>
                      <a:gd name="T14" fmla="*/ 28 w 137"/>
                      <a:gd name="T15" fmla="*/ 12 h 107"/>
                      <a:gd name="T16" fmla="*/ 33 w 137"/>
                      <a:gd name="T17" fmla="*/ 13 h 107"/>
                      <a:gd name="T18" fmla="*/ 35 w 137"/>
                      <a:gd name="T19" fmla="*/ 16 h 107"/>
                      <a:gd name="T20" fmla="*/ 37 w 137"/>
                      <a:gd name="T21" fmla="*/ 21 h 107"/>
                      <a:gd name="T22" fmla="*/ 37 w 137"/>
                      <a:gd name="T23" fmla="*/ 26 h 107"/>
                      <a:gd name="T24" fmla="*/ 35 w 137"/>
                      <a:gd name="T25" fmla="*/ 30 h 107"/>
                      <a:gd name="T26" fmla="*/ 31 w 137"/>
                      <a:gd name="T27" fmla="*/ 33 h 107"/>
                      <a:gd name="T28" fmla="*/ 20 w 137"/>
                      <a:gd name="T29" fmla="*/ 34 h 107"/>
                      <a:gd name="T30" fmla="*/ 29 w 137"/>
                      <a:gd name="T31" fmla="*/ 35 h 107"/>
                      <a:gd name="T32" fmla="*/ 34 w 137"/>
                      <a:gd name="T33" fmla="*/ 34 h 107"/>
                      <a:gd name="T34" fmla="*/ 39 w 137"/>
                      <a:gd name="T35" fmla="*/ 32 h 107"/>
                      <a:gd name="T36" fmla="*/ 44 w 137"/>
                      <a:gd name="T37" fmla="*/ 27 h 107"/>
                      <a:gd name="T38" fmla="*/ 45 w 137"/>
                      <a:gd name="T39" fmla="*/ 23 h 107"/>
                      <a:gd name="T40" fmla="*/ 46 w 137"/>
                      <a:gd name="T41" fmla="*/ 19 h 107"/>
                      <a:gd name="T42" fmla="*/ 46 w 137"/>
                      <a:gd name="T43" fmla="*/ 14 h 107"/>
                      <a:gd name="T44" fmla="*/ 44 w 137"/>
                      <a:gd name="T45" fmla="*/ 10 h 107"/>
                      <a:gd name="T46" fmla="*/ 42 w 137"/>
                      <a:gd name="T47" fmla="*/ 7 h 107"/>
                      <a:gd name="T48" fmla="*/ 37 w 137"/>
                      <a:gd name="T49" fmla="*/ 3 h 107"/>
                      <a:gd name="T50" fmla="*/ 33 w 137"/>
                      <a:gd name="T51" fmla="*/ 1 h 107"/>
                      <a:gd name="T52" fmla="*/ 29 w 137"/>
                      <a:gd name="T53" fmla="*/ 0 h 107"/>
                      <a:gd name="T54" fmla="*/ 24 w 137"/>
                      <a:gd name="T55" fmla="*/ 0 h 107"/>
                      <a:gd name="T56" fmla="*/ 17 w 137"/>
                      <a:gd name="T57" fmla="*/ 1 h 107"/>
                      <a:gd name="T58" fmla="*/ 11 w 137"/>
                      <a:gd name="T59" fmla="*/ 2 h 107"/>
                      <a:gd name="T60" fmla="*/ 6 w 137"/>
                      <a:gd name="T61" fmla="*/ 6 h 107"/>
                      <a:gd name="T62" fmla="*/ 3 w 137"/>
                      <a:gd name="T63" fmla="*/ 9 h 107"/>
                      <a:gd name="T64" fmla="*/ 0 w 137"/>
                      <a:gd name="T65" fmla="*/ 14 h 107"/>
                      <a:gd name="T66" fmla="*/ 0 w 137"/>
                      <a:gd name="T67" fmla="*/ 20 h 107"/>
                      <a:gd name="T68" fmla="*/ 2 w 137"/>
                      <a:gd name="T69" fmla="*/ 24 h 10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7"/>
                      <a:gd name="T106" fmla="*/ 0 h 107"/>
                      <a:gd name="T107" fmla="*/ 137 w 137"/>
                      <a:gd name="T108" fmla="*/ 107 h 10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7" h="107">
                        <a:moveTo>
                          <a:pt x="6" y="74"/>
                        </a:moveTo>
                        <a:lnTo>
                          <a:pt x="21" y="89"/>
                        </a:lnTo>
                        <a:lnTo>
                          <a:pt x="22" y="73"/>
                        </a:lnTo>
                        <a:lnTo>
                          <a:pt x="25" y="59"/>
                        </a:lnTo>
                        <a:lnTo>
                          <a:pt x="31" y="49"/>
                        </a:lnTo>
                        <a:lnTo>
                          <a:pt x="50" y="40"/>
                        </a:lnTo>
                        <a:lnTo>
                          <a:pt x="66" y="36"/>
                        </a:lnTo>
                        <a:lnTo>
                          <a:pt x="82" y="37"/>
                        </a:lnTo>
                        <a:lnTo>
                          <a:pt x="97" y="41"/>
                        </a:lnTo>
                        <a:lnTo>
                          <a:pt x="105" y="50"/>
                        </a:lnTo>
                        <a:lnTo>
                          <a:pt x="110" y="63"/>
                        </a:lnTo>
                        <a:lnTo>
                          <a:pt x="109" y="81"/>
                        </a:lnTo>
                        <a:lnTo>
                          <a:pt x="104" y="92"/>
                        </a:lnTo>
                        <a:lnTo>
                          <a:pt x="93" y="101"/>
                        </a:lnTo>
                        <a:lnTo>
                          <a:pt x="60" y="104"/>
                        </a:lnTo>
                        <a:lnTo>
                          <a:pt x="85" y="107"/>
                        </a:lnTo>
                        <a:lnTo>
                          <a:pt x="101" y="104"/>
                        </a:lnTo>
                        <a:lnTo>
                          <a:pt x="115" y="98"/>
                        </a:lnTo>
                        <a:lnTo>
                          <a:pt x="131" y="83"/>
                        </a:lnTo>
                        <a:lnTo>
                          <a:pt x="135" y="69"/>
                        </a:lnTo>
                        <a:lnTo>
                          <a:pt x="137" y="57"/>
                        </a:lnTo>
                        <a:lnTo>
                          <a:pt x="137" y="43"/>
                        </a:lnTo>
                        <a:lnTo>
                          <a:pt x="131" y="31"/>
                        </a:lnTo>
                        <a:lnTo>
                          <a:pt x="125" y="22"/>
                        </a:lnTo>
                        <a:lnTo>
                          <a:pt x="111" y="10"/>
                        </a:lnTo>
                        <a:lnTo>
                          <a:pt x="99" y="3"/>
                        </a:lnTo>
                        <a:lnTo>
                          <a:pt x="86" y="0"/>
                        </a:lnTo>
                        <a:lnTo>
                          <a:pt x="70" y="0"/>
                        </a:lnTo>
                        <a:lnTo>
                          <a:pt x="52" y="2"/>
                        </a:lnTo>
                        <a:lnTo>
                          <a:pt x="33" y="7"/>
                        </a:lnTo>
                        <a:lnTo>
                          <a:pt x="17" y="18"/>
                        </a:lnTo>
                        <a:lnTo>
                          <a:pt x="8" y="28"/>
                        </a:lnTo>
                        <a:lnTo>
                          <a:pt x="0" y="44"/>
                        </a:lnTo>
                        <a:lnTo>
                          <a:pt x="0" y="61"/>
                        </a:lnTo>
                        <a:lnTo>
                          <a:pt x="6" y="7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3" name="Freeform 43"/>
                  <p:cNvSpPr>
                    <a:spLocks/>
                  </p:cNvSpPr>
                  <p:nvPr/>
                </p:nvSpPr>
                <p:spPr bwMode="auto">
                  <a:xfrm>
                    <a:off x="1194" y="1428"/>
                    <a:ext cx="21" cy="20"/>
                  </a:xfrm>
                  <a:custGeom>
                    <a:avLst/>
                    <a:gdLst>
                      <a:gd name="T0" fmla="*/ 21 w 62"/>
                      <a:gd name="T1" fmla="*/ 0 h 60"/>
                      <a:gd name="T2" fmla="*/ 12 w 62"/>
                      <a:gd name="T3" fmla="*/ 4 h 60"/>
                      <a:gd name="T4" fmla="*/ 5 w 62"/>
                      <a:gd name="T5" fmla="*/ 9 h 60"/>
                      <a:gd name="T6" fmla="*/ 1 w 62"/>
                      <a:gd name="T7" fmla="*/ 15 h 60"/>
                      <a:gd name="T8" fmla="*/ 0 w 62"/>
                      <a:gd name="T9" fmla="*/ 2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60"/>
                      <a:gd name="T17" fmla="*/ 62 w 62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60">
                        <a:moveTo>
                          <a:pt x="62" y="0"/>
                        </a:moveTo>
                        <a:lnTo>
                          <a:pt x="34" y="12"/>
                        </a:lnTo>
                        <a:lnTo>
                          <a:pt x="14" y="28"/>
                        </a:lnTo>
                        <a:lnTo>
                          <a:pt x="4" y="45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44"/>
                  <p:cNvSpPr>
                    <a:spLocks/>
                  </p:cNvSpPr>
                  <p:nvPr/>
                </p:nvSpPr>
                <p:spPr bwMode="auto">
                  <a:xfrm>
                    <a:off x="1208" y="1428"/>
                    <a:ext cx="12" cy="30"/>
                  </a:xfrm>
                  <a:custGeom>
                    <a:avLst/>
                    <a:gdLst>
                      <a:gd name="T0" fmla="*/ 12 w 37"/>
                      <a:gd name="T1" fmla="*/ 0 h 90"/>
                      <a:gd name="T2" fmla="*/ 4 w 37"/>
                      <a:gd name="T3" fmla="*/ 7 h 90"/>
                      <a:gd name="T4" fmla="*/ 1 w 37"/>
                      <a:gd name="T5" fmla="*/ 12 h 90"/>
                      <a:gd name="T6" fmla="*/ 0 w 37"/>
                      <a:gd name="T7" fmla="*/ 17 h 90"/>
                      <a:gd name="T8" fmla="*/ 0 w 37"/>
                      <a:gd name="T9" fmla="*/ 23 h 90"/>
                      <a:gd name="T10" fmla="*/ 1 w 37"/>
                      <a:gd name="T11" fmla="*/ 3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"/>
                      <a:gd name="T19" fmla="*/ 0 h 90"/>
                      <a:gd name="T20" fmla="*/ 37 w 37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" h="90">
                        <a:moveTo>
                          <a:pt x="37" y="0"/>
                        </a:moveTo>
                        <a:lnTo>
                          <a:pt x="12" y="22"/>
                        </a:lnTo>
                        <a:lnTo>
                          <a:pt x="2" y="37"/>
                        </a:lnTo>
                        <a:lnTo>
                          <a:pt x="0" y="51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5" name="Freeform 45"/>
                  <p:cNvSpPr>
                    <a:spLocks/>
                  </p:cNvSpPr>
                  <p:nvPr/>
                </p:nvSpPr>
                <p:spPr bwMode="auto">
                  <a:xfrm>
                    <a:off x="1217" y="1429"/>
                    <a:ext cx="7" cy="23"/>
                  </a:xfrm>
                  <a:custGeom>
                    <a:avLst/>
                    <a:gdLst>
                      <a:gd name="T0" fmla="*/ 7 w 21"/>
                      <a:gd name="T1" fmla="*/ 0 h 69"/>
                      <a:gd name="T2" fmla="*/ 2 w 21"/>
                      <a:gd name="T3" fmla="*/ 6 h 69"/>
                      <a:gd name="T4" fmla="*/ 1 w 21"/>
                      <a:gd name="T5" fmla="*/ 11 h 69"/>
                      <a:gd name="T6" fmla="*/ 0 w 21"/>
                      <a:gd name="T7" fmla="*/ 15 h 69"/>
                      <a:gd name="T8" fmla="*/ 0 w 21"/>
                      <a:gd name="T9" fmla="*/ 21 h 69"/>
                      <a:gd name="T10" fmla="*/ 0 w 21"/>
                      <a:gd name="T11" fmla="*/ 23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69"/>
                      <a:gd name="T20" fmla="*/ 21 w 21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69">
                        <a:moveTo>
                          <a:pt x="21" y="0"/>
                        </a:moveTo>
                        <a:lnTo>
                          <a:pt x="6" y="17"/>
                        </a:lnTo>
                        <a:lnTo>
                          <a:pt x="3" y="32"/>
                        </a:lnTo>
                        <a:lnTo>
                          <a:pt x="0" y="45"/>
                        </a:lnTo>
                        <a:lnTo>
                          <a:pt x="0" y="63"/>
                        </a:lnTo>
                        <a:lnTo>
                          <a:pt x="0" y="69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1445"/>
                    <a:ext cx="8" cy="8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1456"/>
                    <a:ext cx="9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1450"/>
                    <a:ext cx="8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3" name="Group 49"/>
          <p:cNvGrpSpPr>
            <a:grpSpLocks/>
          </p:cNvGrpSpPr>
          <p:nvPr/>
        </p:nvGrpSpPr>
        <p:grpSpPr bwMode="auto">
          <a:xfrm>
            <a:off x="6486525" y="5821363"/>
            <a:ext cx="1162050" cy="996950"/>
            <a:chOff x="2733" y="2881"/>
            <a:chExt cx="326" cy="266"/>
          </a:xfrm>
        </p:grpSpPr>
        <p:sp>
          <p:nvSpPr>
            <p:cNvPr id="4318" name="Freeform 50"/>
            <p:cNvSpPr>
              <a:spLocks/>
            </p:cNvSpPr>
            <p:nvPr/>
          </p:nvSpPr>
          <p:spPr bwMode="auto">
            <a:xfrm>
              <a:off x="2735" y="2883"/>
              <a:ext cx="321" cy="262"/>
            </a:xfrm>
            <a:custGeom>
              <a:avLst/>
              <a:gdLst>
                <a:gd name="T0" fmla="*/ 293 w 642"/>
                <a:gd name="T1" fmla="*/ 262 h 524"/>
                <a:gd name="T2" fmla="*/ 320 w 642"/>
                <a:gd name="T3" fmla="*/ 235 h 524"/>
                <a:gd name="T4" fmla="*/ 319 w 642"/>
                <a:gd name="T5" fmla="*/ 232 h 524"/>
                <a:gd name="T6" fmla="*/ 319 w 642"/>
                <a:gd name="T7" fmla="*/ 224 h 524"/>
                <a:gd name="T8" fmla="*/ 319 w 642"/>
                <a:gd name="T9" fmla="*/ 217 h 524"/>
                <a:gd name="T10" fmla="*/ 320 w 642"/>
                <a:gd name="T11" fmla="*/ 214 h 524"/>
                <a:gd name="T12" fmla="*/ 320 w 642"/>
                <a:gd name="T13" fmla="*/ 214 h 524"/>
                <a:gd name="T14" fmla="*/ 317 w 642"/>
                <a:gd name="T15" fmla="*/ 214 h 524"/>
                <a:gd name="T16" fmla="*/ 314 w 642"/>
                <a:gd name="T17" fmla="*/ 214 h 524"/>
                <a:gd name="T18" fmla="*/ 310 w 642"/>
                <a:gd name="T19" fmla="*/ 214 h 524"/>
                <a:gd name="T20" fmla="*/ 306 w 642"/>
                <a:gd name="T21" fmla="*/ 214 h 524"/>
                <a:gd name="T22" fmla="*/ 302 w 642"/>
                <a:gd name="T23" fmla="*/ 214 h 524"/>
                <a:gd name="T24" fmla="*/ 300 w 642"/>
                <a:gd name="T25" fmla="*/ 214 h 524"/>
                <a:gd name="T26" fmla="*/ 298 w 642"/>
                <a:gd name="T27" fmla="*/ 214 h 524"/>
                <a:gd name="T28" fmla="*/ 298 w 642"/>
                <a:gd name="T29" fmla="*/ 196 h 524"/>
                <a:gd name="T30" fmla="*/ 321 w 642"/>
                <a:gd name="T31" fmla="*/ 196 h 524"/>
                <a:gd name="T32" fmla="*/ 321 w 642"/>
                <a:gd name="T33" fmla="*/ 0 h 524"/>
                <a:gd name="T34" fmla="*/ 0 w 642"/>
                <a:gd name="T35" fmla="*/ 0 h 524"/>
                <a:gd name="T36" fmla="*/ 0 w 642"/>
                <a:gd name="T37" fmla="*/ 196 h 524"/>
                <a:gd name="T38" fmla="*/ 22 w 642"/>
                <a:gd name="T39" fmla="*/ 196 h 524"/>
                <a:gd name="T40" fmla="*/ 22 w 642"/>
                <a:gd name="T41" fmla="*/ 214 h 524"/>
                <a:gd name="T42" fmla="*/ 21 w 642"/>
                <a:gd name="T43" fmla="*/ 214 h 524"/>
                <a:gd name="T44" fmla="*/ 19 w 642"/>
                <a:gd name="T45" fmla="*/ 214 h 524"/>
                <a:gd name="T46" fmla="*/ 15 w 642"/>
                <a:gd name="T47" fmla="*/ 214 h 524"/>
                <a:gd name="T48" fmla="*/ 11 w 642"/>
                <a:gd name="T49" fmla="*/ 214 h 524"/>
                <a:gd name="T50" fmla="*/ 7 w 642"/>
                <a:gd name="T51" fmla="*/ 214 h 524"/>
                <a:gd name="T52" fmla="*/ 3 w 642"/>
                <a:gd name="T53" fmla="*/ 214 h 524"/>
                <a:gd name="T54" fmla="*/ 1 w 642"/>
                <a:gd name="T55" fmla="*/ 214 h 524"/>
                <a:gd name="T56" fmla="*/ 1 w 642"/>
                <a:gd name="T57" fmla="*/ 214 h 524"/>
                <a:gd name="T58" fmla="*/ 3 w 642"/>
                <a:gd name="T59" fmla="*/ 217 h 524"/>
                <a:gd name="T60" fmla="*/ 3 w 642"/>
                <a:gd name="T61" fmla="*/ 224 h 524"/>
                <a:gd name="T62" fmla="*/ 2 w 642"/>
                <a:gd name="T63" fmla="*/ 232 h 524"/>
                <a:gd name="T64" fmla="*/ 1 w 642"/>
                <a:gd name="T65" fmla="*/ 235 h 524"/>
                <a:gd name="T66" fmla="*/ 28 w 642"/>
                <a:gd name="T67" fmla="*/ 262 h 524"/>
                <a:gd name="T68" fmla="*/ 293 w 642"/>
                <a:gd name="T69" fmla="*/ 262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2"/>
                <a:gd name="T106" fmla="*/ 0 h 524"/>
                <a:gd name="T107" fmla="*/ 642 w 642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2" h="524">
                  <a:moveTo>
                    <a:pt x="586" y="524"/>
                  </a:moveTo>
                  <a:lnTo>
                    <a:pt x="639" y="471"/>
                  </a:lnTo>
                  <a:lnTo>
                    <a:pt x="638" y="464"/>
                  </a:lnTo>
                  <a:lnTo>
                    <a:pt x="637" y="449"/>
                  </a:lnTo>
                  <a:lnTo>
                    <a:pt x="637" y="435"/>
                  </a:lnTo>
                  <a:lnTo>
                    <a:pt x="639" y="428"/>
                  </a:lnTo>
                  <a:lnTo>
                    <a:pt x="634" y="428"/>
                  </a:lnTo>
                  <a:lnTo>
                    <a:pt x="627" y="428"/>
                  </a:lnTo>
                  <a:lnTo>
                    <a:pt x="619" y="428"/>
                  </a:lnTo>
                  <a:lnTo>
                    <a:pt x="611" y="428"/>
                  </a:lnTo>
                  <a:lnTo>
                    <a:pt x="603" y="428"/>
                  </a:lnTo>
                  <a:lnTo>
                    <a:pt x="599" y="428"/>
                  </a:lnTo>
                  <a:lnTo>
                    <a:pt x="596" y="428"/>
                  </a:lnTo>
                  <a:lnTo>
                    <a:pt x="596" y="393"/>
                  </a:lnTo>
                  <a:lnTo>
                    <a:pt x="642" y="393"/>
                  </a:lnTo>
                  <a:lnTo>
                    <a:pt x="642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5" y="393"/>
                  </a:lnTo>
                  <a:lnTo>
                    <a:pt x="45" y="428"/>
                  </a:lnTo>
                  <a:lnTo>
                    <a:pt x="43" y="428"/>
                  </a:lnTo>
                  <a:lnTo>
                    <a:pt x="38" y="428"/>
                  </a:lnTo>
                  <a:lnTo>
                    <a:pt x="30" y="428"/>
                  </a:lnTo>
                  <a:lnTo>
                    <a:pt x="22" y="428"/>
                  </a:lnTo>
                  <a:lnTo>
                    <a:pt x="14" y="428"/>
                  </a:lnTo>
                  <a:lnTo>
                    <a:pt x="7" y="428"/>
                  </a:lnTo>
                  <a:lnTo>
                    <a:pt x="3" y="428"/>
                  </a:lnTo>
                  <a:lnTo>
                    <a:pt x="5" y="435"/>
                  </a:lnTo>
                  <a:lnTo>
                    <a:pt x="5" y="449"/>
                  </a:lnTo>
                  <a:lnTo>
                    <a:pt x="4" y="464"/>
                  </a:lnTo>
                  <a:lnTo>
                    <a:pt x="3" y="471"/>
                  </a:lnTo>
                  <a:lnTo>
                    <a:pt x="57" y="524"/>
                  </a:lnTo>
                  <a:lnTo>
                    <a:pt x="586" y="524"/>
                  </a:lnTo>
                  <a:close/>
                </a:path>
              </a:pathLst>
            </a:custGeom>
            <a:solidFill>
              <a:srgbClr val="99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51"/>
            <p:cNvSpPr>
              <a:spLocks/>
            </p:cNvSpPr>
            <p:nvPr/>
          </p:nvSpPr>
          <p:spPr bwMode="auto">
            <a:xfrm>
              <a:off x="3027" y="3117"/>
              <a:ext cx="30" cy="29"/>
            </a:xfrm>
            <a:custGeom>
              <a:avLst/>
              <a:gdLst>
                <a:gd name="T0" fmla="*/ 26 w 60"/>
                <a:gd name="T1" fmla="*/ 1 h 57"/>
                <a:gd name="T2" fmla="*/ 27 w 60"/>
                <a:gd name="T3" fmla="*/ 0 h 57"/>
                <a:gd name="T4" fmla="*/ 0 w 60"/>
                <a:gd name="T5" fmla="*/ 27 h 57"/>
                <a:gd name="T6" fmla="*/ 2 w 60"/>
                <a:gd name="T7" fmla="*/ 29 h 57"/>
                <a:gd name="T8" fmla="*/ 29 w 60"/>
                <a:gd name="T9" fmla="*/ 2 h 57"/>
                <a:gd name="T10" fmla="*/ 29 w 60"/>
                <a:gd name="T11" fmla="*/ 1 h 57"/>
                <a:gd name="T12" fmla="*/ 29 w 60"/>
                <a:gd name="T13" fmla="*/ 2 h 57"/>
                <a:gd name="T14" fmla="*/ 30 w 60"/>
                <a:gd name="T15" fmla="*/ 2 h 57"/>
                <a:gd name="T16" fmla="*/ 29 w 60"/>
                <a:gd name="T17" fmla="*/ 1 h 57"/>
                <a:gd name="T18" fmla="*/ 26 w 60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7"/>
                <a:gd name="T32" fmla="*/ 60 w 6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7">
                  <a:moveTo>
                    <a:pt x="52" y="2"/>
                  </a:moveTo>
                  <a:lnTo>
                    <a:pt x="53" y="0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52"/>
            <p:cNvSpPr>
              <a:spLocks/>
            </p:cNvSpPr>
            <p:nvPr/>
          </p:nvSpPr>
          <p:spPr bwMode="auto">
            <a:xfrm>
              <a:off x="3051" y="3095"/>
              <a:ext cx="5" cy="24"/>
            </a:xfrm>
            <a:custGeom>
              <a:avLst/>
              <a:gdLst>
                <a:gd name="T0" fmla="*/ 3 w 10"/>
                <a:gd name="T1" fmla="*/ 0 h 47"/>
                <a:gd name="T2" fmla="*/ 3 w 10"/>
                <a:gd name="T3" fmla="*/ 0 h 47"/>
                <a:gd name="T4" fmla="*/ 1 w 10"/>
                <a:gd name="T5" fmla="*/ 6 h 47"/>
                <a:gd name="T6" fmla="*/ 0 w 10"/>
                <a:gd name="T7" fmla="*/ 13 h 47"/>
                <a:gd name="T8" fmla="*/ 1 w 10"/>
                <a:gd name="T9" fmla="*/ 20 h 47"/>
                <a:gd name="T10" fmla="*/ 2 w 10"/>
                <a:gd name="T11" fmla="*/ 24 h 47"/>
                <a:gd name="T12" fmla="*/ 5 w 10"/>
                <a:gd name="T13" fmla="*/ 24 h 47"/>
                <a:gd name="T14" fmla="*/ 5 w 10"/>
                <a:gd name="T15" fmla="*/ 20 h 47"/>
                <a:gd name="T16" fmla="*/ 5 w 10"/>
                <a:gd name="T17" fmla="*/ 13 h 47"/>
                <a:gd name="T18" fmla="*/ 4 w 10"/>
                <a:gd name="T19" fmla="*/ 6 h 47"/>
                <a:gd name="T20" fmla="*/ 3 w 10"/>
                <a:gd name="T21" fmla="*/ 5 h 47"/>
                <a:gd name="T22" fmla="*/ 3 w 10"/>
                <a:gd name="T23" fmla="*/ 5 h 47"/>
                <a:gd name="T24" fmla="*/ 3 w 1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7"/>
                <a:gd name="T41" fmla="*/ 10 w 1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7">
                  <a:moveTo>
                    <a:pt x="7" y="0"/>
                  </a:moveTo>
                  <a:lnTo>
                    <a:pt x="7" y="0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10" y="47"/>
                  </a:lnTo>
                  <a:lnTo>
                    <a:pt x="9" y="40"/>
                  </a:lnTo>
                  <a:lnTo>
                    <a:pt x="9" y="2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53"/>
            <p:cNvSpPr>
              <a:spLocks/>
            </p:cNvSpPr>
            <p:nvPr/>
          </p:nvSpPr>
          <p:spPr bwMode="auto">
            <a:xfrm>
              <a:off x="3031" y="3095"/>
              <a:ext cx="23" cy="5"/>
            </a:xfrm>
            <a:custGeom>
              <a:avLst/>
              <a:gdLst>
                <a:gd name="T0" fmla="*/ 0 w 47"/>
                <a:gd name="T1" fmla="*/ 2 h 9"/>
                <a:gd name="T2" fmla="*/ 2 w 47"/>
                <a:gd name="T3" fmla="*/ 5 h 9"/>
                <a:gd name="T4" fmla="*/ 3 w 47"/>
                <a:gd name="T5" fmla="*/ 5 h 9"/>
                <a:gd name="T6" fmla="*/ 5 w 47"/>
                <a:gd name="T7" fmla="*/ 5 h 9"/>
                <a:gd name="T8" fmla="*/ 9 w 47"/>
                <a:gd name="T9" fmla="*/ 5 h 9"/>
                <a:gd name="T10" fmla="*/ 13 w 47"/>
                <a:gd name="T11" fmla="*/ 5 h 9"/>
                <a:gd name="T12" fmla="*/ 17 w 47"/>
                <a:gd name="T13" fmla="*/ 5 h 9"/>
                <a:gd name="T14" fmla="*/ 21 w 47"/>
                <a:gd name="T15" fmla="*/ 5 h 9"/>
                <a:gd name="T16" fmla="*/ 23 w 47"/>
                <a:gd name="T17" fmla="*/ 5 h 9"/>
                <a:gd name="T18" fmla="*/ 23 w 47"/>
                <a:gd name="T19" fmla="*/ 0 h 9"/>
                <a:gd name="T20" fmla="*/ 23 w 47"/>
                <a:gd name="T21" fmla="*/ 5 h 9"/>
                <a:gd name="T22" fmla="*/ 23 w 47"/>
                <a:gd name="T23" fmla="*/ 0 h 9"/>
                <a:gd name="T24" fmla="*/ 21 w 47"/>
                <a:gd name="T25" fmla="*/ 0 h 9"/>
                <a:gd name="T26" fmla="*/ 17 w 47"/>
                <a:gd name="T27" fmla="*/ 0 h 9"/>
                <a:gd name="T28" fmla="*/ 13 w 47"/>
                <a:gd name="T29" fmla="*/ 0 h 9"/>
                <a:gd name="T30" fmla="*/ 9 w 47"/>
                <a:gd name="T31" fmla="*/ 0 h 9"/>
                <a:gd name="T32" fmla="*/ 5 w 47"/>
                <a:gd name="T33" fmla="*/ 0 h 9"/>
                <a:gd name="T34" fmla="*/ 3 w 47"/>
                <a:gd name="T35" fmla="*/ 0 h 9"/>
                <a:gd name="T36" fmla="*/ 2 w 47"/>
                <a:gd name="T37" fmla="*/ 0 h 9"/>
                <a:gd name="T38" fmla="*/ 4 w 47"/>
                <a:gd name="T39" fmla="*/ 2 h 9"/>
                <a:gd name="T40" fmla="*/ 0 w 47"/>
                <a:gd name="T41" fmla="*/ 2 h 9"/>
                <a:gd name="T42" fmla="*/ 0 w 47"/>
                <a:gd name="T43" fmla="*/ 5 h 9"/>
                <a:gd name="T44" fmla="*/ 2 w 47"/>
                <a:gd name="T45" fmla="*/ 5 h 9"/>
                <a:gd name="T46" fmla="*/ 0 w 47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"/>
                <a:gd name="T74" fmla="*/ 47 w 47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">
                  <a:moveTo>
                    <a:pt x="0" y="4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54"/>
            <p:cNvSpPr>
              <a:spLocks/>
            </p:cNvSpPr>
            <p:nvPr/>
          </p:nvSpPr>
          <p:spPr bwMode="auto">
            <a:xfrm>
              <a:off x="3031" y="3077"/>
              <a:ext cx="4" cy="20"/>
            </a:xfrm>
            <a:custGeom>
              <a:avLst/>
              <a:gdLst>
                <a:gd name="T0" fmla="*/ 2 w 9"/>
                <a:gd name="T1" fmla="*/ 0 h 40"/>
                <a:gd name="T2" fmla="*/ 0 w 9"/>
                <a:gd name="T3" fmla="*/ 3 h 40"/>
                <a:gd name="T4" fmla="*/ 0 w 9"/>
                <a:gd name="T5" fmla="*/ 20 h 40"/>
                <a:gd name="T6" fmla="*/ 4 w 9"/>
                <a:gd name="T7" fmla="*/ 20 h 40"/>
                <a:gd name="T8" fmla="*/ 4 w 9"/>
                <a:gd name="T9" fmla="*/ 3 h 40"/>
                <a:gd name="T10" fmla="*/ 2 w 9"/>
                <a:gd name="T11" fmla="*/ 5 h 40"/>
                <a:gd name="T12" fmla="*/ 2 w 9"/>
                <a:gd name="T13" fmla="*/ 0 h 40"/>
                <a:gd name="T14" fmla="*/ 0 w 9"/>
                <a:gd name="T15" fmla="*/ 0 h 40"/>
                <a:gd name="T16" fmla="*/ 0 w 9"/>
                <a:gd name="T17" fmla="*/ 3 h 40"/>
                <a:gd name="T18" fmla="*/ 2 w 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0"/>
                  </a:moveTo>
                  <a:lnTo>
                    <a:pt x="0" y="5"/>
                  </a:lnTo>
                  <a:lnTo>
                    <a:pt x="0" y="40"/>
                  </a:lnTo>
                  <a:lnTo>
                    <a:pt x="9" y="40"/>
                  </a:lnTo>
                  <a:lnTo>
                    <a:pt x="9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55"/>
            <p:cNvSpPr>
              <a:spLocks/>
            </p:cNvSpPr>
            <p:nvPr/>
          </p:nvSpPr>
          <p:spPr bwMode="auto">
            <a:xfrm>
              <a:off x="3033" y="3077"/>
              <a:ext cx="26" cy="5"/>
            </a:xfrm>
            <a:custGeom>
              <a:avLst/>
              <a:gdLst>
                <a:gd name="T0" fmla="*/ 21 w 51"/>
                <a:gd name="T1" fmla="*/ 3 h 9"/>
                <a:gd name="T2" fmla="*/ 23 w 51"/>
                <a:gd name="T3" fmla="*/ 0 h 9"/>
                <a:gd name="T4" fmla="*/ 0 w 51"/>
                <a:gd name="T5" fmla="*/ 0 h 9"/>
                <a:gd name="T6" fmla="*/ 0 w 51"/>
                <a:gd name="T7" fmla="*/ 5 h 9"/>
                <a:gd name="T8" fmla="*/ 23 w 51"/>
                <a:gd name="T9" fmla="*/ 5 h 9"/>
                <a:gd name="T10" fmla="*/ 26 w 51"/>
                <a:gd name="T11" fmla="*/ 3 h 9"/>
                <a:gd name="T12" fmla="*/ 23 w 51"/>
                <a:gd name="T13" fmla="*/ 5 h 9"/>
                <a:gd name="T14" fmla="*/ 26 w 51"/>
                <a:gd name="T15" fmla="*/ 5 h 9"/>
                <a:gd name="T16" fmla="*/ 26 w 51"/>
                <a:gd name="T17" fmla="*/ 3 h 9"/>
                <a:gd name="T18" fmla="*/ 21 w 51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2" y="5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56"/>
            <p:cNvSpPr>
              <a:spLocks/>
            </p:cNvSpPr>
            <p:nvPr/>
          </p:nvSpPr>
          <p:spPr bwMode="auto">
            <a:xfrm>
              <a:off x="3054" y="2881"/>
              <a:ext cx="5" cy="198"/>
            </a:xfrm>
            <a:custGeom>
              <a:avLst/>
              <a:gdLst>
                <a:gd name="T0" fmla="*/ 2 w 9"/>
                <a:gd name="T1" fmla="*/ 4 h 397"/>
                <a:gd name="T2" fmla="*/ 0 w 9"/>
                <a:gd name="T3" fmla="*/ 2 h 397"/>
                <a:gd name="T4" fmla="*/ 0 w 9"/>
                <a:gd name="T5" fmla="*/ 198 h 397"/>
                <a:gd name="T6" fmla="*/ 5 w 9"/>
                <a:gd name="T7" fmla="*/ 198 h 397"/>
                <a:gd name="T8" fmla="*/ 5 w 9"/>
                <a:gd name="T9" fmla="*/ 2 h 397"/>
                <a:gd name="T10" fmla="*/ 2 w 9"/>
                <a:gd name="T11" fmla="*/ 0 h 397"/>
                <a:gd name="T12" fmla="*/ 5 w 9"/>
                <a:gd name="T13" fmla="*/ 2 h 397"/>
                <a:gd name="T14" fmla="*/ 5 w 9"/>
                <a:gd name="T15" fmla="*/ 0 h 397"/>
                <a:gd name="T16" fmla="*/ 2 w 9"/>
                <a:gd name="T17" fmla="*/ 0 h 397"/>
                <a:gd name="T18" fmla="*/ 2 w 9"/>
                <a:gd name="T19" fmla="*/ 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9"/>
                  </a:moveTo>
                  <a:lnTo>
                    <a:pt x="0" y="4"/>
                  </a:lnTo>
                  <a:lnTo>
                    <a:pt x="0" y="397"/>
                  </a:lnTo>
                  <a:lnTo>
                    <a:pt x="9" y="397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57"/>
            <p:cNvSpPr>
              <a:spLocks/>
            </p:cNvSpPr>
            <p:nvPr/>
          </p:nvSpPr>
          <p:spPr bwMode="auto">
            <a:xfrm>
              <a:off x="2733" y="2881"/>
              <a:ext cx="323" cy="4"/>
            </a:xfrm>
            <a:custGeom>
              <a:avLst/>
              <a:gdLst>
                <a:gd name="T0" fmla="*/ 5 w 646"/>
                <a:gd name="T1" fmla="*/ 2 h 9"/>
                <a:gd name="T2" fmla="*/ 2 w 646"/>
                <a:gd name="T3" fmla="*/ 4 h 9"/>
                <a:gd name="T4" fmla="*/ 323 w 646"/>
                <a:gd name="T5" fmla="*/ 4 h 9"/>
                <a:gd name="T6" fmla="*/ 323 w 646"/>
                <a:gd name="T7" fmla="*/ 0 h 9"/>
                <a:gd name="T8" fmla="*/ 2 w 646"/>
                <a:gd name="T9" fmla="*/ 0 h 9"/>
                <a:gd name="T10" fmla="*/ 0 w 646"/>
                <a:gd name="T11" fmla="*/ 2 h 9"/>
                <a:gd name="T12" fmla="*/ 2 w 646"/>
                <a:gd name="T13" fmla="*/ 0 h 9"/>
                <a:gd name="T14" fmla="*/ 0 w 646"/>
                <a:gd name="T15" fmla="*/ 0 h 9"/>
                <a:gd name="T16" fmla="*/ 0 w 646"/>
                <a:gd name="T17" fmla="*/ 2 h 9"/>
                <a:gd name="T18" fmla="*/ 5 w 646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9"/>
                <a:gd name="T32" fmla="*/ 646 w 64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9">
                  <a:moveTo>
                    <a:pt x="9" y="4"/>
                  </a:moveTo>
                  <a:lnTo>
                    <a:pt x="4" y="9"/>
                  </a:lnTo>
                  <a:lnTo>
                    <a:pt x="646" y="9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58"/>
            <p:cNvSpPr>
              <a:spLocks/>
            </p:cNvSpPr>
            <p:nvPr/>
          </p:nvSpPr>
          <p:spPr bwMode="auto">
            <a:xfrm>
              <a:off x="2733" y="2883"/>
              <a:ext cx="4" cy="199"/>
            </a:xfrm>
            <a:custGeom>
              <a:avLst/>
              <a:gdLst>
                <a:gd name="T0" fmla="*/ 2 w 9"/>
                <a:gd name="T1" fmla="*/ 194 h 397"/>
                <a:gd name="T2" fmla="*/ 4 w 9"/>
                <a:gd name="T3" fmla="*/ 197 h 397"/>
                <a:gd name="T4" fmla="*/ 4 w 9"/>
                <a:gd name="T5" fmla="*/ 0 h 397"/>
                <a:gd name="T6" fmla="*/ 0 w 9"/>
                <a:gd name="T7" fmla="*/ 0 h 397"/>
                <a:gd name="T8" fmla="*/ 0 w 9"/>
                <a:gd name="T9" fmla="*/ 197 h 397"/>
                <a:gd name="T10" fmla="*/ 2 w 9"/>
                <a:gd name="T11" fmla="*/ 199 h 397"/>
                <a:gd name="T12" fmla="*/ 0 w 9"/>
                <a:gd name="T13" fmla="*/ 197 h 397"/>
                <a:gd name="T14" fmla="*/ 0 w 9"/>
                <a:gd name="T15" fmla="*/ 199 h 397"/>
                <a:gd name="T16" fmla="*/ 2 w 9"/>
                <a:gd name="T17" fmla="*/ 199 h 397"/>
                <a:gd name="T18" fmla="*/ 2 w 9"/>
                <a:gd name="T19" fmla="*/ 19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388"/>
                  </a:moveTo>
                  <a:lnTo>
                    <a:pt x="9" y="39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" y="397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4" y="397"/>
                  </a:lnTo>
                  <a:lnTo>
                    <a:pt x="4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59"/>
            <p:cNvSpPr>
              <a:spLocks/>
            </p:cNvSpPr>
            <p:nvPr/>
          </p:nvSpPr>
          <p:spPr bwMode="auto">
            <a:xfrm>
              <a:off x="2735" y="3077"/>
              <a:ext cx="25" cy="5"/>
            </a:xfrm>
            <a:custGeom>
              <a:avLst/>
              <a:gdLst>
                <a:gd name="T0" fmla="*/ 25 w 50"/>
                <a:gd name="T1" fmla="*/ 3 h 9"/>
                <a:gd name="T2" fmla="*/ 23 w 50"/>
                <a:gd name="T3" fmla="*/ 0 h 9"/>
                <a:gd name="T4" fmla="*/ 0 w 50"/>
                <a:gd name="T5" fmla="*/ 0 h 9"/>
                <a:gd name="T6" fmla="*/ 0 w 50"/>
                <a:gd name="T7" fmla="*/ 5 h 9"/>
                <a:gd name="T8" fmla="*/ 23 w 50"/>
                <a:gd name="T9" fmla="*/ 5 h 9"/>
                <a:gd name="T10" fmla="*/ 21 w 50"/>
                <a:gd name="T11" fmla="*/ 3 h 9"/>
                <a:gd name="T12" fmla="*/ 25 w 50"/>
                <a:gd name="T13" fmla="*/ 3 h 9"/>
                <a:gd name="T14" fmla="*/ 25 w 50"/>
                <a:gd name="T15" fmla="*/ 0 h 9"/>
                <a:gd name="T16" fmla="*/ 23 w 50"/>
                <a:gd name="T17" fmla="*/ 0 h 9"/>
                <a:gd name="T18" fmla="*/ 25 w 50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9"/>
                <a:gd name="T32" fmla="*/ 50 w 50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9">
                  <a:moveTo>
                    <a:pt x="50" y="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60"/>
            <p:cNvSpPr>
              <a:spLocks/>
            </p:cNvSpPr>
            <p:nvPr/>
          </p:nvSpPr>
          <p:spPr bwMode="auto">
            <a:xfrm>
              <a:off x="2755" y="3079"/>
              <a:ext cx="5" cy="21"/>
            </a:xfrm>
            <a:custGeom>
              <a:avLst/>
              <a:gdLst>
                <a:gd name="T0" fmla="*/ 2 w 9"/>
                <a:gd name="T1" fmla="*/ 21 h 40"/>
                <a:gd name="T2" fmla="*/ 5 w 9"/>
                <a:gd name="T3" fmla="*/ 18 h 40"/>
                <a:gd name="T4" fmla="*/ 5 w 9"/>
                <a:gd name="T5" fmla="*/ 0 h 40"/>
                <a:gd name="T6" fmla="*/ 0 w 9"/>
                <a:gd name="T7" fmla="*/ 0 h 40"/>
                <a:gd name="T8" fmla="*/ 0 w 9"/>
                <a:gd name="T9" fmla="*/ 18 h 40"/>
                <a:gd name="T10" fmla="*/ 2 w 9"/>
                <a:gd name="T11" fmla="*/ 16 h 40"/>
                <a:gd name="T12" fmla="*/ 2 w 9"/>
                <a:gd name="T13" fmla="*/ 21 h 40"/>
                <a:gd name="T14" fmla="*/ 5 w 9"/>
                <a:gd name="T15" fmla="*/ 21 h 40"/>
                <a:gd name="T16" fmla="*/ 5 w 9"/>
                <a:gd name="T17" fmla="*/ 18 h 40"/>
                <a:gd name="T18" fmla="*/ 2 w 9"/>
                <a:gd name="T19" fmla="*/ 2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40"/>
                  </a:move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61"/>
            <p:cNvSpPr>
              <a:spLocks/>
            </p:cNvSpPr>
            <p:nvPr/>
          </p:nvSpPr>
          <p:spPr bwMode="auto">
            <a:xfrm>
              <a:off x="2736" y="3095"/>
              <a:ext cx="22" cy="5"/>
            </a:xfrm>
            <a:custGeom>
              <a:avLst/>
              <a:gdLst>
                <a:gd name="T0" fmla="*/ 0 w 42"/>
                <a:gd name="T1" fmla="*/ 0 h 9"/>
                <a:gd name="T2" fmla="*/ 0 w 42"/>
                <a:gd name="T3" fmla="*/ 0 h 9"/>
                <a:gd name="T4" fmla="*/ 0 w 42"/>
                <a:gd name="T5" fmla="*/ 5 h 9"/>
                <a:gd name="T6" fmla="*/ 2 w 42"/>
                <a:gd name="T7" fmla="*/ 5 h 9"/>
                <a:gd name="T8" fmla="*/ 6 w 42"/>
                <a:gd name="T9" fmla="*/ 5 h 9"/>
                <a:gd name="T10" fmla="*/ 10 w 42"/>
                <a:gd name="T11" fmla="*/ 5 h 9"/>
                <a:gd name="T12" fmla="*/ 14 w 42"/>
                <a:gd name="T13" fmla="*/ 5 h 9"/>
                <a:gd name="T14" fmla="*/ 18 w 42"/>
                <a:gd name="T15" fmla="*/ 5 h 9"/>
                <a:gd name="T16" fmla="*/ 21 w 42"/>
                <a:gd name="T17" fmla="*/ 5 h 9"/>
                <a:gd name="T18" fmla="*/ 22 w 42"/>
                <a:gd name="T19" fmla="*/ 5 h 9"/>
                <a:gd name="T20" fmla="*/ 22 w 42"/>
                <a:gd name="T21" fmla="*/ 0 h 9"/>
                <a:gd name="T22" fmla="*/ 21 w 42"/>
                <a:gd name="T23" fmla="*/ 0 h 9"/>
                <a:gd name="T24" fmla="*/ 18 w 42"/>
                <a:gd name="T25" fmla="*/ 0 h 9"/>
                <a:gd name="T26" fmla="*/ 14 w 42"/>
                <a:gd name="T27" fmla="*/ 0 h 9"/>
                <a:gd name="T28" fmla="*/ 10 w 42"/>
                <a:gd name="T29" fmla="*/ 0 h 9"/>
                <a:gd name="T30" fmla="*/ 6 w 42"/>
                <a:gd name="T31" fmla="*/ 0 h 9"/>
                <a:gd name="T32" fmla="*/ 2 w 42"/>
                <a:gd name="T33" fmla="*/ 0 h 9"/>
                <a:gd name="T34" fmla="*/ 0 w 42"/>
                <a:gd name="T35" fmla="*/ 0 h 9"/>
                <a:gd name="T36" fmla="*/ 0 w 42"/>
                <a:gd name="T37" fmla="*/ 5 h 9"/>
                <a:gd name="T38" fmla="*/ 0 w 42"/>
                <a:gd name="T39" fmla="*/ 5 h 9"/>
                <a:gd name="T40" fmla="*/ 0 w 42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9"/>
                <a:gd name="T65" fmla="*/ 42 w 4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62"/>
            <p:cNvSpPr>
              <a:spLocks/>
            </p:cNvSpPr>
            <p:nvPr/>
          </p:nvSpPr>
          <p:spPr bwMode="auto">
            <a:xfrm>
              <a:off x="2734" y="3095"/>
              <a:ext cx="6" cy="25"/>
            </a:xfrm>
            <a:custGeom>
              <a:avLst/>
              <a:gdLst>
                <a:gd name="T0" fmla="*/ 3 w 12"/>
                <a:gd name="T1" fmla="*/ 23 h 49"/>
                <a:gd name="T2" fmla="*/ 4 w 12"/>
                <a:gd name="T3" fmla="*/ 24 h 49"/>
                <a:gd name="T4" fmla="*/ 5 w 12"/>
                <a:gd name="T5" fmla="*/ 20 h 49"/>
                <a:gd name="T6" fmla="*/ 6 w 12"/>
                <a:gd name="T7" fmla="*/ 13 h 49"/>
                <a:gd name="T8" fmla="*/ 5 w 12"/>
                <a:gd name="T9" fmla="*/ 6 h 49"/>
                <a:gd name="T10" fmla="*/ 3 w 12"/>
                <a:gd name="T11" fmla="*/ 0 h 49"/>
                <a:gd name="T12" fmla="*/ 3 w 12"/>
                <a:gd name="T13" fmla="*/ 5 h 49"/>
                <a:gd name="T14" fmla="*/ 2 w 12"/>
                <a:gd name="T15" fmla="*/ 6 h 49"/>
                <a:gd name="T16" fmla="*/ 1 w 12"/>
                <a:gd name="T17" fmla="*/ 13 h 49"/>
                <a:gd name="T18" fmla="*/ 1 w 12"/>
                <a:gd name="T19" fmla="*/ 20 h 49"/>
                <a:gd name="T20" fmla="*/ 1 w 12"/>
                <a:gd name="T21" fmla="*/ 24 h 49"/>
                <a:gd name="T22" fmla="*/ 1 w 12"/>
                <a:gd name="T23" fmla="*/ 25 h 49"/>
                <a:gd name="T24" fmla="*/ 1 w 12"/>
                <a:gd name="T25" fmla="*/ 24 h 49"/>
                <a:gd name="T26" fmla="*/ 0 w 12"/>
                <a:gd name="T27" fmla="*/ 24 h 49"/>
                <a:gd name="T28" fmla="*/ 1 w 12"/>
                <a:gd name="T29" fmla="*/ 25 h 49"/>
                <a:gd name="T30" fmla="*/ 3 w 12"/>
                <a:gd name="T31" fmla="*/ 23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49"/>
                <a:gd name="T50" fmla="*/ 12 w 12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49">
                  <a:moveTo>
                    <a:pt x="7" y="45"/>
                  </a:moveTo>
                  <a:lnTo>
                    <a:pt x="8" y="47"/>
                  </a:lnTo>
                  <a:lnTo>
                    <a:pt x="9" y="40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25"/>
                  </a:lnTo>
                  <a:lnTo>
                    <a:pt x="2" y="40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63"/>
            <p:cNvSpPr>
              <a:spLocks/>
            </p:cNvSpPr>
            <p:nvPr/>
          </p:nvSpPr>
          <p:spPr bwMode="auto">
            <a:xfrm>
              <a:off x="2735" y="3117"/>
              <a:ext cx="29" cy="30"/>
            </a:xfrm>
            <a:custGeom>
              <a:avLst/>
              <a:gdLst>
                <a:gd name="T0" fmla="*/ 28 w 59"/>
                <a:gd name="T1" fmla="*/ 25 h 60"/>
                <a:gd name="T2" fmla="*/ 29 w 59"/>
                <a:gd name="T3" fmla="*/ 27 h 60"/>
                <a:gd name="T4" fmla="*/ 2 w 59"/>
                <a:gd name="T5" fmla="*/ 0 h 60"/>
                <a:gd name="T6" fmla="*/ 0 w 59"/>
                <a:gd name="T7" fmla="*/ 2 h 60"/>
                <a:gd name="T8" fmla="*/ 27 w 59"/>
                <a:gd name="T9" fmla="*/ 29 h 60"/>
                <a:gd name="T10" fmla="*/ 28 w 59"/>
                <a:gd name="T11" fmla="*/ 30 h 60"/>
                <a:gd name="T12" fmla="*/ 27 w 59"/>
                <a:gd name="T13" fmla="*/ 29 h 60"/>
                <a:gd name="T14" fmla="*/ 28 w 59"/>
                <a:gd name="T15" fmla="*/ 29 h 60"/>
                <a:gd name="T16" fmla="*/ 28 w 59"/>
                <a:gd name="T17" fmla="*/ 30 h 60"/>
                <a:gd name="T18" fmla="*/ 28 w 59"/>
                <a:gd name="T19" fmla="*/ 2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0"/>
                <a:gd name="T32" fmla="*/ 59 w 5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0">
                  <a:moveTo>
                    <a:pt x="57" y="50"/>
                  </a:moveTo>
                  <a:lnTo>
                    <a:pt x="59" y="53"/>
                  </a:lnTo>
                  <a:lnTo>
                    <a:pt x="5" y="0"/>
                  </a:lnTo>
                  <a:lnTo>
                    <a:pt x="0" y="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6" y="58"/>
                  </a:lnTo>
                  <a:lnTo>
                    <a:pt x="57" y="6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64"/>
            <p:cNvSpPr>
              <a:spLocks/>
            </p:cNvSpPr>
            <p:nvPr/>
          </p:nvSpPr>
          <p:spPr bwMode="auto">
            <a:xfrm>
              <a:off x="2763" y="3143"/>
              <a:ext cx="266" cy="4"/>
            </a:xfrm>
            <a:custGeom>
              <a:avLst/>
              <a:gdLst>
                <a:gd name="T0" fmla="*/ 264 w 531"/>
                <a:gd name="T1" fmla="*/ 1 h 10"/>
                <a:gd name="T2" fmla="*/ 265 w 531"/>
                <a:gd name="T3" fmla="*/ 0 h 10"/>
                <a:gd name="T4" fmla="*/ 0 w 531"/>
                <a:gd name="T5" fmla="*/ 0 h 10"/>
                <a:gd name="T6" fmla="*/ 0 w 531"/>
                <a:gd name="T7" fmla="*/ 4 h 10"/>
                <a:gd name="T8" fmla="*/ 265 w 531"/>
                <a:gd name="T9" fmla="*/ 4 h 10"/>
                <a:gd name="T10" fmla="*/ 266 w 531"/>
                <a:gd name="T11" fmla="*/ 3 h 10"/>
                <a:gd name="T12" fmla="*/ 265 w 531"/>
                <a:gd name="T13" fmla="*/ 4 h 10"/>
                <a:gd name="T14" fmla="*/ 265 w 531"/>
                <a:gd name="T15" fmla="*/ 3 h 10"/>
                <a:gd name="T16" fmla="*/ 266 w 531"/>
                <a:gd name="T17" fmla="*/ 3 h 10"/>
                <a:gd name="T18" fmla="*/ 264 w 531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10"/>
                <a:gd name="T32" fmla="*/ 531 w 53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10">
                  <a:moveTo>
                    <a:pt x="527" y="3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29" y="10"/>
                  </a:lnTo>
                  <a:lnTo>
                    <a:pt x="531" y="7"/>
                  </a:lnTo>
                  <a:lnTo>
                    <a:pt x="529" y="10"/>
                  </a:lnTo>
                  <a:lnTo>
                    <a:pt x="530" y="8"/>
                  </a:lnTo>
                  <a:lnTo>
                    <a:pt x="531" y="7"/>
                  </a:lnTo>
                  <a:lnTo>
                    <a:pt x="52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Rectangle 65"/>
            <p:cNvSpPr>
              <a:spLocks noChangeArrowheads="1"/>
            </p:cNvSpPr>
            <p:nvPr/>
          </p:nvSpPr>
          <p:spPr bwMode="auto">
            <a:xfrm>
              <a:off x="2735" y="2910"/>
              <a:ext cx="321" cy="41"/>
            </a:xfrm>
            <a:prstGeom prst="rect">
              <a:avLst/>
            </a:prstGeom>
            <a:solidFill>
              <a:srgbClr val="D8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66"/>
            <p:cNvSpPr>
              <a:spLocks/>
            </p:cNvSpPr>
            <p:nvPr/>
          </p:nvSpPr>
          <p:spPr bwMode="auto">
            <a:xfrm>
              <a:off x="2733" y="2949"/>
              <a:ext cx="323" cy="4"/>
            </a:xfrm>
            <a:custGeom>
              <a:avLst/>
              <a:gdLst>
                <a:gd name="T0" fmla="*/ 0 w 646"/>
                <a:gd name="T1" fmla="*/ 2 h 10"/>
                <a:gd name="T2" fmla="*/ 2 w 646"/>
                <a:gd name="T3" fmla="*/ 4 h 10"/>
                <a:gd name="T4" fmla="*/ 323 w 646"/>
                <a:gd name="T5" fmla="*/ 4 h 10"/>
                <a:gd name="T6" fmla="*/ 323 w 646"/>
                <a:gd name="T7" fmla="*/ 0 h 10"/>
                <a:gd name="T8" fmla="*/ 2 w 646"/>
                <a:gd name="T9" fmla="*/ 0 h 10"/>
                <a:gd name="T10" fmla="*/ 5 w 646"/>
                <a:gd name="T11" fmla="*/ 2 h 10"/>
                <a:gd name="T12" fmla="*/ 0 w 646"/>
                <a:gd name="T13" fmla="*/ 2 h 10"/>
                <a:gd name="T14" fmla="*/ 0 w 646"/>
                <a:gd name="T15" fmla="*/ 4 h 10"/>
                <a:gd name="T16" fmla="*/ 2 w 646"/>
                <a:gd name="T17" fmla="*/ 4 h 10"/>
                <a:gd name="T18" fmla="*/ 0 w 646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10"/>
                <a:gd name="T32" fmla="*/ 646 w 64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10">
                  <a:moveTo>
                    <a:pt x="0" y="5"/>
                  </a:moveTo>
                  <a:lnTo>
                    <a:pt x="4" y="10"/>
                  </a:lnTo>
                  <a:lnTo>
                    <a:pt x="646" y="10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67"/>
            <p:cNvSpPr>
              <a:spLocks/>
            </p:cNvSpPr>
            <p:nvPr/>
          </p:nvSpPr>
          <p:spPr bwMode="auto">
            <a:xfrm>
              <a:off x="2733" y="2908"/>
              <a:ext cx="4" cy="43"/>
            </a:xfrm>
            <a:custGeom>
              <a:avLst/>
              <a:gdLst>
                <a:gd name="T0" fmla="*/ 2 w 9"/>
                <a:gd name="T1" fmla="*/ 0 h 86"/>
                <a:gd name="T2" fmla="*/ 0 w 9"/>
                <a:gd name="T3" fmla="*/ 2 h 86"/>
                <a:gd name="T4" fmla="*/ 0 w 9"/>
                <a:gd name="T5" fmla="*/ 43 h 86"/>
                <a:gd name="T6" fmla="*/ 4 w 9"/>
                <a:gd name="T7" fmla="*/ 43 h 86"/>
                <a:gd name="T8" fmla="*/ 4 w 9"/>
                <a:gd name="T9" fmla="*/ 2 h 86"/>
                <a:gd name="T10" fmla="*/ 2 w 9"/>
                <a:gd name="T11" fmla="*/ 5 h 86"/>
                <a:gd name="T12" fmla="*/ 2 w 9"/>
                <a:gd name="T13" fmla="*/ 0 h 86"/>
                <a:gd name="T14" fmla="*/ 0 w 9"/>
                <a:gd name="T15" fmla="*/ 0 h 86"/>
                <a:gd name="T16" fmla="*/ 0 w 9"/>
                <a:gd name="T17" fmla="*/ 2 h 86"/>
                <a:gd name="T18" fmla="*/ 2 w 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6"/>
                <a:gd name="T32" fmla="*/ 9 w 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6">
                  <a:moveTo>
                    <a:pt x="4" y="0"/>
                  </a:moveTo>
                  <a:lnTo>
                    <a:pt x="0" y="4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68"/>
            <p:cNvSpPr>
              <a:spLocks/>
            </p:cNvSpPr>
            <p:nvPr/>
          </p:nvSpPr>
          <p:spPr bwMode="auto">
            <a:xfrm>
              <a:off x="2735" y="2908"/>
              <a:ext cx="324" cy="4"/>
            </a:xfrm>
            <a:custGeom>
              <a:avLst/>
              <a:gdLst>
                <a:gd name="T0" fmla="*/ 324 w 647"/>
                <a:gd name="T1" fmla="*/ 2 h 9"/>
                <a:gd name="T2" fmla="*/ 321 w 647"/>
                <a:gd name="T3" fmla="*/ 0 h 9"/>
                <a:gd name="T4" fmla="*/ 0 w 647"/>
                <a:gd name="T5" fmla="*/ 0 h 9"/>
                <a:gd name="T6" fmla="*/ 0 w 647"/>
                <a:gd name="T7" fmla="*/ 4 h 9"/>
                <a:gd name="T8" fmla="*/ 321 w 647"/>
                <a:gd name="T9" fmla="*/ 4 h 9"/>
                <a:gd name="T10" fmla="*/ 319 w 647"/>
                <a:gd name="T11" fmla="*/ 2 h 9"/>
                <a:gd name="T12" fmla="*/ 324 w 647"/>
                <a:gd name="T13" fmla="*/ 2 h 9"/>
                <a:gd name="T14" fmla="*/ 324 w 647"/>
                <a:gd name="T15" fmla="*/ 0 h 9"/>
                <a:gd name="T16" fmla="*/ 321 w 647"/>
                <a:gd name="T17" fmla="*/ 0 h 9"/>
                <a:gd name="T18" fmla="*/ 324 w 647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"/>
                <a:gd name="T31" fmla="*/ 0 h 9"/>
                <a:gd name="T32" fmla="*/ 647 w 64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" h="9">
                  <a:moveTo>
                    <a:pt x="647" y="4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42" y="9"/>
                  </a:lnTo>
                  <a:lnTo>
                    <a:pt x="638" y="4"/>
                  </a:lnTo>
                  <a:lnTo>
                    <a:pt x="647" y="4"/>
                  </a:lnTo>
                  <a:lnTo>
                    <a:pt x="647" y="0"/>
                  </a:lnTo>
                  <a:lnTo>
                    <a:pt x="642" y="0"/>
                  </a:lnTo>
                  <a:lnTo>
                    <a:pt x="6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69"/>
            <p:cNvSpPr>
              <a:spLocks/>
            </p:cNvSpPr>
            <p:nvPr/>
          </p:nvSpPr>
          <p:spPr bwMode="auto">
            <a:xfrm>
              <a:off x="3054" y="2910"/>
              <a:ext cx="5" cy="43"/>
            </a:xfrm>
            <a:custGeom>
              <a:avLst/>
              <a:gdLst>
                <a:gd name="T0" fmla="*/ 2 w 9"/>
                <a:gd name="T1" fmla="*/ 43 h 87"/>
                <a:gd name="T2" fmla="*/ 5 w 9"/>
                <a:gd name="T3" fmla="*/ 41 h 87"/>
                <a:gd name="T4" fmla="*/ 5 w 9"/>
                <a:gd name="T5" fmla="*/ 0 h 87"/>
                <a:gd name="T6" fmla="*/ 0 w 9"/>
                <a:gd name="T7" fmla="*/ 0 h 87"/>
                <a:gd name="T8" fmla="*/ 0 w 9"/>
                <a:gd name="T9" fmla="*/ 41 h 87"/>
                <a:gd name="T10" fmla="*/ 2 w 9"/>
                <a:gd name="T11" fmla="*/ 38 h 87"/>
                <a:gd name="T12" fmla="*/ 2 w 9"/>
                <a:gd name="T13" fmla="*/ 43 h 87"/>
                <a:gd name="T14" fmla="*/ 5 w 9"/>
                <a:gd name="T15" fmla="*/ 43 h 87"/>
                <a:gd name="T16" fmla="*/ 5 w 9"/>
                <a:gd name="T17" fmla="*/ 41 h 87"/>
                <a:gd name="T18" fmla="*/ 2 w 9"/>
                <a:gd name="T19" fmla="*/ 43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7"/>
                <a:gd name="T32" fmla="*/ 9 w 9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7">
                  <a:moveTo>
                    <a:pt x="4" y="87"/>
                  </a:moveTo>
                  <a:lnTo>
                    <a:pt x="9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4" y="77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9" y="82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70"/>
            <p:cNvSpPr>
              <a:spLocks/>
            </p:cNvSpPr>
            <p:nvPr/>
          </p:nvSpPr>
          <p:spPr bwMode="auto">
            <a:xfrm>
              <a:off x="2865" y="2881"/>
              <a:ext cx="44" cy="4"/>
            </a:xfrm>
            <a:custGeom>
              <a:avLst/>
              <a:gdLst>
                <a:gd name="T0" fmla="*/ 40 w 89"/>
                <a:gd name="T1" fmla="*/ 2 h 9"/>
                <a:gd name="T2" fmla="*/ 42 w 89"/>
                <a:gd name="T3" fmla="*/ 0 h 9"/>
                <a:gd name="T4" fmla="*/ 0 w 89"/>
                <a:gd name="T5" fmla="*/ 0 h 9"/>
                <a:gd name="T6" fmla="*/ 0 w 89"/>
                <a:gd name="T7" fmla="*/ 4 h 9"/>
                <a:gd name="T8" fmla="*/ 42 w 89"/>
                <a:gd name="T9" fmla="*/ 4 h 9"/>
                <a:gd name="T10" fmla="*/ 44 w 89"/>
                <a:gd name="T11" fmla="*/ 2 h 9"/>
                <a:gd name="T12" fmla="*/ 42 w 89"/>
                <a:gd name="T13" fmla="*/ 4 h 9"/>
                <a:gd name="T14" fmla="*/ 44 w 89"/>
                <a:gd name="T15" fmla="*/ 4 h 9"/>
                <a:gd name="T16" fmla="*/ 44 w 89"/>
                <a:gd name="T17" fmla="*/ 2 h 9"/>
                <a:gd name="T18" fmla="*/ 40 w 89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9"/>
                <a:gd name="T32" fmla="*/ 89 w 8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9">
                  <a:moveTo>
                    <a:pt x="81" y="4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4" y="9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88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4549775" y="2289175"/>
            <a:ext cx="1301750" cy="3530600"/>
            <a:chOff x="1103" y="1261"/>
            <a:chExt cx="550" cy="899"/>
          </a:xfrm>
        </p:grpSpPr>
        <p:grpSp>
          <p:nvGrpSpPr>
            <p:cNvPr id="4273" name="Group 72"/>
            <p:cNvGrpSpPr>
              <a:grpSpLocks/>
            </p:cNvGrpSpPr>
            <p:nvPr/>
          </p:nvGrpSpPr>
          <p:grpSpPr bwMode="auto">
            <a:xfrm>
              <a:off x="1120" y="1429"/>
              <a:ext cx="533" cy="731"/>
              <a:chOff x="1120" y="1429"/>
              <a:chExt cx="533" cy="731"/>
            </a:xfrm>
          </p:grpSpPr>
          <p:sp>
            <p:nvSpPr>
              <p:cNvPr id="4315" name="Freeform 73"/>
              <p:cNvSpPr>
                <a:spLocks/>
              </p:cNvSpPr>
              <p:nvPr/>
            </p:nvSpPr>
            <p:spPr bwMode="auto">
              <a:xfrm>
                <a:off x="1120" y="1643"/>
                <a:ext cx="218" cy="517"/>
              </a:xfrm>
              <a:custGeom>
                <a:avLst/>
                <a:gdLst>
                  <a:gd name="T0" fmla="*/ 180 w 656"/>
                  <a:gd name="T1" fmla="*/ 517 h 1552"/>
                  <a:gd name="T2" fmla="*/ 193 w 656"/>
                  <a:gd name="T3" fmla="*/ 484 h 1552"/>
                  <a:gd name="T4" fmla="*/ 204 w 656"/>
                  <a:gd name="T5" fmla="*/ 445 h 1552"/>
                  <a:gd name="T6" fmla="*/ 210 w 656"/>
                  <a:gd name="T7" fmla="*/ 404 h 1552"/>
                  <a:gd name="T8" fmla="*/ 214 w 656"/>
                  <a:gd name="T9" fmla="*/ 373 h 1552"/>
                  <a:gd name="T10" fmla="*/ 214 w 656"/>
                  <a:gd name="T11" fmla="*/ 339 h 1552"/>
                  <a:gd name="T12" fmla="*/ 218 w 656"/>
                  <a:gd name="T13" fmla="*/ 294 h 1552"/>
                  <a:gd name="T14" fmla="*/ 215 w 656"/>
                  <a:gd name="T15" fmla="*/ 252 h 1552"/>
                  <a:gd name="T16" fmla="*/ 214 w 656"/>
                  <a:gd name="T17" fmla="*/ 204 h 1552"/>
                  <a:gd name="T18" fmla="*/ 209 w 656"/>
                  <a:gd name="T19" fmla="*/ 170 h 1552"/>
                  <a:gd name="T20" fmla="*/ 206 w 656"/>
                  <a:gd name="T21" fmla="*/ 146 h 1552"/>
                  <a:gd name="T22" fmla="*/ 198 w 656"/>
                  <a:gd name="T23" fmla="*/ 122 h 1552"/>
                  <a:gd name="T24" fmla="*/ 190 w 656"/>
                  <a:gd name="T25" fmla="*/ 96 h 1552"/>
                  <a:gd name="T26" fmla="*/ 174 w 656"/>
                  <a:gd name="T27" fmla="*/ 66 h 1552"/>
                  <a:gd name="T28" fmla="*/ 153 w 656"/>
                  <a:gd name="T29" fmla="*/ 37 h 1552"/>
                  <a:gd name="T30" fmla="*/ 136 w 656"/>
                  <a:gd name="T31" fmla="*/ 21 h 1552"/>
                  <a:gd name="T32" fmla="*/ 116 w 656"/>
                  <a:gd name="T33" fmla="*/ 6 h 1552"/>
                  <a:gd name="T34" fmla="*/ 97 w 656"/>
                  <a:gd name="T35" fmla="*/ 1 h 1552"/>
                  <a:gd name="T36" fmla="*/ 71 w 656"/>
                  <a:gd name="T37" fmla="*/ 0 h 1552"/>
                  <a:gd name="T38" fmla="*/ 42 w 656"/>
                  <a:gd name="T39" fmla="*/ 4 h 1552"/>
                  <a:gd name="T40" fmla="*/ 0 w 656"/>
                  <a:gd name="T41" fmla="*/ 22 h 1552"/>
                  <a:gd name="T42" fmla="*/ 45 w 656"/>
                  <a:gd name="T43" fmla="*/ 22 h 1552"/>
                  <a:gd name="T44" fmla="*/ 78 w 656"/>
                  <a:gd name="T45" fmla="*/ 25 h 1552"/>
                  <a:gd name="T46" fmla="*/ 95 w 656"/>
                  <a:gd name="T47" fmla="*/ 28 h 1552"/>
                  <a:gd name="T48" fmla="*/ 114 w 656"/>
                  <a:gd name="T49" fmla="*/ 36 h 1552"/>
                  <a:gd name="T50" fmla="*/ 127 w 656"/>
                  <a:gd name="T51" fmla="*/ 50 h 1552"/>
                  <a:gd name="T52" fmla="*/ 141 w 656"/>
                  <a:gd name="T53" fmla="*/ 74 h 1552"/>
                  <a:gd name="T54" fmla="*/ 154 w 656"/>
                  <a:gd name="T55" fmla="*/ 93 h 1552"/>
                  <a:gd name="T56" fmla="*/ 159 w 656"/>
                  <a:gd name="T57" fmla="*/ 116 h 1552"/>
                  <a:gd name="T58" fmla="*/ 168 w 656"/>
                  <a:gd name="T59" fmla="*/ 140 h 1552"/>
                  <a:gd name="T60" fmla="*/ 174 w 656"/>
                  <a:gd name="T61" fmla="*/ 167 h 1552"/>
                  <a:gd name="T62" fmla="*/ 180 w 656"/>
                  <a:gd name="T63" fmla="*/ 201 h 1552"/>
                  <a:gd name="T64" fmla="*/ 183 w 656"/>
                  <a:gd name="T65" fmla="*/ 239 h 1552"/>
                  <a:gd name="T66" fmla="*/ 183 w 656"/>
                  <a:gd name="T67" fmla="*/ 299 h 1552"/>
                  <a:gd name="T68" fmla="*/ 179 w 656"/>
                  <a:gd name="T69" fmla="*/ 353 h 1552"/>
                  <a:gd name="T70" fmla="*/ 173 w 656"/>
                  <a:gd name="T71" fmla="*/ 407 h 1552"/>
                  <a:gd name="T72" fmla="*/ 164 w 656"/>
                  <a:gd name="T73" fmla="*/ 440 h 1552"/>
                  <a:gd name="T74" fmla="*/ 152 w 656"/>
                  <a:gd name="T75" fmla="*/ 481 h 1552"/>
                  <a:gd name="T76" fmla="*/ 137 w 656"/>
                  <a:gd name="T77" fmla="*/ 517 h 1552"/>
                  <a:gd name="T78" fmla="*/ 180 w 656"/>
                  <a:gd name="T79" fmla="*/ 517 h 15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6"/>
                  <a:gd name="T121" fmla="*/ 0 h 1552"/>
                  <a:gd name="T122" fmla="*/ 656 w 656"/>
                  <a:gd name="T123" fmla="*/ 1552 h 15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6" h="1552">
                    <a:moveTo>
                      <a:pt x="543" y="1552"/>
                    </a:moveTo>
                    <a:lnTo>
                      <a:pt x="580" y="1452"/>
                    </a:lnTo>
                    <a:lnTo>
                      <a:pt x="615" y="1335"/>
                    </a:lnTo>
                    <a:lnTo>
                      <a:pt x="633" y="1213"/>
                    </a:lnTo>
                    <a:lnTo>
                      <a:pt x="643" y="1119"/>
                    </a:lnTo>
                    <a:lnTo>
                      <a:pt x="643" y="1019"/>
                    </a:lnTo>
                    <a:lnTo>
                      <a:pt x="656" y="883"/>
                    </a:lnTo>
                    <a:lnTo>
                      <a:pt x="647" y="757"/>
                    </a:lnTo>
                    <a:lnTo>
                      <a:pt x="643" y="613"/>
                    </a:lnTo>
                    <a:lnTo>
                      <a:pt x="628" y="509"/>
                    </a:lnTo>
                    <a:lnTo>
                      <a:pt x="620" y="437"/>
                    </a:lnTo>
                    <a:lnTo>
                      <a:pt x="597" y="365"/>
                    </a:lnTo>
                    <a:lnTo>
                      <a:pt x="571" y="288"/>
                    </a:lnTo>
                    <a:lnTo>
                      <a:pt x="525" y="197"/>
                    </a:lnTo>
                    <a:lnTo>
                      <a:pt x="460" y="112"/>
                    </a:lnTo>
                    <a:lnTo>
                      <a:pt x="408" y="62"/>
                    </a:lnTo>
                    <a:lnTo>
                      <a:pt x="349" y="18"/>
                    </a:lnTo>
                    <a:lnTo>
                      <a:pt x="291" y="4"/>
                    </a:lnTo>
                    <a:lnTo>
                      <a:pt x="214" y="0"/>
                    </a:lnTo>
                    <a:lnTo>
                      <a:pt x="126" y="13"/>
                    </a:lnTo>
                    <a:lnTo>
                      <a:pt x="0" y="66"/>
                    </a:lnTo>
                    <a:lnTo>
                      <a:pt x="134" y="66"/>
                    </a:lnTo>
                    <a:lnTo>
                      <a:pt x="234" y="76"/>
                    </a:lnTo>
                    <a:lnTo>
                      <a:pt x="286" y="85"/>
                    </a:lnTo>
                    <a:lnTo>
                      <a:pt x="344" y="107"/>
                    </a:lnTo>
                    <a:lnTo>
                      <a:pt x="381" y="149"/>
                    </a:lnTo>
                    <a:lnTo>
                      <a:pt x="423" y="221"/>
                    </a:lnTo>
                    <a:lnTo>
                      <a:pt x="462" y="279"/>
                    </a:lnTo>
                    <a:lnTo>
                      <a:pt x="477" y="347"/>
                    </a:lnTo>
                    <a:lnTo>
                      <a:pt x="507" y="419"/>
                    </a:lnTo>
                    <a:lnTo>
                      <a:pt x="523" y="500"/>
                    </a:lnTo>
                    <a:lnTo>
                      <a:pt x="543" y="604"/>
                    </a:lnTo>
                    <a:lnTo>
                      <a:pt x="550" y="717"/>
                    </a:lnTo>
                    <a:lnTo>
                      <a:pt x="550" y="897"/>
                    </a:lnTo>
                    <a:lnTo>
                      <a:pt x="539" y="1060"/>
                    </a:lnTo>
                    <a:lnTo>
                      <a:pt x="521" y="1222"/>
                    </a:lnTo>
                    <a:lnTo>
                      <a:pt x="493" y="1322"/>
                    </a:lnTo>
                    <a:lnTo>
                      <a:pt x="457" y="1443"/>
                    </a:lnTo>
                    <a:lnTo>
                      <a:pt x="412" y="1552"/>
                    </a:lnTo>
                    <a:lnTo>
                      <a:pt x="543" y="155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Freeform 74"/>
              <p:cNvSpPr>
                <a:spLocks/>
              </p:cNvSpPr>
              <p:nvPr/>
            </p:nvSpPr>
            <p:spPr bwMode="auto">
              <a:xfrm>
                <a:off x="1291" y="1429"/>
                <a:ext cx="106" cy="731"/>
              </a:xfrm>
              <a:custGeom>
                <a:avLst/>
                <a:gdLst>
                  <a:gd name="T0" fmla="*/ 0 w 319"/>
                  <a:gd name="T1" fmla="*/ 0 h 2194"/>
                  <a:gd name="T2" fmla="*/ 33 w 319"/>
                  <a:gd name="T3" fmla="*/ 24 h 2194"/>
                  <a:gd name="T4" fmla="*/ 50 w 319"/>
                  <a:gd name="T5" fmla="*/ 35 h 2194"/>
                  <a:gd name="T6" fmla="*/ 61 w 319"/>
                  <a:gd name="T7" fmla="*/ 46 h 2194"/>
                  <a:gd name="T8" fmla="*/ 75 w 319"/>
                  <a:gd name="T9" fmla="*/ 60 h 2194"/>
                  <a:gd name="T10" fmla="*/ 86 w 319"/>
                  <a:gd name="T11" fmla="*/ 81 h 2194"/>
                  <a:gd name="T12" fmla="*/ 91 w 319"/>
                  <a:gd name="T13" fmla="*/ 100 h 2194"/>
                  <a:gd name="T14" fmla="*/ 93 w 319"/>
                  <a:gd name="T15" fmla="*/ 119 h 2194"/>
                  <a:gd name="T16" fmla="*/ 93 w 319"/>
                  <a:gd name="T17" fmla="*/ 151 h 2194"/>
                  <a:gd name="T18" fmla="*/ 92 w 319"/>
                  <a:gd name="T19" fmla="*/ 182 h 2194"/>
                  <a:gd name="T20" fmla="*/ 89 w 319"/>
                  <a:gd name="T21" fmla="*/ 228 h 2194"/>
                  <a:gd name="T22" fmla="*/ 84 w 319"/>
                  <a:gd name="T23" fmla="*/ 268 h 2194"/>
                  <a:gd name="T24" fmla="*/ 81 w 319"/>
                  <a:gd name="T25" fmla="*/ 294 h 2194"/>
                  <a:gd name="T26" fmla="*/ 77 w 319"/>
                  <a:gd name="T27" fmla="*/ 313 h 2194"/>
                  <a:gd name="T28" fmla="*/ 72 w 319"/>
                  <a:gd name="T29" fmla="*/ 336 h 2194"/>
                  <a:gd name="T30" fmla="*/ 64 w 319"/>
                  <a:gd name="T31" fmla="*/ 365 h 2194"/>
                  <a:gd name="T32" fmla="*/ 57 w 319"/>
                  <a:gd name="T33" fmla="*/ 392 h 2194"/>
                  <a:gd name="T34" fmla="*/ 49 w 319"/>
                  <a:gd name="T35" fmla="*/ 421 h 2194"/>
                  <a:gd name="T36" fmla="*/ 43 w 319"/>
                  <a:gd name="T37" fmla="*/ 443 h 2194"/>
                  <a:gd name="T38" fmla="*/ 35 w 319"/>
                  <a:gd name="T39" fmla="*/ 473 h 2194"/>
                  <a:gd name="T40" fmla="*/ 27 w 319"/>
                  <a:gd name="T41" fmla="*/ 508 h 2194"/>
                  <a:gd name="T42" fmla="*/ 18 w 319"/>
                  <a:gd name="T43" fmla="*/ 549 h 2194"/>
                  <a:gd name="T44" fmla="*/ 12 w 319"/>
                  <a:gd name="T45" fmla="*/ 586 h 2194"/>
                  <a:gd name="T46" fmla="*/ 7 w 319"/>
                  <a:gd name="T47" fmla="*/ 617 h 2194"/>
                  <a:gd name="T48" fmla="*/ 4 w 319"/>
                  <a:gd name="T49" fmla="*/ 659 h 2194"/>
                  <a:gd name="T50" fmla="*/ 2 w 319"/>
                  <a:gd name="T51" fmla="*/ 696 h 2194"/>
                  <a:gd name="T52" fmla="*/ 0 w 319"/>
                  <a:gd name="T53" fmla="*/ 731 h 2194"/>
                  <a:gd name="T54" fmla="*/ 15 w 319"/>
                  <a:gd name="T55" fmla="*/ 731 h 2194"/>
                  <a:gd name="T56" fmla="*/ 13 w 319"/>
                  <a:gd name="T57" fmla="*/ 711 h 2194"/>
                  <a:gd name="T58" fmla="*/ 15 w 319"/>
                  <a:gd name="T59" fmla="*/ 684 h 2194"/>
                  <a:gd name="T60" fmla="*/ 18 w 319"/>
                  <a:gd name="T61" fmla="*/ 656 h 2194"/>
                  <a:gd name="T62" fmla="*/ 19 w 319"/>
                  <a:gd name="T63" fmla="*/ 631 h 2194"/>
                  <a:gd name="T64" fmla="*/ 24 w 319"/>
                  <a:gd name="T65" fmla="*/ 593 h 2194"/>
                  <a:gd name="T66" fmla="*/ 31 w 319"/>
                  <a:gd name="T67" fmla="*/ 554 h 2194"/>
                  <a:gd name="T68" fmla="*/ 40 w 319"/>
                  <a:gd name="T69" fmla="*/ 509 h 2194"/>
                  <a:gd name="T70" fmla="*/ 48 w 319"/>
                  <a:gd name="T71" fmla="*/ 476 h 2194"/>
                  <a:gd name="T72" fmla="*/ 56 w 319"/>
                  <a:gd name="T73" fmla="*/ 443 h 2194"/>
                  <a:gd name="T74" fmla="*/ 66 w 319"/>
                  <a:gd name="T75" fmla="*/ 412 h 2194"/>
                  <a:gd name="T76" fmla="*/ 74 w 319"/>
                  <a:gd name="T77" fmla="*/ 380 h 2194"/>
                  <a:gd name="T78" fmla="*/ 81 w 319"/>
                  <a:gd name="T79" fmla="*/ 355 h 2194"/>
                  <a:gd name="T80" fmla="*/ 87 w 319"/>
                  <a:gd name="T81" fmla="*/ 328 h 2194"/>
                  <a:gd name="T82" fmla="*/ 92 w 319"/>
                  <a:gd name="T83" fmla="*/ 302 h 2194"/>
                  <a:gd name="T84" fmla="*/ 96 w 319"/>
                  <a:gd name="T85" fmla="*/ 276 h 2194"/>
                  <a:gd name="T86" fmla="*/ 100 w 319"/>
                  <a:gd name="T87" fmla="*/ 250 h 2194"/>
                  <a:gd name="T88" fmla="*/ 102 w 319"/>
                  <a:gd name="T89" fmla="*/ 223 h 2194"/>
                  <a:gd name="T90" fmla="*/ 104 w 319"/>
                  <a:gd name="T91" fmla="*/ 196 h 2194"/>
                  <a:gd name="T92" fmla="*/ 106 w 319"/>
                  <a:gd name="T93" fmla="*/ 167 h 2194"/>
                  <a:gd name="T94" fmla="*/ 106 w 319"/>
                  <a:gd name="T95" fmla="*/ 141 h 2194"/>
                  <a:gd name="T96" fmla="*/ 105 w 319"/>
                  <a:gd name="T97" fmla="*/ 114 h 2194"/>
                  <a:gd name="T98" fmla="*/ 102 w 319"/>
                  <a:gd name="T99" fmla="*/ 87 h 2194"/>
                  <a:gd name="T100" fmla="*/ 95 w 319"/>
                  <a:gd name="T101" fmla="*/ 69 h 2194"/>
                  <a:gd name="T102" fmla="*/ 84 w 319"/>
                  <a:gd name="T103" fmla="*/ 51 h 2194"/>
                  <a:gd name="T104" fmla="*/ 67 w 319"/>
                  <a:gd name="T105" fmla="*/ 36 h 2194"/>
                  <a:gd name="T106" fmla="*/ 51 w 319"/>
                  <a:gd name="T107" fmla="*/ 24 h 2194"/>
                  <a:gd name="T108" fmla="*/ 0 w 319"/>
                  <a:gd name="T109" fmla="*/ 0 h 2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9"/>
                  <a:gd name="T166" fmla="*/ 0 h 2194"/>
                  <a:gd name="T167" fmla="*/ 319 w 319"/>
                  <a:gd name="T168" fmla="*/ 2194 h 2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9" h="2194">
                    <a:moveTo>
                      <a:pt x="0" y="0"/>
                    </a:moveTo>
                    <a:lnTo>
                      <a:pt x="99" y="72"/>
                    </a:lnTo>
                    <a:lnTo>
                      <a:pt x="151" y="104"/>
                    </a:lnTo>
                    <a:lnTo>
                      <a:pt x="184" y="137"/>
                    </a:lnTo>
                    <a:lnTo>
                      <a:pt x="225" y="181"/>
                    </a:lnTo>
                    <a:lnTo>
                      <a:pt x="259" y="243"/>
                    </a:lnTo>
                    <a:lnTo>
                      <a:pt x="275" y="300"/>
                    </a:lnTo>
                    <a:lnTo>
                      <a:pt x="281" y="356"/>
                    </a:lnTo>
                    <a:lnTo>
                      <a:pt x="280" y="452"/>
                    </a:lnTo>
                    <a:lnTo>
                      <a:pt x="278" y="546"/>
                    </a:lnTo>
                    <a:lnTo>
                      <a:pt x="268" y="684"/>
                    </a:lnTo>
                    <a:lnTo>
                      <a:pt x="252" y="803"/>
                    </a:lnTo>
                    <a:lnTo>
                      <a:pt x="244" y="883"/>
                    </a:lnTo>
                    <a:lnTo>
                      <a:pt x="232" y="940"/>
                    </a:lnTo>
                    <a:lnTo>
                      <a:pt x="217" y="1007"/>
                    </a:lnTo>
                    <a:lnTo>
                      <a:pt x="193" y="1095"/>
                    </a:lnTo>
                    <a:lnTo>
                      <a:pt x="172" y="1176"/>
                    </a:lnTo>
                    <a:lnTo>
                      <a:pt x="148" y="1263"/>
                    </a:lnTo>
                    <a:lnTo>
                      <a:pt x="130" y="1329"/>
                    </a:lnTo>
                    <a:lnTo>
                      <a:pt x="106" y="1420"/>
                    </a:lnTo>
                    <a:lnTo>
                      <a:pt x="81" y="1525"/>
                    </a:lnTo>
                    <a:lnTo>
                      <a:pt x="55" y="1649"/>
                    </a:lnTo>
                    <a:lnTo>
                      <a:pt x="36" y="1760"/>
                    </a:lnTo>
                    <a:lnTo>
                      <a:pt x="22" y="1851"/>
                    </a:lnTo>
                    <a:lnTo>
                      <a:pt x="13" y="1978"/>
                    </a:lnTo>
                    <a:lnTo>
                      <a:pt x="7" y="2088"/>
                    </a:lnTo>
                    <a:lnTo>
                      <a:pt x="1" y="2194"/>
                    </a:lnTo>
                    <a:lnTo>
                      <a:pt x="45" y="2193"/>
                    </a:lnTo>
                    <a:lnTo>
                      <a:pt x="39" y="2134"/>
                    </a:lnTo>
                    <a:lnTo>
                      <a:pt x="45" y="2053"/>
                    </a:lnTo>
                    <a:lnTo>
                      <a:pt x="53" y="1968"/>
                    </a:lnTo>
                    <a:lnTo>
                      <a:pt x="58" y="1894"/>
                    </a:lnTo>
                    <a:lnTo>
                      <a:pt x="73" y="1779"/>
                    </a:lnTo>
                    <a:lnTo>
                      <a:pt x="94" y="1664"/>
                    </a:lnTo>
                    <a:lnTo>
                      <a:pt x="120" y="1528"/>
                    </a:lnTo>
                    <a:lnTo>
                      <a:pt x="145" y="1429"/>
                    </a:lnTo>
                    <a:lnTo>
                      <a:pt x="169" y="1329"/>
                    </a:lnTo>
                    <a:lnTo>
                      <a:pt x="199" y="1236"/>
                    </a:lnTo>
                    <a:lnTo>
                      <a:pt x="223" y="1140"/>
                    </a:lnTo>
                    <a:lnTo>
                      <a:pt x="244" y="1065"/>
                    </a:lnTo>
                    <a:lnTo>
                      <a:pt x="262" y="985"/>
                    </a:lnTo>
                    <a:lnTo>
                      <a:pt x="278" y="907"/>
                    </a:lnTo>
                    <a:lnTo>
                      <a:pt x="289" y="829"/>
                    </a:lnTo>
                    <a:lnTo>
                      <a:pt x="301" y="751"/>
                    </a:lnTo>
                    <a:lnTo>
                      <a:pt x="307" y="668"/>
                    </a:lnTo>
                    <a:lnTo>
                      <a:pt x="313" y="588"/>
                    </a:lnTo>
                    <a:lnTo>
                      <a:pt x="319" y="502"/>
                    </a:lnTo>
                    <a:lnTo>
                      <a:pt x="319" y="422"/>
                    </a:lnTo>
                    <a:lnTo>
                      <a:pt x="316" y="341"/>
                    </a:lnTo>
                    <a:lnTo>
                      <a:pt x="307" y="262"/>
                    </a:lnTo>
                    <a:lnTo>
                      <a:pt x="287" y="206"/>
                    </a:lnTo>
                    <a:lnTo>
                      <a:pt x="252" y="153"/>
                    </a:lnTo>
                    <a:lnTo>
                      <a:pt x="202" y="107"/>
                    </a:lnTo>
                    <a:lnTo>
                      <a:pt x="153" y="7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Freeform 75"/>
              <p:cNvSpPr>
                <a:spLocks/>
              </p:cNvSpPr>
              <p:nvPr/>
            </p:nvSpPr>
            <p:spPr bwMode="auto">
              <a:xfrm>
                <a:off x="1301" y="1482"/>
                <a:ext cx="352" cy="678"/>
              </a:xfrm>
              <a:custGeom>
                <a:avLst/>
                <a:gdLst>
                  <a:gd name="T0" fmla="*/ 0 w 1058"/>
                  <a:gd name="T1" fmla="*/ 678 h 2035"/>
                  <a:gd name="T2" fmla="*/ 1 w 1058"/>
                  <a:gd name="T3" fmla="*/ 646 h 2035"/>
                  <a:gd name="T4" fmla="*/ 3 w 1058"/>
                  <a:gd name="T5" fmla="*/ 618 h 2035"/>
                  <a:gd name="T6" fmla="*/ 6 w 1058"/>
                  <a:gd name="T7" fmla="*/ 579 h 2035"/>
                  <a:gd name="T8" fmla="*/ 12 w 1058"/>
                  <a:gd name="T9" fmla="*/ 544 h 2035"/>
                  <a:gd name="T10" fmla="*/ 18 w 1058"/>
                  <a:gd name="T11" fmla="*/ 505 h 2035"/>
                  <a:gd name="T12" fmla="*/ 28 w 1058"/>
                  <a:gd name="T13" fmla="*/ 466 h 2035"/>
                  <a:gd name="T14" fmla="*/ 37 w 1058"/>
                  <a:gd name="T15" fmla="*/ 436 h 2035"/>
                  <a:gd name="T16" fmla="*/ 48 w 1058"/>
                  <a:gd name="T17" fmla="*/ 395 h 2035"/>
                  <a:gd name="T18" fmla="*/ 62 w 1058"/>
                  <a:gd name="T19" fmla="*/ 354 h 2035"/>
                  <a:gd name="T20" fmla="*/ 76 w 1058"/>
                  <a:gd name="T21" fmla="*/ 319 h 2035"/>
                  <a:gd name="T22" fmla="*/ 93 w 1058"/>
                  <a:gd name="T23" fmla="*/ 280 h 2035"/>
                  <a:gd name="T24" fmla="*/ 110 w 1058"/>
                  <a:gd name="T25" fmla="*/ 249 h 2035"/>
                  <a:gd name="T26" fmla="*/ 133 w 1058"/>
                  <a:gd name="T27" fmla="*/ 208 h 2035"/>
                  <a:gd name="T28" fmla="*/ 155 w 1058"/>
                  <a:gd name="T29" fmla="*/ 173 h 2035"/>
                  <a:gd name="T30" fmla="*/ 174 w 1058"/>
                  <a:gd name="T31" fmla="*/ 143 h 2035"/>
                  <a:gd name="T32" fmla="*/ 193 w 1058"/>
                  <a:gd name="T33" fmla="*/ 114 h 2035"/>
                  <a:gd name="T34" fmla="*/ 215 w 1058"/>
                  <a:gd name="T35" fmla="*/ 85 h 2035"/>
                  <a:gd name="T36" fmla="*/ 241 w 1058"/>
                  <a:gd name="T37" fmla="*/ 57 h 2035"/>
                  <a:gd name="T38" fmla="*/ 264 w 1058"/>
                  <a:gd name="T39" fmla="*/ 30 h 2035"/>
                  <a:gd name="T40" fmla="*/ 295 w 1058"/>
                  <a:gd name="T41" fmla="*/ 12 h 2035"/>
                  <a:gd name="T42" fmla="*/ 331 w 1058"/>
                  <a:gd name="T43" fmla="*/ 0 h 2035"/>
                  <a:gd name="T44" fmla="*/ 352 w 1058"/>
                  <a:gd name="T45" fmla="*/ 0 h 2035"/>
                  <a:gd name="T46" fmla="*/ 319 w 1058"/>
                  <a:gd name="T47" fmla="*/ 12 h 2035"/>
                  <a:gd name="T48" fmla="*/ 283 w 1058"/>
                  <a:gd name="T49" fmla="*/ 42 h 2035"/>
                  <a:gd name="T50" fmla="*/ 263 w 1058"/>
                  <a:gd name="T51" fmla="*/ 67 h 2035"/>
                  <a:gd name="T52" fmla="*/ 238 w 1058"/>
                  <a:gd name="T53" fmla="*/ 96 h 2035"/>
                  <a:gd name="T54" fmla="*/ 208 w 1058"/>
                  <a:gd name="T55" fmla="*/ 138 h 2035"/>
                  <a:gd name="T56" fmla="*/ 188 w 1058"/>
                  <a:gd name="T57" fmla="*/ 168 h 2035"/>
                  <a:gd name="T58" fmla="*/ 171 w 1058"/>
                  <a:gd name="T59" fmla="*/ 200 h 2035"/>
                  <a:gd name="T60" fmla="*/ 150 w 1058"/>
                  <a:gd name="T61" fmla="*/ 235 h 2035"/>
                  <a:gd name="T62" fmla="*/ 134 w 1058"/>
                  <a:gd name="T63" fmla="*/ 263 h 2035"/>
                  <a:gd name="T64" fmla="*/ 115 w 1058"/>
                  <a:gd name="T65" fmla="*/ 301 h 2035"/>
                  <a:gd name="T66" fmla="*/ 97 w 1058"/>
                  <a:gd name="T67" fmla="*/ 341 h 2035"/>
                  <a:gd name="T68" fmla="*/ 83 w 1058"/>
                  <a:gd name="T69" fmla="*/ 380 h 2035"/>
                  <a:gd name="T70" fmla="*/ 70 w 1058"/>
                  <a:gd name="T71" fmla="*/ 414 h 2035"/>
                  <a:gd name="T72" fmla="*/ 63 w 1058"/>
                  <a:gd name="T73" fmla="*/ 448 h 2035"/>
                  <a:gd name="T74" fmla="*/ 54 w 1058"/>
                  <a:gd name="T75" fmla="*/ 488 h 2035"/>
                  <a:gd name="T76" fmla="*/ 47 w 1058"/>
                  <a:gd name="T77" fmla="*/ 531 h 2035"/>
                  <a:gd name="T78" fmla="*/ 42 w 1058"/>
                  <a:gd name="T79" fmla="*/ 568 h 2035"/>
                  <a:gd name="T80" fmla="*/ 41 w 1058"/>
                  <a:gd name="T81" fmla="*/ 604 h 2035"/>
                  <a:gd name="T82" fmla="*/ 42 w 1058"/>
                  <a:gd name="T83" fmla="*/ 645 h 2035"/>
                  <a:gd name="T84" fmla="*/ 45 w 1058"/>
                  <a:gd name="T85" fmla="*/ 678 h 2035"/>
                  <a:gd name="T86" fmla="*/ 0 w 1058"/>
                  <a:gd name="T87" fmla="*/ 678 h 20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2035"/>
                  <a:gd name="T134" fmla="*/ 1058 w 1058"/>
                  <a:gd name="T135" fmla="*/ 2035 h 20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2035">
                    <a:moveTo>
                      <a:pt x="0" y="2035"/>
                    </a:moveTo>
                    <a:lnTo>
                      <a:pt x="4" y="1939"/>
                    </a:lnTo>
                    <a:lnTo>
                      <a:pt x="9" y="1854"/>
                    </a:lnTo>
                    <a:lnTo>
                      <a:pt x="18" y="1737"/>
                    </a:lnTo>
                    <a:lnTo>
                      <a:pt x="37" y="1633"/>
                    </a:lnTo>
                    <a:lnTo>
                      <a:pt x="54" y="1515"/>
                    </a:lnTo>
                    <a:lnTo>
                      <a:pt x="85" y="1399"/>
                    </a:lnTo>
                    <a:lnTo>
                      <a:pt x="111" y="1308"/>
                    </a:lnTo>
                    <a:lnTo>
                      <a:pt x="144" y="1187"/>
                    </a:lnTo>
                    <a:lnTo>
                      <a:pt x="185" y="1064"/>
                    </a:lnTo>
                    <a:lnTo>
                      <a:pt x="228" y="956"/>
                    </a:lnTo>
                    <a:lnTo>
                      <a:pt x="280" y="839"/>
                    </a:lnTo>
                    <a:lnTo>
                      <a:pt x="330" y="748"/>
                    </a:lnTo>
                    <a:lnTo>
                      <a:pt x="400" y="623"/>
                    </a:lnTo>
                    <a:lnTo>
                      <a:pt x="465" y="518"/>
                    </a:lnTo>
                    <a:lnTo>
                      <a:pt x="523" y="428"/>
                    </a:lnTo>
                    <a:lnTo>
                      <a:pt x="580" y="343"/>
                    </a:lnTo>
                    <a:lnTo>
                      <a:pt x="645" y="256"/>
                    </a:lnTo>
                    <a:lnTo>
                      <a:pt x="724" y="171"/>
                    </a:lnTo>
                    <a:lnTo>
                      <a:pt x="794" y="90"/>
                    </a:lnTo>
                    <a:lnTo>
                      <a:pt x="886" y="35"/>
                    </a:lnTo>
                    <a:lnTo>
                      <a:pt x="995" y="0"/>
                    </a:lnTo>
                    <a:lnTo>
                      <a:pt x="1058" y="0"/>
                    </a:lnTo>
                    <a:lnTo>
                      <a:pt x="958" y="35"/>
                    </a:lnTo>
                    <a:lnTo>
                      <a:pt x="850" y="125"/>
                    </a:lnTo>
                    <a:lnTo>
                      <a:pt x="789" y="202"/>
                    </a:lnTo>
                    <a:lnTo>
                      <a:pt x="715" y="289"/>
                    </a:lnTo>
                    <a:lnTo>
                      <a:pt x="625" y="415"/>
                    </a:lnTo>
                    <a:lnTo>
                      <a:pt x="564" y="505"/>
                    </a:lnTo>
                    <a:lnTo>
                      <a:pt x="514" y="599"/>
                    </a:lnTo>
                    <a:lnTo>
                      <a:pt x="451" y="704"/>
                    </a:lnTo>
                    <a:lnTo>
                      <a:pt x="402" y="789"/>
                    </a:lnTo>
                    <a:lnTo>
                      <a:pt x="347" y="902"/>
                    </a:lnTo>
                    <a:lnTo>
                      <a:pt x="293" y="1023"/>
                    </a:lnTo>
                    <a:lnTo>
                      <a:pt x="249" y="1141"/>
                    </a:lnTo>
                    <a:lnTo>
                      <a:pt x="210" y="1244"/>
                    </a:lnTo>
                    <a:lnTo>
                      <a:pt x="190" y="1344"/>
                    </a:lnTo>
                    <a:lnTo>
                      <a:pt x="162" y="1466"/>
                    </a:lnTo>
                    <a:lnTo>
                      <a:pt x="140" y="1593"/>
                    </a:lnTo>
                    <a:lnTo>
                      <a:pt x="127" y="1705"/>
                    </a:lnTo>
                    <a:lnTo>
                      <a:pt x="122" y="1814"/>
                    </a:lnTo>
                    <a:lnTo>
                      <a:pt x="127" y="1935"/>
                    </a:lnTo>
                    <a:lnTo>
                      <a:pt x="135" y="2035"/>
                    </a:lnTo>
                    <a:lnTo>
                      <a:pt x="0" y="2035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74" name="Group 76"/>
            <p:cNvGrpSpPr>
              <a:grpSpLocks/>
            </p:cNvGrpSpPr>
            <p:nvPr/>
          </p:nvGrpSpPr>
          <p:grpSpPr bwMode="auto">
            <a:xfrm>
              <a:off x="1103" y="1261"/>
              <a:ext cx="339" cy="318"/>
              <a:chOff x="1103" y="1261"/>
              <a:chExt cx="339" cy="318"/>
            </a:xfrm>
          </p:grpSpPr>
          <p:grpSp>
            <p:nvGrpSpPr>
              <p:cNvPr id="4275" name="Group 77"/>
              <p:cNvGrpSpPr>
                <a:grpSpLocks/>
              </p:cNvGrpSpPr>
              <p:nvPr/>
            </p:nvGrpSpPr>
            <p:grpSpPr bwMode="auto">
              <a:xfrm>
                <a:off x="1103" y="1332"/>
                <a:ext cx="145" cy="110"/>
                <a:chOff x="1103" y="1332"/>
                <a:chExt cx="145" cy="110"/>
              </a:xfrm>
            </p:grpSpPr>
            <p:sp>
              <p:nvSpPr>
                <p:cNvPr id="4313" name="Freeform 78"/>
                <p:cNvSpPr>
                  <a:spLocks/>
                </p:cNvSpPr>
                <p:nvPr/>
              </p:nvSpPr>
              <p:spPr bwMode="auto">
                <a:xfrm>
                  <a:off x="1103" y="1332"/>
                  <a:ext cx="145" cy="110"/>
                </a:xfrm>
                <a:custGeom>
                  <a:avLst/>
                  <a:gdLst>
                    <a:gd name="T0" fmla="*/ 141 w 435"/>
                    <a:gd name="T1" fmla="*/ 83 h 328"/>
                    <a:gd name="T2" fmla="*/ 144 w 435"/>
                    <a:gd name="T3" fmla="*/ 70 h 328"/>
                    <a:gd name="T4" fmla="*/ 145 w 435"/>
                    <a:gd name="T5" fmla="*/ 60 h 328"/>
                    <a:gd name="T6" fmla="*/ 141 w 435"/>
                    <a:gd name="T7" fmla="*/ 50 h 328"/>
                    <a:gd name="T8" fmla="*/ 138 w 435"/>
                    <a:gd name="T9" fmla="*/ 39 h 328"/>
                    <a:gd name="T10" fmla="*/ 131 w 435"/>
                    <a:gd name="T11" fmla="*/ 29 h 328"/>
                    <a:gd name="T12" fmla="*/ 124 w 435"/>
                    <a:gd name="T13" fmla="*/ 20 h 328"/>
                    <a:gd name="T14" fmla="*/ 114 w 435"/>
                    <a:gd name="T15" fmla="*/ 12 h 328"/>
                    <a:gd name="T16" fmla="*/ 101 w 435"/>
                    <a:gd name="T17" fmla="*/ 5 h 328"/>
                    <a:gd name="T18" fmla="*/ 88 w 435"/>
                    <a:gd name="T19" fmla="*/ 2 h 328"/>
                    <a:gd name="T20" fmla="*/ 72 w 435"/>
                    <a:gd name="T21" fmla="*/ 0 h 328"/>
                    <a:gd name="T22" fmla="*/ 55 w 435"/>
                    <a:gd name="T23" fmla="*/ 2 h 328"/>
                    <a:gd name="T24" fmla="*/ 41 w 435"/>
                    <a:gd name="T25" fmla="*/ 5 h 328"/>
                    <a:gd name="T26" fmla="*/ 22 w 435"/>
                    <a:gd name="T27" fmla="*/ 7 h 328"/>
                    <a:gd name="T28" fmla="*/ 10 w 435"/>
                    <a:gd name="T29" fmla="*/ 7 h 328"/>
                    <a:gd name="T30" fmla="*/ 0 w 435"/>
                    <a:gd name="T31" fmla="*/ 3 h 328"/>
                    <a:gd name="T32" fmla="*/ 7 w 435"/>
                    <a:gd name="T33" fmla="*/ 14 h 328"/>
                    <a:gd name="T34" fmla="*/ 10 w 435"/>
                    <a:gd name="T35" fmla="*/ 20 h 328"/>
                    <a:gd name="T36" fmla="*/ 11 w 435"/>
                    <a:gd name="T37" fmla="*/ 30 h 328"/>
                    <a:gd name="T38" fmla="*/ 11 w 435"/>
                    <a:gd name="T39" fmla="*/ 41 h 328"/>
                    <a:gd name="T40" fmla="*/ 14 w 435"/>
                    <a:gd name="T41" fmla="*/ 58 h 328"/>
                    <a:gd name="T42" fmla="*/ 18 w 435"/>
                    <a:gd name="T43" fmla="*/ 68 h 328"/>
                    <a:gd name="T44" fmla="*/ 22 w 435"/>
                    <a:gd name="T45" fmla="*/ 76 h 328"/>
                    <a:gd name="T46" fmla="*/ 31 w 435"/>
                    <a:gd name="T47" fmla="*/ 89 h 328"/>
                    <a:gd name="T48" fmla="*/ 40 w 435"/>
                    <a:gd name="T49" fmla="*/ 97 h 328"/>
                    <a:gd name="T50" fmla="*/ 50 w 435"/>
                    <a:gd name="T51" fmla="*/ 104 h 328"/>
                    <a:gd name="T52" fmla="*/ 62 w 435"/>
                    <a:gd name="T53" fmla="*/ 108 h 328"/>
                    <a:gd name="T54" fmla="*/ 74 w 435"/>
                    <a:gd name="T55" fmla="*/ 110 h 328"/>
                    <a:gd name="T56" fmla="*/ 85 w 435"/>
                    <a:gd name="T57" fmla="*/ 110 h 328"/>
                    <a:gd name="T58" fmla="*/ 97 w 435"/>
                    <a:gd name="T59" fmla="*/ 110 h 328"/>
                    <a:gd name="T60" fmla="*/ 113 w 435"/>
                    <a:gd name="T61" fmla="*/ 109 h 328"/>
                    <a:gd name="T62" fmla="*/ 125 w 435"/>
                    <a:gd name="T63" fmla="*/ 103 h 328"/>
                    <a:gd name="T64" fmla="*/ 136 w 435"/>
                    <a:gd name="T65" fmla="*/ 93 h 328"/>
                    <a:gd name="T66" fmla="*/ 141 w 435"/>
                    <a:gd name="T67" fmla="*/ 83 h 3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5"/>
                    <a:gd name="T103" fmla="*/ 0 h 328"/>
                    <a:gd name="T104" fmla="*/ 435 w 435"/>
                    <a:gd name="T105" fmla="*/ 328 h 3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5" h="328">
                      <a:moveTo>
                        <a:pt x="422" y="247"/>
                      </a:moveTo>
                      <a:lnTo>
                        <a:pt x="433" y="210"/>
                      </a:lnTo>
                      <a:lnTo>
                        <a:pt x="435" y="179"/>
                      </a:lnTo>
                      <a:lnTo>
                        <a:pt x="424" y="149"/>
                      </a:lnTo>
                      <a:lnTo>
                        <a:pt x="415" y="116"/>
                      </a:lnTo>
                      <a:lnTo>
                        <a:pt x="394" y="86"/>
                      </a:lnTo>
                      <a:lnTo>
                        <a:pt x="372" y="59"/>
                      </a:lnTo>
                      <a:lnTo>
                        <a:pt x="343" y="37"/>
                      </a:lnTo>
                      <a:lnTo>
                        <a:pt x="304" y="16"/>
                      </a:lnTo>
                      <a:lnTo>
                        <a:pt x="264" y="7"/>
                      </a:lnTo>
                      <a:lnTo>
                        <a:pt x="216" y="0"/>
                      </a:lnTo>
                      <a:lnTo>
                        <a:pt x="166" y="7"/>
                      </a:lnTo>
                      <a:lnTo>
                        <a:pt x="124" y="16"/>
                      </a:lnTo>
                      <a:lnTo>
                        <a:pt x="67" y="20"/>
                      </a:lnTo>
                      <a:lnTo>
                        <a:pt x="31" y="20"/>
                      </a:lnTo>
                      <a:lnTo>
                        <a:pt x="0" y="9"/>
                      </a:lnTo>
                      <a:lnTo>
                        <a:pt x="22" y="41"/>
                      </a:lnTo>
                      <a:lnTo>
                        <a:pt x="31" y="59"/>
                      </a:lnTo>
                      <a:lnTo>
                        <a:pt x="33" y="88"/>
                      </a:lnTo>
                      <a:lnTo>
                        <a:pt x="33" y="122"/>
                      </a:lnTo>
                      <a:lnTo>
                        <a:pt x="43" y="172"/>
                      </a:lnTo>
                      <a:lnTo>
                        <a:pt x="54" y="203"/>
                      </a:lnTo>
                      <a:lnTo>
                        <a:pt x="65" y="228"/>
                      </a:lnTo>
                      <a:lnTo>
                        <a:pt x="92" y="264"/>
                      </a:lnTo>
                      <a:lnTo>
                        <a:pt x="120" y="289"/>
                      </a:lnTo>
                      <a:lnTo>
                        <a:pt x="151" y="310"/>
                      </a:lnTo>
                      <a:lnTo>
                        <a:pt x="187" y="321"/>
                      </a:lnTo>
                      <a:lnTo>
                        <a:pt x="221" y="328"/>
                      </a:lnTo>
                      <a:lnTo>
                        <a:pt x="254" y="328"/>
                      </a:lnTo>
                      <a:lnTo>
                        <a:pt x="291" y="328"/>
                      </a:lnTo>
                      <a:lnTo>
                        <a:pt x="338" y="325"/>
                      </a:lnTo>
                      <a:lnTo>
                        <a:pt x="376" y="308"/>
                      </a:lnTo>
                      <a:lnTo>
                        <a:pt x="408" y="278"/>
                      </a:lnTo>
                      <a:lnTo>
                        <a:pt x="422" y="2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" name="Freeform 79"/>
                <p:cNvSpPr>
                  <a:spLocks/>
                </p:cNvSpPr>
                <p:nvPr/>
              </p:nvSpPr>
              <p:spPr bwMode="auto">
                <a:xfrm>
                  <a:off x="1122" y="1339"/>
                  <a:ext cx="121" cy="100"/>
                </a:xfrm>
                <a:custGeom>
                  <a:avLst/>
                  <a:gdLst>
                    <a:gd name="T0" fmla="*/ 0 w 363"/>
                    <a:gd name="T1" fmla="*/ 16 h 300"/>
                    <a:gd name="T2" fmla="*/ 15 w 363"/>
                    <a:gd name="T3" fmla="*/ 29 h 300"/>
                    <a:gd name="T4" fmla="*/ 37 w 363"/>
                    <a:gd name="T5" fmla="*/ 45 h 300"/>
                    <a:gd name="T6" fmla="*/ 55 w 363"/>
                    <a:gd name="T7" fmla="*/ 54 h 300"/>
                    <a:gd name="T8" fmla="*/ 66 w 363"/>
                    <a:gd name="T9" fmla="*/ 60 h 300"/>
                    <a:gd name="T10" fmla="*/ 74 w 363"/>
                    <a:gd name="T11" fmla="*/ 63 h 300"/>
                    <a:gd name="T12" fmla="*/ 74 w 363"/>
                    <a:gd name="T13" fmla="*/ 68 h 300"/>
                    <a:gd name="T14" fmla="*/ 66 w 363"/>
                    <a:gd name="T15" fmla="*/ 70 h 300"/>
                    <a:gd name="T16" fmla="*/ 55 w 363"/>
                    <a:gd name="T17" fmla="*/ 75 h 300"/>
                    <a:gd name="T18" fmla="*/ 44 w 363"/>
                    <a:gd name="T19" fmla="*/ 81 h 300"/>
                    <a:gd name="T20" fmla="*/ 36 w 363"/>
                    <a:gd name="T21" fmla="*/ 87 h 300"/>
                    <a:gd name="T22" fmla="*/ 30 w 363"/>
                    <a:gd name="T23" fmla="*/ 94 h 300"/>
                    <a:gd name="T24" fmla="*/ 43 w 363"/>
                    <a:gd name="T25" fmla="*/ 96 h 300"/>
                    <a:gd name="T26" fmla="*/ 60 w 363"/>
                    <a:gd name="T27" fmla="*/ 99 h 300"/>
                    <a:gd name="T28" fmla="*/ 79 w 363"/>
                    <a:gd name="T29" fmla="*/ 100 h 300"/>
                    <a:gd name="T30" fmla="*/ 93 w 363"/>
                    <a:gd name="T31" fmla="*/ 98 h 300"/>
                    <a:gd name="T32" fmla="*/ 105 w 363"/>
                    <a:gd name="T33" fmla="*/ 92 h 300"/>
                    <a:gd name="T34" fmla="*/ 115 w 363"/>
                    <a:gd name="T35" fmla="*/ 83 h 300"/>
                    <a:gd name="T36" fmla="*/ 119 w 363"/>
                    <a:gd name="T37" fmla="*/ 74 h 300"/>
                    <a:gd name="T38" fmla="*/ 120 w 363"/>
                    <a:gd name="T39" fmla="*/ 64 h 300"/>
                    <a:gd name="T40" fmla="*/ 121 w 363"/>
                    <a:gd name="T41" fmla="*/ 54 h 300"/>
                    <a:gd name="T42" fmla="*/ 118 w 363"/>
                    <a:gd name="T43" fmla="*/ 42 h 300"/>
                    <a:gd name="T44" fmla="*/ 113 w 363"/>
                    <a:gd name="T45" fmla="*/ 31 h 300"/>
                    <a:gd name="T46" fmla="*/ 104 w 363"/>
                    <a:gd name="T47" fmla="*/ 22 h 300"/>
                    <a:gd name="T48" fmla="*/ 95 w 363"/>
                    <a:gd name="T49" fmla="*/ 13 h 300"/>
                    <a:gd name="T50" fmla="*/ 87 w 363"/>
                    <a:gd name="T51" fmla="*/ 7 h 300"/>
                    <a:gd name="T52" fmla="*/ 75 w 363"/>
                    <a:gd name="T53" fmla="*/ 2 h 300"/>
                    <a:gd name="T54" fmla="*/ 63 w 363"/>
                    <a:gd name="T55" fmla="*/ 0 h 300"/>
                    <a:gd name="T56" fmla="*/ 61 w 363"/>
                    <a:gd name="T57" fmla="*/ 11 h 300"/>
                    <a:gd name="T58" fmla="*/ 62 w 363"/>
                    <a:gd name="T59" fmla="*/ 21 h 300"/>
                    <a:gd name="T60" fmla="*/ 62 w 363"/>
                    <a:gd name="T61" fmla="*/ 31 h 300"/>
                    <a:gd name="T62" fmla="*/ 63 w 363"/>
                    <a:gd name="T63" fmla="*/ 40 h 300"/>
                    <a:gd name="T64" fmla="*/ 66 w 363"/>
                    <a:gd name="T65" fmla="*/ 48 h 300"/>
                    <a:gd name="T66" fmla="*/ 70 w 363"/>
                    <a:gd name="T67" fmla="*/ 56 h 300"/>
                    <a:gd name="T68" fmla="*/ 49 w 363"/>
                    <a:gd name="T69" fmla="*/ 47 h 300"/>
                    <a:gd name="T70" fmla="*/ 36 w 363"/>
                    <a:gd name="T71" fmla="*/ 40 h 300"/>
                    <a:gd name="T72" fmla="*/ 20 w 363"/>
                    <a:gd name="T73" fmla="*/ 31 h 300"/>
                    <a:gd name="T74" fmla="*/ 0 w 363"/>
                    <a:gd name="T75" fmla="*/ 16 h 3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3"/>
                    <a:gd name="T115" fmla="*/ 0 h 300"/>
                    <a:gd name="T116" fmla="*/ 363 w 363"/>
                    <a:gd name="T117" fmla="*/ 300 h 3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3" h="300">
                      <a:moveTo>
                        <a:pt x="0" y="47"/>
                      </a:moveTo>
                      <a:lnTo>
                        <a:pt x="45" y="88"/>
                      </a:lnTo>
                      <a:lnTo>
                        <a:pt x="110" y="134"/>
                      </a:lnTo>
                      <a:lnTo>
                        <a:pt x="165" y="162"/>
                      </a:lnTo>
                      <a:lnTo>
                        <a:pt x="198" y="180"/>
                      </a:lnTo>
                      <a:lnTo>
                        <a:pt x="222" y="190"/>
                      </a:lnTo>
                      <a:lnTo>
                        <a:pt x="221" y="203"/>
                      </a:lnTo>
                      <a:lnTo>
                        <a:pt x="197" y="211"/>
                      </a:lnTo>
                      <a:lnTo>
                        <a:pt x="165" y="224"/>
                      </a:lnTo>
                      <a:lnTo>
                        <a:pt x="132" y="243"/>
                      </a:lnTo>
                      <a:lnTo>
                        <a:pt x="108" y="262"/>
                      </a:lnTo>
                      <a:lnTo>
                        <a:pt x="90" y="281"/>
                      </a:lnTo>
                      <a:lnTo>
                        <a:pt x="128" y="289"/>
                      </a:lnTo>
                      <a:lnTo>
                        <a:pt x="179" y="298"/>
                      </a:lnTo>
                      <a:lnTo>
                        <a:pt x="237" y="300"/>
                      </a:lnTo>
                      <a:lnTo>
                        <a:pt x="278" y="293"/>
                      </a:lnTo>
                      <a:lnTo>
                        <a:pt x="316" y="277"/>
                      </a:lnTo>
                      <a:lnTo>
                        <a:pt x="345" y="250"/>
                      </a:lnTo>
                      <a:lnTo>
                        <a:pt x="357" y="223"/>
                      </a:lnTo>
                      <a:lnTo>
                        <a:pt x="361" y="191"/>
                      </a:lnTo>
                      <a:lnTo>
                        <a:pt x="363" y="162"/>
                      </a:lnTo>
                      <a:lnTo>
                        <a:pt x="354" y="126"/>
                      </a:lnTo>
                      <a:lnTo>
                        <a:pt x="338" y="94"/>
                      </a:lnTo>
                      <a:lnTo>
                        <a:pt x="313" y="67"/>
                      </a:lnTo>
                      <a:lnTo>
                        <a:pt x="284" y="38"/>
                      </a:lnTo>
                      <a:lnTo>
                        <a:pt x="261" y="21"/>
                      </a:lnTo>
                      <a:lnTo>
                        <a:pt x="224" y="6"/>
                      </a:lnTo>
                      <a:lnTo>
                        <a:pt x="190" y="0"/>
                      </a:lnTo>
                      <a:lnTo>
                        <a:pt x="184" y="34"/>
                      </a:lnTo>
                      <a:lnTo>
                        <a:pt x="185" y="63"/>
                      </a:lnTo>
                      <a:lnTo>
                        <a:pt x="187" y="93"/>
                      </a:lnTo>
                      <a:lnTo>
                        <a:pt x="189" y="121"/>
                      </a:lnTo>
                      <a:lnTo>
                        <a:pt x="197" y="144"/>
                      </a:lnTo>
                      <a:lnTo>
                        <a:pt x="210" y="167"/>
                      </a:lnTo>
                      <a:lnTo>
                        <a:pt x="147" y="141"/>
                      </a:lnTo>
                      <a:lnTo>
                        <a:pt x="108" y="121"/>
                      </a:lnTo>
                      <a:lnTo>
                        <a:pt x="61" y="9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6" name="Group 80"/>
              <p:cNvGrpSpPr>
                <a:grpSpLocks/>
              </p:cNvGrpSpPr>
              <p:nvPr/>
            </p:nvGrpSpPr>
            <p:grpSpPr bwMode="auto">
              <a:xfrm>
                <a:off x="1271" y="1271"/>
                <a:ext cx="115" cy="140"/>
                <a:chOff x="1271" y="1271"/>
                <a:chExt cx="115" cy="140"/>
              </a:xfrm>
            </p:grpSpPr>
            <p:sp>
              <p:nvSpPr>
                <p:cNvPr id="4311" name="Freeform 81"/>
                <p:cNvSpPr>
                  <a:spLocks/>
                </p:cNvSpPr>
                <p:nvPr/>
              </p:nvSpPr>
              <p:spPr bwMode="auto">
                <a:xfrm>
                  <a:off x="1271" y="1271"/>
                  <a:ext cx="115" cy="140"/>
                </a:xfrm>
                <a:custGeom>
                  <a:avLst/>
                  <a:gdLst>
                    <a:gd name="T0" fmla="*/ 26 w 347"/>
                    <a:gd name="T1" fmla="*/ 133 h 420"/>
                    <a:gd name="T2" fmla="*/ 18 w 347"/>
                    <a:gd name="T3" fmla="*/ 130 h 420"/>
                    <a:gd name="T4" fmla="*/ 8 w 347"/>
                    <a:gd name="T5" fmla="*/ 123 h 420"/>
                    <a:gd name="T6" fmla="*/ 3 w 347"/>
                    <a:gd name="T7" fmla="*/ 110 h 420"/>
                    <a:gd name="T8" fmla="*/ 0 w 347"/>
                    <a:gd name="T9" fmla="*/ 98 h 420"/>
                    <a:gd name="T10" fmla="*/ 0 w 347"/>
                    <a:gd name="T11" fmla="*/ 86 h 420"/>
                    <a:gd name="T12" fmla="*/ 0 w 347"/>
                    <a:gd name="T13" fmla="*/ 72 h 420"/>
                    <a:gd name="T14" fmla="*/ 3 w 347"/>
                    <a:gd name="T15" fmla="*/ 58 h 420"/>
                    <a:gd name="T16" fmla="*/ 10 w 347"/>
                    <a:gd name="T17" fmla="*/ 44 h 420"/>
                    <a:gd name="T18" fmla="*/ 17 w 347"/>
                    <a:gd name="T19" fmla="*/ 35 h 420"/>
                    <a:gd name="T20" fmla="*/ 26 w 347"/>
                    <a:gd name="T21" fmla="*/ 30 h 420"/>
                    <a:gd name="T22" fmla="*/ 38 w 347"/>
                    <a:gd name="T23" fmla="*/ 23 h 420"/>
                    <a:gd name="T24" fmla="*/ 54 w 347"/>
                    <a:gd name="T25" fmla="*/ 18 h 420"/>
                    <a:gd name="T26" fmla="*/ 68 w 347"/>
                    <a:gd name="T27" fmla="*/ 16 h 420"/>
                    <a:gd name="T28" fmla="*/ 82 w 347"/>
                    <a:gd name="T29" fmla="*/ 14 h 420"/>
                    <a:gd name="T30" fmla="*/ 95 w 347"/>
                    <a:gd name="T31" fmla="*/ 14 h 420"/>
                    <a:gd name="T32" fmla="*/ 103 w 347"/>
                    <a:gd name="T33" fmla="*/ 8 h 420"/>
                    <a:gd name="T34" fmla="*/ 111 w 347"/>
                    <a:gd name="T35" fmla="*/ 0 h 420"/>
                    <a:gd name="T36" fmla="*/ 108 w 347"/>
                    <a:gd name="T37" fmla="*/ 14 h 420"/>
                    <a:gd name="T38" fmla="*/ 107 w 347"/>
                    <a:gd name="T39" fmla="*/ 24 h 420"/>
                    <a:gd name="T40" fmla="*/ 109 w 347"/>
                    <a:gd name="T41" fmla="*/ 37 h 420"/>
                    <a:gd name="T42" fmla="*/ 110 w 347"/>
                    <a:gd name="T43" fmla="*/ 49 h 420"/>
                    <a:gd name="T44" fmla="*/ 112 w 347"/>
                    <a:gd name="T45" fmla="*/ 57 h 420"/>
                    <a:gd name="T46" fmla="*/ 114 w 347"/>
                    <a:gd name="T47" fmla="*/ 68 h 420"/>
                    <a:gd name="T48" fmla="*/ 115 w 347"/>
                    <a:gd name="T49" fmla="*/ 84 h 420"/>
                    <a:gd name="T50" fmla="*/ 113 w 347"/>
                    <a:gd name="T51" fmla="*/ 97 h 420"/>
                    <a:gd name="T52" fmla="*/ 108 w 347"/>
                    <a:gd name="T53" fmla="*/ 111 h 420"/>
                    <a:gd name="T54" fmla="*/ 100 w 347"/>
                    <a:gd name="T55" fmla="*/ 122 h 420"/>
                    <a:gd name="T56" fmla="*/ 90 w 347"/>
                    <a:gd name="T57" fmla="*/ 129 h 420"/>
                    <a:gd name="T58" fmla="*/ 80 w 347"/>
                    <a:gd name="T59" fmla="*/ 135 h 420"/>
                    <a:gd name="T60" fmla="*/ 69 w 347"/>
                    <a:gd name="T61" fmla="*/ 137 h 420"/>
                    <a:gd name="T62" fmla="*/ 51 w 347"/>
                    <a:gd name="T63" fmla="*/ 140 h 420"/>
                    <a:gd name="T64" fmla="*/ 38 w 347"/>
                    <a:gd name="T65" fmla="*/ 138 h 420"/>
                    <a:gd name="T66" fmla="*/ 26 w 347"/>
                    <a:gd name="T67" fmla="*/ 133 h 4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7"/>
                    <a:gd name="T103" fmla="*/ 0 h 420"/>
                    <a:gd name="T104" fmla="*/ 347 w 347"/>
                    <a:gd name="T105" fmla="*/ 420 h 4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7" h="420">
                      <a:moveTo>
                        <a:pt x="78" y="399"/>
                      </a:moveTo>
                      <a:lnTo>
                        <a:pt x="54" y="391"/>
                      </a:lnTo>
                      <a:lnTo>
                        <a:pt x="24" y="368"/>
                      </a:lnTo>
                      <a:lnTo>
                        <a:pt x="9" y="330"/>
                      </a:lnTo>
                      <a:lnTo>
                        <a:pt x="0" y="294"/>
                      </a:lnTo>
                      <a:lnTo>
                        <a:pt x="0" y="257"/>
                      </a:lnTo>
                      <a:lnTo>
                        <a:pt x="0" y="217"/>
                      </a:lnTo>
                      <a:lnTo>
                        <a:pt x="9" y="174"/>
                      </a:lnTo>
                      <a:lnTo>
                        <a:pt x="29" y="133"/>
                      </a:lnTo>
                      <a:lnTo>
                        <a:pt x="52" y="106"/>
                      </a:lnTo>
                      <a:lnTo>
                        <a:pt x="78" y="89"/>
                      </a:lnTo>
                      <a:lnTo>
                        <a:pt x="114" y="68"/>
                      </a:lnTo>
                      <a:lnTo>
                        <a:pt x="162" y="54"/>
                      </a:lnTo>
                      <a:lnTo>
                        <a:pt x="205" y="48"/>
                      </a:lnTo>
                      <a:lnTo>
                        <a:pt x="247" y="43"/>
                      </a:lnTo>
                      <a:lnTo>
                        <a:pt x="288" y="41"/>
                      </a:lnTo>
                      <a:lnTo>
                        <a:pt x="311" y="25"/>
                      </a:lnTo>
                      <a:lnTo>
                        <a:pt x="336" y="0"/>
                      </a:lnTo>
                      <a:lnTo>
                        <a:pt x="326" y="41"/>
                      </a:lnTo>
                      <a:lnTo>
                        <a:pt x="324" y="73"/>
                      </a:lnTo>
                      <a:lnTo>
                        <a:pt x="328" y="111"/>
                      </a:lnTo>
                      <a:lnTo>
                        <a:pt x="332" y="147"/>
                      </a:lnTo>
                      <a:lnTo>
                        <a:pt x="338" y="172"/>
                      </a:lnTo>
                      <a:lnTo>
                        <a:pt x="343" y="205"/>
                      </a:lnTo>
                      <a:lnTo>
                        <a:pt x="347" y="251"/>
                      </a:lnTo>
                      <a:lnTo>
                        <a:pt x="340" y="292"/>
                      </a:lnTo>
                      <a:lnTo>
                        <a:pt x="326" y="334"/>
                      </a:lnTo>
                      <a:lnTo>
                        <a:pt x="302" y="366"/>
                      </a:lnTo>
                      <a:lnTo>
                        <a:pt x="271" y="388"/>
                      </a:lnTo>
                      <a:lnTo>
                        <a:pt x="241" y="404"/>
                      </a:lnTo>
                      <a:lnTo>
                        <a:pt x="207" y="411"/>
                      </a:lnTo>
                      <a:lnTo>
                        <a:pt x="153" y="420"/>
                      </a:lnTo>
                      <a:lnTo>
                        <a:pt x="114" y="415"/>
                      </a:lnTo>
                      <a:lnTo>
                        <a:pt x="78" y="39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" name="Freeform 82"/>
                <p:cNvSpPr>
                  <a:spLocks/>
                </p:cNvSpPr>
                <p:nvPr/>
              </p:nvSpPr>
              <p:spPr bwMode="auto">
                <a:xfrm>
                  <a:off x="1285" y="1299"/>
                  <a:ext cx="88" cy="105"/>
                </a:xfrm>
                <a:custGeom>
                  <a:avLst/>
                  <a:gdLst>
                    <a:gd name="T0" fmla="*/ 81 w 264"/>
                    <a:gd name="T1" fmla="*/ 0 h 313"/>
                    <a:gd name="T2" fmla="*/ 75 w 264"/>
                    <a:gd name="T3" fmla="*/ 15 h 313"/>
                    <a:gd name="T4" fmla="*/ 66 w 264"/>
                    <a:gd name="T5" fmla="*/ 30 h 313"/>
                    <a:gd name="T6" fmla="*/ 60 w 264"/>
                    <a:gd name="T7" fmla="*/ 39 h 313"/>
                    <a:gd name="T8" fmla="*/ 42 w 264"/>
                    <a:gd name="T9" fmla="*/ 54 h 313"/>
                    <a:gd name="T10" fmla="*/ 33 w 264"/>
                    <a:gd name="T11" fmla="*/ 56 h 313"/>
                    <a:gd name="T12" fmla="*/ 27 w 264"/>
                    <a:gd name="T13" fmla="*/ 52 h 313"/>
                    <a:gd name="T14" fmla="*/ 20 w 264"/>
                    <a:gd name="T15" fmla="*/ 46 h 313"/>
                    <a:gd name="T16" fmla="*/ 11 w 264"/>
                    <a:gd name="T17" fmla="*/ 37 h 313"/>
                    <a:gd name="T18" fmla="*/ 4 w 264"/>
                    <a:gd name="T19" fmla="*/ 27 h 313"/>
                    <a:gd name="T20" fmla="*/ 1 w 264"/>
                    <a:gd name="T21" fmla="*/ 43 h 313"/>
                    <a:gd name="T22" fmla="*/ 0 w 264"/>
                    <a:gd name="T23" fmla="*/ 57 h 313"/>
                    <a:gd name="T24" fmla="*/ 0 w 264"/>
                    <a:gd name="T25" fmla="*/ 67 h 313"/>
                    <a:gd name="T26" fmla="*/ 2 w 264"/>
                    <a:gd name="T27" fmla="*/ 80 h 313"/>
                    <a:gd name="T28" fmla="*/ 4 w 264"/>
                    <a:gd name="T29" fmla="*/ 95 h 313"/>
                    <a:gd name="T30" fmla="*/ 6 w 264"/>
                    <a:gd name="T31" fmla="*/ 100 h 313"/>
                    <a:gd name="T32" fmla="*/ 14 w 264"/>
                    <a:gd name="T33" fmla="*/ 105 h 313"/>
                    <a:gd name="T34" fmla="*/ 30 w 264"/>
                    <a:gd name="T35" fmla="*/ 105 h 313"/>
                    <a:gd name="T36" fmla="*/ 43 w 264"/>
                    <a:gd name="T37" fmla="*/ 105 h 313"/>
                    <a:gd name="T38" fmla="*/ 62 w 264"/>
                    <a:gd name="T39" fmla="*/ 99 h 313"/>
                    <a:gd name="T40" fmla="*/ 74 w 264"/>
                    <a:gd name="T41" fmla="*/ 90 h 313"/>
                    <a:gd name="T42" fmla="*/ 83 w 264"/>
                    <a:gd name="T43" fmla="*/ 80 h 313"/>
                    <a:gd name="T44" fmla="*/ 88 w 264"/>
                    <a:gd name="T45" fmla="*/ 66 h 313"/>
                    <a:gd name="T46" fmla="*/ 52 w 264"/>
                    <a:gd name="T47" fmla="*/ 62 h 313"/>
                    <a:gd name="T48" fmla="*/ 43 w 264"/>
                    <a:gd name="T49" fmla="*/ 57 h 313"/>
                    <a:gd name="T50" fmla="*/ 54 w 264"/>
                    <a:gd name="T51" fmla="*/ 49 h 313"/>
                    <a:gd name="T52" fmla="*/ 65 w 264"/>
                    <a:gd name="T53" fmla="*/ 36 h 313"/>
                    <a:gd name="T54" fmla="*/ 73 w 264"/>
                    <a:gd name="T55" fmla="*/ 21 h 313"/>
                    <a:gd name="T56" fmla="*/ 81 w 264"/>
                    <a:gd name="T57" fmla="*/ 0 h 3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313"/>
                    <a:gd name="T89" fmla="*/ 264 w 264"/>
                    <a:gd name="T90" fmla="*/ 313 h 3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313">
                      <a:moveTo>
                        <a:pt x="244" y="0"/>
                      </a:moveTo>
                      <a:lnTo>
                        <a:pt x="224" y="45"/>
                      </a:lnTo>
                      <a:lnTo>
                        <a:pt x="199" y="88"/>
                      </a:lnTo>
                      <a:lnTo>
                        <a:pt x="179" y="115"/>
                      </a:lnTo>
                      <a:lnTo>
                        <a:pt x="126" y="160"/>
                      </a:lnTo>
                      <a:lnTo>
                        <a:pt x="100" y="167"/>
                      </a:lnTo>
                      <a:lnTo>
                        <a:pt x="80" y="154"/>
                      </a:lnTo>
                      <a:lnTo>
                        <a:pt x="61" y="138"/>
                      </a:lnTo>
                      <a:lnTo>
                        <a:pt x="34" y="110"/>
                      </a:lnTo>
                      <a:lnTo>
                        <a:pt x="12" y="79"/>
                      </a:lnTo>
                      <a:lnTo>
                        <a:pt x="3" y="127"/>
                      </a:lnTo>
                      <a:lnTo>
                        <a:pt x="0" y="171"/>
                      </a:lnTo>
                      <a:lnTo>
                        <a:pt x="0" y="201"/>
                      </a:lnTo>
                      <a:lnTo>
                        <a:pt x="5" y="239"/>
                      </a:lnTo>
                      <a:lnTo>
                        <a:pt x="12" y="282"/>
                      </a:lnTo>
                      <a:lnTo>
                        <a:pt x="19" y="298"/>
                      </a:lnTo>
                      <a:lnTo>
                        <a:pt x="41" y="313"/>
                      </a:lnTo>
                      <a:lnTo>
                        <a:pt x="91" y="313"/>
                      </a:lnTo>
                      <a:lnTo>
                        <a:pt x="129" y="313"/>
                      </a:lnTo>
                      <a:lnTo>
                        <a:pt x="185" y="296"/>
                      </a:lnTo>
                      <a:lnTo>
                        <a:pt x="222" y="269"/>
                      </a:lnTo>
                      <a:lnTo>
                        <a:pt x="249" y="239"/>
                      </a:lnTo>
                      <a:lnTo>
                        <a:pt x="264" y="197"/>
                      </a:lnTo>
                      <a:lnTo>
                        <a:pt x="156" y="185"/>
                      </a:lnTo>
                      <a:lnTo>
                        <a:pt x="129" y="171"/>
                      </a:lnTo>
                      <a:lnTo>
                        <a:pt x="163" y="147"/>
                      </a:lnTo>
                      <a:lnTo>
                        <a:pt x="194" y="108"/>
                      </a:lnTo>
                      <a:lnTo>
                        <a:pt x="220" y="64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7" name="Group 83"/>
              <p:cNvGrpSpPr>
                <a:grpSpLocks/>
              </p:cNvGrpSpPr>
              <p:nvPr/>
            </p:nvGrpSpPr>
            <p:grpSpPr bwMode="auto">
              <a:xfrm>
                <a:off x="1238" y="1420"/>
                <a:ext cx="115" cy="159"/>
                <a:chOff x="1238" y="1420"/>
                <a:chExt cx="115" cy="159"/>
              </a:xfrm>
            </p:grpSpPr>
            <p:sp>
              <p:nvSpPr>
                <p:cNvPr id="4309" name="Freeform 84"/>
                <p:cNvSpPr>
                  <a:spLocks/>
                </p:cNvSpPr>
                <p:nvPr/>
              </p:nvSpPr>
              <p:spPr bwMode="auto">
                <a:xfrm>
                  <a:off x="1238" y="1420"/>
                  <a:ext cx="115" cy="159"/>
                </a:xfrm>
                <a:custGeom>
                  <a:avLst/>
                  <a:gdLst>
                    <a:gd name="T0" fmla="*/ 56 w 345"/>
                    <a:gd name="T1" fmla="*/ 0 h 479"/>
                    <a:gd name="T2" fmla="*/ 36 w 345"/>
                    <a:gd name="T3" fmla="*/ 6 h 479"/>
                    <a:gd name="T4" fmla="*/ 19 w 345"/>
                    <a:gd name="T5" fmla="*/ 22 h 479"/>
                    <a:gd name="T6" fmla="*/ 8 w 345"/>
                    <a:gd name="T7" fmla="*/ 41 h 479"/>
                    <a:gd name="T8" fmla="*/ 5 w 345"/>
                    <a:gd name="T9" fmla="*/ 53 h 479"/>
                    <a:gd name="T10" fmla="*/ 2 w 345"/>
                    <a:gd name="T11" fmla="*/ 65 h 479"/>
                    <a:gd name="T12" fmla="*/ 0 w 345"/>
                    <a:gd name="T13" fmla="*/ 79 h 479"/>
                    <a:gd name="T14" fmla="*/ 2 w 345"/>
                    <a:gd name="T15" fmla="*/ 93 h 479"/>
                    <a:gd name="T16" fmla="*/ 9 w 345"/>
                    <a:gd name="T17" fmla="*/ 108 h 479"/>
                    <a:gd name="T18" fmla="*/ 18 w 345"/>
                    <a:gd name="T19" fmla="*/ 119 h 479"/>
                    <a:gd name="T20" fmla="*/ 27 w 345"/>
                    <a:gd name="T21" fmla="*/ 127 h 479"/>
                    <a:gd name="T22" fmla="*/ 45 w 345"/>
                    <a:gd name="T23" fmla="*/ 140 h 479"/>
                    <a:gd name="T24" fmla="*/ 56 w 345"/>
                    <a:gd name="T25" fmla="*/ 150 h 479"/>
                    <a:gd name="T26" fmla="*/ 59 w 345"/>
                    <a:gd name="T27" fmla="*/ 159 h 479"/>
                    <a:gd name="T28" fmla="*/ 64 w 345"/>
                    <a:gd name="T29" fmla="*/ 149 h 479"/>
                    <a:gd name="T30" fmla="*/ 72 w 345"/>
                    <a:gd name="T31" fmla="*/ 140 h 479"/>
                    <a:gd name="T32" fmla="*/ 81 w 345"/>
                    <a:gd name="T33" fmla="*/ 131 h 479"/>
                    <a:gd name="T34" fmla="*/ 95 w 345"/>
                    <a:gd name="T35" fmla="*/ 120 h 479"/>
                    <a:gd name="T36" fmla="*/ 104 w 345"/>
                    <a:gd name="T37" fmla="*/ 108 h 479"/>
                    <a:gd name="T38" fmla="*/ 111 w 345"/>
                    <a:gd name="T39" fmla="*/ 96 h 479"/>
                    <a:gd name="T40" fmla="*/ 115 w 345"/>
                    <a:gd name="T41" fmla="*/ 79 h 479"/>
                    <a:gd name="T42" fmla="*/ 114 w 345"/>
                    <a:gd name="T43" fmla="*/ 64 h 479"/>
                    <a:gd name="T44" fmla="*/ 112 w 345"/>
                    <a:gd name="T45" fmla="*/ 50 h 479"/>
                    <a:gd name="T46" fmla="*/ 105 w 345"/>
                    <a:gd name="T47" fmla="*/ 36 h 479"/>
                    <a:gd name="T48" fmla="*/ 98 w 345"/>
                    <a:gd name="T49" fmla="*/ 23 h 479"/>
                    <a:gd name="T50" fmla="*/ 88 w 345"/>
                    <a:gd name="T51" fmla="*/ 11 h 479"/>
                    <a:gd name="T52" fmla="*/ 76 w 345"/>
                    <a:gd name="T53" fmla="*/ 3 h 479"/>
                    <a:gd name="T54" fmla="*/ 56 w 345"/>
                    <a:gd name="T55" fmla="*/ 0 h 4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5"/>
                    <a:gd name="T85" fmla="*/ 0 h 479"/>
                    <a:gd name="T86" fmla="*/ 345 w 345"/>
                    <a:gd name="T87" fmla="*/ 479 h 4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5" h="479">
                      <a:moveTo>
                        <a:pt x="169" y="0"/>
                      </a:moveTo>
                      <a:lnTo>
                        <a:pt x="108" y="18"/>
                      </a:lnTo>
                      <a:lnTo>
                        <a:pt x="58" y="66"/>
                      </a:lnTo>
                      <a:lnTo>
                        <a:pt x="23" y="124"/>
                      </a:lnTo>
                      <a:lnTo>
                        <a:pt x="14" y="160"/>
                      </a:lnTo>
                      <a:lnTo>
                        <a:pt x="5" y="197"/>
                      </a:lnTo>
                      <a:lnTo>
                        <a:pt x="0" y="239"/>
                      </a:lnTo>
                      <a:lnTo>
                        <a:pt x="7" y="280"/>
                      </a:lnTo>
                      <a:lnTo>
                        <a:pt x="27" y="325"/>
                      </a:lnTo>
                      <a:lnTo>
                        <a:pt x="54" y="357"/>
                      </a:lnTo>
                      <a:lnTo>
                        <a:pt x="81" y="383"/>
                      </a:lnTo>
                      <a:lnTo>
                        <a:pt x="135" y="422"/>
                      </a:lnTo>
                      <a:lnTo>
                        <a:pt x="169" y="451"/>
                      </a:lnTo>
                      <a:lnTo>
                        <a:pt x="176" y="479"/>
                      </a:lnTo>
                      <a:lnTo>
                        <a:pt x="191" y="449"/>
                      </a:lnTo>
                      <a:lnTo>
                        <a:pt x="215" y="422"/>
                      </a:lnTo>
                      <a:lnTo>
                        <a:pt x="244" y="395"/>
                      </a:lnTo>
                      <a:lnTo>
                        <a:pt x="285" y="361"/>
                      </a:lnTo>
                      <a:lnTo>
                        <a:pt x="311" y="325"/>
                      </a:lnTo>
                      <a:lnTo>
                        <a:pt x="334" y="289"/>
                      </a:lnTo>
                      <a:lnTo>
                        <a:pt x="345" y="237"/>
                      </a:lnTo>
                      <a:lnTo>
                        <a:pt x="342" y="192"/>
                      </a:lnTo>
                      <a:lnTo>
                        <a:pt x="336" y="151"/>
                      </a:lnTo>
                      <a:lnTo>
                        <a:pt x="316" y="108"/>
                      </a:lnTo>
                      <a:lnTo>
                        <a:pt x="294" y="68"/>
                      </a:lnTo>
                      <a:lnTo>
                        <a:pt x="264" y="34"/>
                      </a:lnTo>
                      <a:lnTo>
                        <a:pt x="228" y="9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" name="Freeform 85"/>
                <p:cNvSpPr>
                  <a:spLocks/>
                </p:cNvSpPr>
                <p:nvPr/>
              </p:nvSpPr>
              <p:spPr bwMode="auto">
                <a:xfrm>
                  <a:off x="1241" y="1426"/>
                  <a:ext cx="94" cy="139"/>
                </a:xfrm>
                <a:custGeom>
                  <a:avLst/>
                  <a:gdLst>
                    <a:gd name="T0" fmla="*/ 0 w 284"/>
                    <a:gd name="T1" fmla="*/ 65 h 417"/>
                    <a:gd name="T2" fmla="*/ 21 w 284"/>
                    <a:gd name="T3" fmla="*/ 64 h 417"/>
                    <a:gd name="T4" fmla="*/ 28 w 284"/>
                    <a:gd name="T5" fmla="*/ 64 h 417"/>
                    <a:gd name="T6" fmla="*/ 43 w 284"/>
                    <a:gd name="T7" fmla="*/ 60 h 417"/>
                    <a:gd name="T8" fmla="*/ 50 w 284"/>
                    <a:gd name="T9" fmla="*/ 57 h 417"/>
                    <a:gd name="T10" fmla="*/ 53 w 284"/>
                    <a:gd name="T11" fmla="*/ 65 h 417"/>
                    <a:gd name="T12" fmla="*/ 53 w 284"/>
                    <a:gd name="T13" fmla="*/ 77 h 417"/>
                    <a:gd name="T14" fmla="*/ 54 w 284"/>
                    <a:gd name="T15" fmla="*/ 98 h 417"/>
                    <a:gd name="T16" fmla="*/ 54 w 284"/>
                    <a:gd name="T17" fmla="*/ 119 h 417"/>
                    <a:gd name="T18" fmla="*/ 56 w 284"/>
                    <a:gd name="T19" fmla="*/ 139 h 417"/>
                    <a:gd name="T20" fmla="*/ 57 w 284"/>
                    <a:gd name="T21" fmla="*/ 113 h 417"/>
                    <a:gd name="T22" fmla="*/ 56 w 284"/>
                    <a:gd name="T23" fmla="*/ 87 h 417"/>
                    <a:gd name="T24" fmla="*/ 56 w 284"/>
                    <a:gd name="T25" fmla="*/ 71 h 417"/>
                    <a:gd name="T26" fmla="*/ 57 w 284"/>
                    <a:gd name="T27" fmla="*/ 56 h 417"/>
                    <a:gd name="T28" fmla="*/ 58 w 284"/>
                    <a:gd name="T29" fmla="*/ 47 h 417"/>
                    <a:gd name="T30" fmla="*/ 62 w 284"/>
                    <a:gd name="T31" fmla="*/ 37 h 417"/>
                    <a:gd name="T32" fmla="*/ 70 w 284"/>
                    <a:gd name="T33" fmla="*/ 32 h 417"/>
                    <a:gd name="T34" fmla="*/ 77 w 284"/>
                    <a:gd name="T35" fmla="*/ 29 h 417"/>
                    <a:gd name="T36" fmla="*/ 86 w 284"/>
                    <a:gd name="T37" fmla="*/ 29 h 417"/>
                    <a:gd name="T38" fmla="*/ 94 w 284"/>
                    <a:gd name="T39" fmla="*/ 29 h 417"/>
                    <a:gd name="T40" fmla="*/ 87 w 284"/>
                    <a:gd name="T41" fmla="*/ 17 h 417"/>
                    <a:gd name="T42" fmla="*/ 77 w 284"/>
                    <a:gd name="T43" fmla="*/ 7 h 417"/>
                    <a:gd name="T44" fmla="*/ 62 w 284"/>
                    <a:gd name="T45" fmla="*/ 1 h 417"/>
                    <a:gd name="T46" fmla="*/ 50 w 284"/>
                    <a:gd name="T47" fmla="*/ 0 h 417"/>
                    <a:gd name="T48" fmla="*/ 38 w 284"/>
                    <a:gd name="T49" fmla="*/ 5 h 417"/>
                    <a:gd name="T50" fmla="*/ 27 w 284"/>
                    <a:gd name="T51" fmla="*/ 13 h 417"/>
                    <a:gd name="T52" fmla="*/ 23 w 284"/>
                    <a:gd name="T53" fmla="*/ 20 h 417"/>
                    <a:gd name="T54" fmla="*/ 0 w 284"/>
                    <a:gd name="T55" fmla="*/ 65 h 4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4"/>
                    <a:gd name="T85" fmla="*/ 0 h 417"/>
                    <a:gd name="T86" fmla="*/ 284 w 284"/>
                    <a:gd name="T87" fmla="*/ 417 h 4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4" h="417">
                      <a:moveTo>
                        <a:pt x="0" y="196"/>
                      </a:moveTo>
                      <a:lnTo>
                        <a:pt x="63" y="192"/>
                      </a:lnTo>
                      <a:lnTo>
                        <a:pt x="86" y="192"/>
                      </a:lnTo>
                      <a:lnTo>
                        <a:pt x="130" y="181"/>
                      </a:lnTo>
                      <a:lnTo>
                        <a:pt x="151" y="170"/>
                      </a:lnTo>
                      <a:lnTo>
                        <a:pt x="160" y="194"/>
                      </a:lnTo>
                      <a:lnTo>
                        <a:pt x="160" y="230"/>
                      </a:lnTo>
                      <a:lnTo>
                        <a:pt x="164" y="295"/>
                      </a:lnTo>
                      <a:lnTo>
                        <a:pt x="162" y="356"/>
                      </a:lnTo>
                      <a:lnTo>
                        <a:pt x="169" y="417"/>
                      </a:lnTo>
                      <a:lnTo>
                        <a:pt x="171" y="339"/>
                      </a:lnTo>
                      <a:lnTo>
                        <a:pt x="169" y="262"/>
                      </a:lnTo>
                      <a:lnTo>
                        <a:pt x="169" y="212"/>
                      </a:lnTo>
                      <a:lnTo>
                        <a:pt x="171" y="168"/>
                      </a:lnTo>
                      <a:lnTo>
                        <a:pt x="176" y="140"/>
                      </a:lnTo>
                      <a:lnTo>
                        <a:pt x="187" y="111"/>
                      </a:lnTo>
                      <a:lnTo>
                        <a:pt x="212" y="95"/>
                      </a:lnTo>
                      <a:lnTo>
                        <a:pt x="234" y="88"/>
                      </a:lnTo>
                      <a:lnTo>
                        <a:pt x="261" y="88"/>
                      </a:lnTo>
                      <a:lnTo>
                        <a:pt x="284" y="88"/>
                      </a:lnTo>
                      <a:lnTo>
                        <a:pt x="263" y="50"/>
                      </a:lnTo>
                      <a:lnTo>
                        <a:pt x="232" y="20"/>
                      </a:lnTo>
                      <a:lnTo>
                        <a:pt x="187" y="2"/>
                      </a:lnTo>
                      <a:lnTo>
                        <a:pt x="151" y="0"/>
                      </a:lnTo>
                      <a:lnTo>
                        <a:pt x="114" y="16"/>
                      </a:lnTo>
                      <a:lnTo>
                        <a:pt x="83" y="39"/>
                      </a:lnTo>
                      <a:lnTo>
                        <a:pt x="68" y="61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8" name="Group 86"/>
              <p:cNvGrpSpPr>
                <a:grpSpLocks/>
              </p:cNvGrpSpPr>
              <p:nvPr/>
            </p:nvGrpSpPr>
            <p:grpSpPr bwMode="auto">
              <a:xfrm>
                <a:off x="1117" y="1402"/>
                <a:ext cx="163" cy="104"/>
                <a:chOff x="1117" y="1402"/>
                <a:chExt cx="163" cy="104"/>
              </a:xfrm>
            </p:grpSpPr>
            <p:sp>
              <p:nvSpPr>
                <p:cNvPr id="4307" name="Freeform 87"/>
                <p:cNvSpPr>
                  <a:spLocks/>
                </p:cNvSpPr>
                <p:nvPr/>
              </p:nvSpPr>
              <p:spPr bwMode="auto">
                <a:xfrm>
                  <a:off x="1117" y="1402"/>
                  <a:ext cx="163" cy="104"/>
                </a:xfrm>
                <a:custGeom>
                  <a:avLst/>
                  <a:gdLst>
                    <a:gd name="T0" fmla="*/ 62 w 487"/>
                    <a:gd name="T1" fmla="*/ 13 h 312"/>
                    <a:gd name="T2" fmla="*/ 52 w 487"/>
                    <a:gd name="T3" fmla="*/ 20 h 312"/>
                    <a:gd name="T4" fmla="*/ 40 w 487"/>
                    <a:gd name="T5" fmla="*/ 28 h 312"/>
                    <a:gd name="T6" fmla="*/ 33 w 487"/>
                    <a:gd name="T7" fmla="*/ 37 h 312"/>
                    <a:gd name="T8" fmla="*/ 29 w 487"/>
                    <a:gd name="T9" fmla="*/ 44 h 312"/>
                    <a:gd name="T10" fmla="*/ 26 w 487"/>
                    <a:gd name="T11" fmla="*/ 56 h 312"/>
                    <a:gd name="T12" fmla="*/ 25 w 487"/>
                    <a:gd name="T13" fmla="*/ 65 h 312"/>
                    <a:gd name="T14" fmla="*/ 22 w 487"/>
                    <a:gd name="T15" fmla="*/ 75 h 312"/>
                    <a:gd name="T16" fmla="*/ 13 w 487"/>
                    <a:gd name="T17" fmla="*/ 86 h 312"/>
                    <a:gd name="T18" fmla="*/ 0 w 487"/>
                    <a:gd name="T19" fmla="*/ 95 h 312"/>
                    <a:gd name="T20" fmla="*/ 19 w 487"/>
                    <a:gd name="T21" fmla="*/ 99 h 312"/>
                    <a:gd name="T22" fmla="*/ 34 w 487"/>
                    <a:gd name="T23" fmla="*/ 102 h 312"/>
                    <a:gd name="T24" fmla="*/ 50 w 487"/>
                    <a:gd name="T25" fmla="*/ 104 h 312"/>
                    <a:gd name="T26" fmla="*/ 65 w 487"/>
                    <a:gd name="T27" fmla="*/ 104 h 312"/>
                    <a:gd name="T28" fmla="*/ 82 w 487"/>
                    <a:gd name="T29" fmla="*/ 102 h 312"/>
                    <a:gd name="T30" fmla="*/ 97 w 487"/>
                    <a:gd name="T31" fmla="*/ 99 h 312"/>
                    <a:gd name="T32" fmla="*/ 112 w 487"/>
                    <a:gd name="T33" fmla="*/ 95 h 312"/>
                    <a:gd name="T34" fmla="*/ 125 w 487"/>
                    <a:gd name="T35" fmla="*/ 88 h 312"/>
                    <a:gd name="T36" fmla="*/ 135 w 487"/>
                    <a:gd name="T37" fmla="*/ 81 h 312"/>
                    <a:gd name="T38" fmla="*/ 144 w 487"/>
                    <a:gd name="T39" fmla="*/ 73 h 312"/>
                    <a:gd name="T40" fmla="*/ 153 w 487"/>
                    <a:gd name="T41" fmla="*/ 65 h 312"/>
                    <a:gd name="T42" fmla="*/ 158 w 487"/>
                    <a:gd name="T43" fmla="*/ 52 h 312"/>
                    <a:gd name="T44" fmla="*/ 162 w 487"/>
                    <a:gd name="T45" fmla="*/ 41 h 312"/>
                    <a:gd name="T46" fmla="*/ 163 w 487"/>
                    <a:gd name="T47" fmla="*/ 29 h 312"/>
                    <a:gd name="T48" fmla="*/ 159 w 487"/>
                    <a:gd name="T49" fmla="*/ 19 h 312"/>
                    <a:gd name="T50" fmla="*/ 155 w 487"/>
                    <a:gd name="T51" fmla="*/ 12 h 312"/>
                    <a:gd name="T52" fmla="*/ 150 w 487"/>
                    <a:gd name="T53" fmla="*/ 6 h 312"/>
                    <a:gd name="T54" fmla="*/ 137 w 487"/>
                    <a:gd name="T55" fmla="*/ 1 h 312"/>
                    <a:gd name="T56" fmla="*/ 123 w 487"/>
                    <a:gd name="T57" fmla="*/ 0 h 312"/>
                    <a:gd name="T58" fmla="*/ 105 w 487"/>
                    <a:gd name="T59" fmla="*/ 1 h 312"/>
                    <a:gd name="T60" fmla="*/ 90 w 487"/>
                    <a:gd name="T61" fmla="*/ 3 h 312"/>
                    <a:gd name="T62" fmla="*/ 74 w 487"/>
                    <a:gd name="T63" fmla="*/ 7 h 312"/>
                    <a:gd name="T64" fmla="*/ 62 w 487"/>
                    <a:gd name="T65" fmla="*/ 13 h 3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7"/>
                    <a:gd name="T100" fmla="*/ 0 h 312"/>
                    <a:gd name="T101" fmla="*/ 487 w 487"/>
                    <a:gd name="T102" fmla="*/ 312 h 3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7" h="312">
                      <a:moveTo>
                        <a:pt x="185" y="39"/>
                      </a:moveTo>
                      <a:lnTo>
                        <a:pt x="154" y="61"/>
                      </a:lnTo>
                      <a:lnTo>
                        <a:pt x="121" y="83"/>
                      </a:lnTo>
                      <a:lnTo>
                        <a:pt x="99" y="111"/>
                      </a:lnTo>
                      <a:lnTo>
                        <a:pt x="88" y="133"/>
                      </a:lnTo>
                      <a:lnTo>
                        <a:pt x="79" y="168"/>
                      </a:lnTo>
                      <a:lnTo>
                        <a:pt x="75" y="196"/>
                      </a:lnTo>
                      <a:lnTo>
                        <a:pt x="67" y="225"/>
                      </a:lnTo>
                      <a:lnTo>
                        <a:pt x="38" y="258"/>
                      </a:lnTo>
                      <a:lnTo>
                        <a:pt x="0" y="284"/>
                      </a:lnTo>
                      <a:lnTo>
                        <a:pt x="58" y="298"/>
                      </a:lnTo>
                      <a:lnTo>
                        <a:pt x="101" y="307"/>
                      </a:lnTo>
                      <a:lnTo>
                        <a:pt x="149" y="312"/>
                      </a:lnTo>
                      <a:lnTo>
                        <a:pt x="194" y="312"/>
                      </a:lnTo>
                      <a:lnTo>
                        <a:pt x="244" y="307"/>
                      </a:lnTo>
                      <a:lnTo>
                        <a:pt x="291" y="298"/>
                      </a:lnTo>
                      <a:lnTo>
                        <a:pt x="336" y="284"/>
                      </a:lnTo>
                      <a:lnTo>
                        <a:pt x="372" y="264"/>
                      </a:lnTo>
                      <a:lnTo>
                        <a:pt x="403" y="244"/>
                      </a:lnTo>
                      <a:lnTo>
                        <a:pt x="430" y="219"/>
                      </a:lnTo>
                      <a:lnTo>
                        <a:pt x="456" y="194"/>
                      </a:lnTo>
                      <a:lnTo>
                        <a:pt x="473" y="155"/>
                      </a:lnTo>
                      <a:lnTo>
                        <a:pt x="484" y="124"/>
                      </a:lnTo>
                      <a:lnTo>
                        <a:pt x="487" y="86"/>
                      </a:lnTo>
                      <a:lnTo>
                        <a:pt x="476" y="57"/>
                      </a:lnTo>
                      <a:lnTo>
                        <a:pt x="464" y="37"/>
                      </a:lnTo>
                      <a:lnTo>
                        <a:pt x="447" y="18"/>
                      </a:lnTo>
                      <a:lnTo>
                        <a:pt x="410" y="4"/>
                      </a:lnTo>
                      <a:lnTo>
                        <a:pt x="368" y="0"/>
                      </a:lnTo>
                      <a:lnTo>
                        <a:pt x="313" y="2"/>
                      </a:lnTo>
                      <a:lnTo>
                        <a:pt x="268" y="9"/>
                      </a:lnTo>
                      <a:lnTo>
                        <a:pt x="221" y="20"/>
                      </a:lnTo>
                      <a:lnTo>
                        <a:pt x="185" y="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" name="Freeform 88"/>
                <p:cNvSpPr>
                  <a:spLocks/>
                </p:cNvSpPr>
                <p:nvPr/>
              </p:nvSpPr>
              <p:spPr bwMode="auto">
                <a:xfrm>
                  <a:off x="1144" y="1405"/>
                  <a:ext cx="131" cy="88"/>
                </a:xfrm>
                <a:custGeom>
                  <a:avLst/>
                  <a:gdLst>
                    <a:gd name="T0" fmla="*/ 99 w 394"/>
                    <a:gd name="T1" fmla="*/ 11 h 264"/>
                    <a:gd name="T2" fmla="*/ 102 w 394"/>
                    <a:gd name="T3" fmla="*/ 20 h 264"/>
                    <a:gd name="T4" fmla="*/ 100 w 394"/>
                    <a:gd name="T5" fmla="*/ 31 h 264"/>
                    <a:gd name="T6" fmla="*/ 90 w 394"/>
                    <a:gd name="T7" fmla="*/ 46 h 264"/>
                    <a:gd name="T8" fmla="*/ 78 w 394"/>
                    <a:gd name="T9" fmla="*/ 57 h 264"/>
                    <a:gd name="T10" fmla="*/ 62 w 394"/>
                    <a:gd name="T11" fmla="*/ 68 h 264"/>
                    <a:gd name="T12" fmla="*/ 45 w 394"/>
                    <a:gd name="T13" fmla="*/ 75 h 264"/>
                    <a:gd name="T14" fmla="*/ 26 w 394"/>
                    <a:gd name="T15" fmla="*/ 81 h 264"/>
                    <a:gd name="T16" fmla="*/ 12 w 394"/>
                    <a:gd name="T17" fmla="*/ 85 h 264"/>
                    <a:gd name="T18" fmla="*/ 0 w 394"/>
                    <a:gd name="T19" fmla="*/ 88 h 264"/>
                    <a:gd name="T20" fmla="*/ 34 w 394"/>
                    <a:gd name="T21" fmla="*/ 81 h 264"/>
                    <a:gd name="T22" fmla="*/ 53 w 394"/>
                    <a:gd name="T23" fmla="*/ 75 h 264"/>
                    <a:gd name="T24" fmla="*/ 63 w 394"/>
                    <a:gd name="T25" fmla="*/ 71 h 264"/>
                    <a:gd name="T26" fmla="*/ 76 w 394"/>
                    <a:gd name="T27" fmla="*/ 65 h 264"/>
                    <a:gd name="T28" fmla="*/ 87 w 394"/>
                    <a:gd name="T29" fmla="*/ 58 h 264"/>
                    <a:gd name="T30" fmla="*/ 96 w 394"/>
                    <a:gd name="T31" fmla="*/ 52 h 264"/>
                    <a:gd name="T32" fmla="*/ 105 w 394"/>
                    <a:gd name="T33" fmla="*/ 47 h 264"/>
                    <a:gd name="T34" fmla="*/ 119 w 394"/>
                    <a:gd name="T35" fmla="*/ 46 h 264"/>
                    <a:gd name="T36" fmla="*/ 123 w 394"/>
                    <a:gd name="T37" fmla="*/ 49 h 264"/>
                    <a:gd name="T38" fmla="*/ 124 w 394"/>
                    <a:gd name="T39" fmla="*/ 54 h 264"/>
                    <a:gd name="T40" fmla="*/ 130 w 394"/>
                    <a:gd name="T41" fmla="*/ 41 h 264"/>
                    <a:gd name="T42" fmla="*/ 131 w 394"/>
                    <a:gd name="T43" fmla="*/ 26 h 264"/>
                    <a:gd name="T44" fmla="*/ 125 w 394"/>
                    <a:gd name="T45" fmla="*/ 14 h 264"/>
                    <a:gd name="T46" fmla="*/ 116 w 394"/>
                    <a:gd name="T47" fmla="*/ 6 h 264"/>
                    <a:gd name="T48" fmla="*/ 106 w 394"/>
                    <a:gd name="T49" fmla="*/ 2 h 264"/>
                    <a:gd name="T50" fmla="*/ 93 w 394"/>
                    <a:gd name="T51" fmla="*/ 0 h 264"/>
                    <a:gd name="T52" fmla="*/ 99 w 394"/>
                    <a:gd name="T53" fmla="*/ 11 h 2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4"/>
                    <a:gd name="T82" fmla="*/ 0 h 264"/>
                    <a:gd name="T83" fmla="*/ 394 w 394"/>
                    <a:gd name="T84" fmla="*/ 264 h 2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4" h="264">
                      <a:moveTo>
                        <a:pt x="298" y="34"/>
                      </a:moveTo>
                      <a:lnTo>
                        <a:pt x="307" y="61"/>
                      </a:lnTo>
                      <a:lnTo>
                        <a:pt x="300" y="93"/>
                      </a:lnTo>
                      <a:lnTo>
                        <a:pt x="270" y="137"/>
                      </a:lnTo>
                      <a:lnTo>
                        <a:pt x="234" y="172"/>
                      </a:lnTo>
                      <a:lnTo>
                        <a:pt x="185" y="205"/>
                      </a:lnTo>
                      <a:lnTo>
                        <a:pt x="135" y="225"/>
                      </a:lnTo>
                      <a:lnTo>
                        <a:pt x="79" y="244"/>
                      </a:lnTo>
                      <a:lnTo>
                        <a:pt x="36" y="255"/>
                      </a:lnTo>
                      <a:lnTo>
                        <a:pt x="0" y="264"/>
                      </a:lnTo>
                      <a:lnTo>
                        <a:pt x="101" y="244"/>
                      </a:lnTo>
                      <a:lnTo>
                        <a:pt x="158" y="225"/>
                      </a:lnTo>
                      <a:lnTo>
                        <a:pt x="189" y="212"/>
                      </a:lnTo>
                      <a:lnTo>
                        <a:pt x="228" y="196"/>
                      </a:lnTo>
                      <a:lnTo>
                        <a:pt x="263" y="174"/>
                      </a:lnTo>
                      <a:lnTo>
                        <a:pt x="289" y="155"/>
                      </a:lnTo>
                      <a:lnTo>
                        <a:pt x="316" y="142"/>
                      </a:lnTo>
                      <a:lnTo>
                        <a:pt x="357" y="137"/>
                      </a:lnTo>
                      <a:lnTo>
                        <a:pt x="370" y="146"/>
                      </a:lnTo>
                      <a:lnTo>
                        <a:pt x="372" y="163"/>
                      </a:lnTo>
                      <a:lnTo>
                        <a:pt x="392" y="122"/>
                      </a:lnTo>
                      <a:lnTo>
                        <a:pt x="394" y="79"/>
                      </a:lnTo>
                      <a:lnTo>
                        <a:pt x="377" y="41"/>
                      </a:lnTo>
                      <a:lnTo>
                        <a:pt x="349" y="18"/>
                      </a:lnTo>
                      <a:lnTo>
                        <a:pt x="318" y="6"/>
                      </a:lnTo>
                      <a:lnTo>
                        <a:pt x="279" y="0"/>
                      </a:lnTo>
                      <a:lnTo>
                        <a:pt x="298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9" name="Group 89"/>
              <p:cNvGrpSpPr>
                <a:grpSpLocks/>
              </p:cNvGrpSpPr>
              <p:nvPr/>
            </p:nvGrpSpPr>
            <p:grpSpPr bwMode="auto">
              <a:xfrm>
                <a:off x="1292" y="1351"/>
                <a:ext cx="150" cy="105"/>
                <a:chOff x="1292" y="1351"/>
                <a:chExt cx="150" cy="105"/>
              </a:xfrm>
            </p:grpSpPr>
            <p:sp>
              <p:nvSpPr>
                <p:cNvPr id="4305" name="Freeform 90"/>
                <p:cNvSpPr>
                  <a:spLocks/>
                </p:cNvSpPr>
                <p:nvPr/>
              </p:nvSpPr>
              <p:spPr bwMode="auto">
                <a:xfrm>
                  <a:off x="1292" y="1351"/>
                  <a:ext cx="150" cy="105"/>
                </a:xfrm>
                <a:custGeom>
                  <a:avLst/>
                  <a:gdLst>
                    <a:gd name="T0" fmla="*/ 20 w 451"/>
                    <a:gd name="T1" fmla="*/ 92 h 313"/>
                    <a:gd name="T2" fmla="*/ 11 w 451"/>
                    <a:gd name="T3" fmla="*/ 86 h 313"/>
                    <a:gd name="T4" fmla="*/ 5 w 451"/>
                    <a:gd name="T5" fmla="*/ 77 h 313"/>
                    <a:gd name="T6" fmla="*/ 2 w 451"/>
                    <a:gd name="T7" fmla="*/ 68 h 313"/>
                    <a:gd name="T8" fmla="*/ 0 w 451"/>
                    <a:gd name="T9" fmla="*/ 57 h 313"/>
                    <a:gd name="T10" fmla="*/ 2 w 451"/>
                    <a:gd name="T11" fmla="*/ 45 h 313"/>
                    <a:gd name="T12" fmla="*/ 5 w 451"/>
                    <a:gd name="T13" fmla="*/ 31 h 313"/>
                    <a:gd name="T14" fmla="*/ 12 w 451"/>
                    <a:gd name="T15" fmla="*/ 20 h 313"/>
                    <a:gd name="T16" fmla="*/ 22 w 451"/>
                    <a:gd name="T17" fmla="*/ 10 h 313"/>
                    <a:gd name="T18" fmla="*/ 32 w 451"/>
                    <a:gd name="T19" fmla="*/ 5 h 313"/>
                    <a:gd name="T20" fmla="*/ 45 w 451"/>
                    <a:gd name="T21" fmla="*/ 1 h 313"/>
                    <a:gd name="T22" fmla="*/ 60 w 451"/>
                    <a:gd name="T23" fmla="*/ 0 h 313"/>
                    <a:gd name="T24" fmla="*/ 72 w 451"/>
                    <a:gd name="T25" fmla="*/ 1 h 313"/>
                    <a:gd name="T26" fmla="*/ 83 w 451"/>
                    <a:gd name="T27" fmla="*/ 4 h 313"/>
                    <a:gd name="T28" fmla="*/ 93 w 451"/>
                    <a:gd name="T29" fmla="*/ 7 h 313"/>
                    <a:gd name="T30" fmla="*/ 103 w 451"/>
                    <a:gd name="T31" fmla="*/ 15 h 313"/>
                    <a:gd name="T32" fmla="*/ 112 w 451"/>
                    <a:gd name="T33" fmla="*/ 23 h 313"/>
                    <a:gd name="T34" fmla="*/ 120 w 451"/>
                    <a:gd name="T35" fmla="*/ 32 h 313"/>
                    <a:gd name="T36" fmla="*/ 125 w 451"/>
                    <a:gd name="T37" fmla="*/ 42 h 313"/>
                    <a:gd name="T38" fmla="*/ 130 w 451"/>
                    <a:gd name="T39" fmla="*/ 52 h 313"/>
                    <a:gd name="T40" fmla="*/ 133 w 451"/>
                    <a:gd name="T41" fmla="*/ 62 h 313"/>
                    <a:gd name="T42" fmla="*/ 138 w 451"/>
                    <a:gd name="T43" fmla="*/ 70 h 313"/>
                    <a:gd name="T44" fmla="*/ 150 w 451"/>
                    <a:gd name="T45" fmla="*/ 75 h 313"/>
                    <a:gd name="T46" fmla="*/ 136 w 451"/>
                    <a:gd name="T47" fmla="*/ 82 h 313"/>
                    <a:gd name="T48" fmla="*/ 127 w 451"/>
                    <a:gd name="T49" fmla="*/ 85 h 313"/>
                    <a:gd name="T50" fmla="*/ 119 w 451"/>
                    <a:gd name="T51" fmla="*/ 90 h 313"/>
                    <a:gd name="T52" fmla="*/ 106 w 451"/>
                    <a:gd name="T53" fmla="*/ 96 h 313"/>
                    <a:gd name="T54" fmla="*/ 94 w 451"/>
                    <a:gd name="T55" fmla="*/ 100 h 313"/>
                    <a:gd name="T56" fmla="*/ 82 w 451"/>
                    <a:gd name="T57" fmla="*/ 103 h 313"/>
                    <a:gd name="T58" fmla="*/ 69 w 451"/>
                    <a:gd name="T59" fmla="*/ 105 h 313"/>
                    <a:gd name="T60" fmla="*/ 56 w 451"/>
                    <a:gd name="T61" fmla="*/ 105 h 313"/>
                    <a:gd name="T62" fmla="*/ 43 w 451"/>
                    <a:gd name="T63" fmla="*/ 102 h 313"/>
                    <a:gd name="T64" fmla="*/ 30 w 451"/>
                    <a:gd name="T65" fmla="*/ 98 h 313"/>
                    <a:gd name="T66" fmla="*/ 20 w 451"/>
                    <a:gd name="T67" fmla="*/ 92 h 3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1"/>
                    <a:gd name="T103" fmla="*/ 0 h 313"/>
                    <a:gd name="T104" fmla="*/ 451 w 451"/>
                    <a:gd name="T105" fmla="*/ 313 h 3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1" h="313">
                      <a:moveTo>
                        <a:pt x="59" y="275"/>
                      </a:moveTo>
                      <a:lnTo>
                        <a:pt x="33" y="257"/>
                      </a:lnTo>
                      <a:lnTo>
                        <a:pt x="14" y="230"/>
                      </a:lnTo>
                      <a:lnTo>
                        <a:pt x="7" y="204"/>
                      </a:lnTo>
                      <a:lnTo>
                        <a:pt x="0" y="171"/>
                      </a:lnTo>
                      <a:lnTo>
                        <a:pt x="5" y="135"/>
                      </a:lnTo>
                      <a:lnTo>
                        <a:pt x="16" y="92"/>
                      </a:lnTo>
                      <a:lnTo>
                        <a:pt x="36" y="59"/>
                      </a:lnTo>
                      <a:lnTo>
                        <a:pt x="66" y="31"/>
                      </a:lnTo>
                      <a:lnTo>
                        <a:pt x="97" y="15"/>
                      </a:lnTo>
                      <a:lnTo>
                        <a:pt x="136" y="4"/>
                      </a:lnTo>
                      <a:lnTo>
                        <a:pt x="180" y="0"/>
                      </a:lnTo>
                      <a:lnTo>
                        <a:pt x="215" y="4"/>
                      </a:lnTo>
                      <a:lnTo>
                        <a:pt x="250" y="11"/>
                      </a:lnTo>
                      <a:lnTo>
                        <a:pt x="280" y="22"/>
                      </a:lnTo>
                      <a:lnTo>
                        <a:pt x="311" y="45"/>
                      </a:lnTo>
                      <a:lnTo>
                        <a:pt x="336" y="70"/>
                      </a:lnTo>
                      <a:lnTo>
                        <a:pt x="361" y="96"/>
                      </a:lnTo>
                      <a:lnTo>
                        <a:pt x="377" y="126"/>
                      </a:lnTo>
                      <a:lnTo>
                        <a:pt x="390" y="155"/>
                      </a:lnTo>
                      <a:lnTo>
                        <a:pt x="399" y="185"/>
                      </a:lnTo>
                      <a:lnTo>
                        <a:pt x="416" y="210"/>
                      </a:lnTo>
                      <a:lnTo>
                        <a:pt x="451" y="225"/>
                      </a:lnTo>
                      <a:lnTo>
                        <a:pt x="408" y="243"/>
                      </a:lnTo>
                      <a:lnTo>
                        <a:pt x="383" y="253"/>
                      </a:lnTo>
                      <a:lnTo>
                        <a:pt x="357" y="268"/>
                      </a:lnTo>
                      <a:lnTo>
                        <a:pt x="320" y="286"/>
                      </a:lnTo>
                      <a:lnTo>
                        <a:pt x="282" y="297"/>
                      </a:lnTo>
                      <a:lnTo>
                        <a:pt x="246" y="306"/>
                      </a:lnTo>
                      <a:lnTo>
                        <a:pt x="208" y="313"/>
                      </a:lnTo>
                      <a:lnTo>
                        <a:pt x="169" y="313"/>
                      </a:lnTo>
                      <a:lnTo>
                        <a:pt x="129" y="304"/>
                      </a:lnTo>
                      <a:lnTo>
                        <a:pt x="90" y="293"/>
                      </a:lnTo>
                      <a:lnTo>
                        <a:pt x="59" y="2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" name="Freeform 91"/>
                <p:cNvSpPr>
                  <a:spLocks/>
                </p:cNvSpPr>
                <p:nvPr/>
              </p:nvSpPr>
              <p:spPr bwMode="auto">
                <a:xfrm>
                  <a:off x="1294" y="1372"/>
                  <a:ext cx="132" cy="82"/>
                </a:xfrm>
                <a:custGeom>
                  <a:avLst/>
                  <a:gdLst>
                    <a:gd name="T0" fmla="*/ 11 w 396"/>
                    <a:gd name="T1" fmla="*/ 0 h 244"/>
                    <a:gd name="T2" fmla="*/ 10 w 396"/>
                    <a:gd name="T3" fmla="*/ 13 h 244"/>
                    <a:gd name="T4" fmla="*/ 11 w 396"/>
                    <a:gd name="T5" fmla="*/ 25 h 244"/>
                    <a:gd name="T6" fmla="*/ 13 w 396"/>
                    <a:gd name="T7" fmla="*/ 31 h 244"/>
                    <a:gd name="T8" fmla="*/ 20 w 396"/>
                    <a:gd name="T9" fmla="*/ 38 h 244"/>
                    <a:gd name="T10" fmla="*/ 28 w 396"/>
                    <a:gd name="T11" fmla="*/ 43 h 244"/>
                    <a:gd name="T12" fmla="*/ 35 w 396"/>
                    <a:gd name="T13" fmla="*/ 47 h 244"/>
                    <a:gd name="T14" fmla="*/ 49 w 396"/>
                    <a:gd name="T15" fmla="*/ 51 h 244"/>
                    <a:gd name="T16" fmla="*/ 61 w 396"/>
                    <a:gd name="T17" fmla="*/ 54 h 244"/>
                    <a:gd name="T18" fmla="*/ 79 w 396"/>
                    <a:gd name="T19" fmla="*/ 54 h 244"/>
                    <a:gd name="T20" fmla="*/ 90 w 396"/>
                    <a:gd name="T21" fmla="*/ 55 h 244"/>
                    <a:gd name="T22" fmla="*/ 106 w 396"/>
                    <a:gd name="T23" fmla="*/ 55 h 244"/>
                    <a:gd name="T24" fmla="*/ 117 w 396"/>
                    <a:gd name="T25" fmla="*/ 54 h 244"/>
                    <a:gd name="T26" fmla="*/ 132 w 396"/>
                    <a:gd name="T27" fmla="*/ 55 h 244"/>
                    <a:gd name="T28" fmla="*/ 114 w 396"/>
                    <a:gd name="T29" fmla="*/ 57 h 244"/>
                    <a:gd name="T30" fmla="*/ 93 w 396"/>
                    <a:gd name="T31" fmla="*/ 57 h 244"/>
                    <a:gd name="T32" fmla="*/ 73 w 396"/>
                    <a:gd name="T33" fmla="*/ 57 h 244"/>
                    <a:gd name="T34" fmla="*/ 53 w 396"/>
                    <a:gd name="T35" fmla="*/ 56 h 244"/>
                    <a:gd name="T36" fmla="*/ 44 w 396"/>
                    <a:gd name="T37" fmla="*/ 55 h 244"/>
                    <a:gd name="T38" fmla="*/ 36 w 396"/>
                    <a:gd name="T39" fmla="*/ 54 h 244"/>
                    <a:gd name="T40" fmla="*/ 25 w 396"/>
                    <a:gd name="T41" fmla="*/ 52 h 244"/>
                    <a:gd name="T42" fmla="*/ 22 w 396"/>
                    <a:gd name="T43" fmla="*/ 56 h 244"/>
                    <a:gd name="T44" fmla="*/ 23 w 396"/>
                    <a:gd name="T45" fmla="*/ 60 h 244"/>
                    <a:gd name="T46" fmla="*/ 26 w 396"/>
                    <a:gd name="T47" fmla="*/ 66 h 244"/>
                    <a:gd name="T48" fmla="*/ 29 w 396"/>
                    <a:gd name="T49" fmla="*/ 70 h 244"/>
                    <a:gd name="T50" fmla="*/ 35 w 396"/>
                    <a:gd name="T51" fmla="*/ 74 h 244"/>
                    <a:gd name="T52" fmla="*/ 42 w 396"/>
                    <a:gd name="T53" fmla="*/ 77 h 244"/>
                    <a:gd name="T54" fmla="*/ 48 w 396"/>
                    <a:gd name="T55" fmla="*/ 80 h 244"/>
                    <a:gd name="T56" fmla="*/ 53 w 396"/>
                    <a:gd name="T57" fmla="*/ 82 h 244"/>
                    <a:gd name="T58" fmla="*/ 45 w 396"/>
                    <a:gd name="T59" fmla="*/ 80 h 244"/>
                    <a:gd name="T60" fmla="*/ 34 w 396"/>
                    <a:gd name="T61" fmla="*/ 78 h 244"/>
                    <a:gd name="T62" fmla="*/ 27 w 396"/>
                    <a:gd name="T63" fmla="*/ 75 h 244"/>
                    <a:gd name="T64" fmla="*/ 19 w 396"/>
                    <a:gd name="T65" fmla="*/ 70 h 244"/>
                    <a:gd name="T66" fmla="*/ 13 w 396"/>
                    <a:gd name="T67" fmla="*/ 65 h 244"/>
                    <a:gd name="T68" fmla="*/ 8 w 396"/>
                    <a:gd name="T69" fmla="*/ 61 h 244"/>
                    <a:gd name="T70" fmla="*/ 4 w 396"/>
                    <a:gd name="T71" fmla="*/ 55 h 244"/>
                    <a:gd name="T72" fmla="*/ 2 w 396"/>
                    <a:gd name="T73" fmla="*/ 50 h 244"/>
                    <a:gd name="T74" fmla="*/ 1 w 396"/>
                    <a:gd name="T75" fmla="*/ 43 h 244"/>
                    <a:gd name="T76" fmla="*/ 0 w 396"/>
                    <a:gd name="T77" fmla="*/ 35 h 244"/>
                    <a:gd name="T78" fmla="*/ 1 w 396"/>
                    <a:gd name="T79" fmla="*/ 26 h 244"/>
                    <a:gd name="T80" fmla="*/ 3 w 396"/>
                    <a:gd name="T81" fmla="*/ 15 h 244"/>
                    <a:gd name="T82" fmla="*/ 6 w 396"/>
                    <a:gd name="T83" fmla="*/ 8 h 244"/>
                    <a:gd name="T84" fmla="*/ 11 w 396"/>
                    <a:gd name="T85" fmla="*/ 0 h 2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6"/>
                    <a:gd name="T130" fmla="*/ 0 h 244"/>
                    <a:gd name="T131" fmla="*/ 396 w 396"/>
                    <a:gd name="T132" fmla="*/ 244 h 2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6" h="244">
                      <a:moveTo>
                        <a:pt x="34" y="0"/>
                      </a:moveTo>
                      <a:lnTo>
                        <a:pt x="31" y="40"/>
                      </a:lnTo>
                      <a:lnTo>
                        <a:pt x="33" y="74"/>
                      </a:lnTo>
                      <a:lnTo>
                        <a:pt x="40" y="92"/>
                      </a:lnTo>
                      <a:lnTo>
                        <a:pt x="59" y="112"/>
                      </a:lnTo>
                      <a:lnTo>
                        <a:pt x="83" y="129"/>
                      </a:lnTo>
                      <a:lnTo>
                        <a:pt x="105" y="140"/>
                      </a:lnTo>
                      <a:lnTo>
                        <a:pt x="147" y="153"/>
                      </a:lnTo>
                      <a:lnTo>
                        <a:pt x="184" y="160"/>
                      </a:lnTo>
                      <a:lnTo>
                        <a:pt x="236" y="162"/>
                      </a:lnTo>
                      <a:lnTo>
                        <a:pt x="271" y="164"/>
                      </a:lnTo>
                      <a:lnTo>
                        <a:pt x="318" y="164"/>
                      </a:lnTo>
                      <a:lnTo>
                        <a:pt x="352" y="162"/>
                      </a:lnTo>
                      <a:lnTo>
                        <a:pt x="396" y="164"/>
                      </a:lnTo>
                      <a:lnTo>
                        <a:pt x="341" y="169"/>
                      </a:lnTo>
                      <a:lnTo>
                        <a:pt x="280" y="171"/>
                      </a:lnTo>
                      <a:lnTo>
                        <a:pt x="219" y="169"/>
                      </a:lnTo>
                      <a:lnTo>
                        <a:pt x="160" y="167"/>
                      </a:lnTo>
                      <a:lnTo>
                        <a:pt x="132" y="163"/>
                      </a:lnTo>
                      <a:lnTo>
                        <a:pt x="108" y="160"/>
                      </a:lnTo>
                      <a:lnTo>
                        <a:pt x="74" y="156"/>
                      </a:lnTo>
                      <a:lnTo>
                        <a:pt x="65" y="167"/>
                      </a:lnTo>
                      <a:lnTo>
                        <a:pt x="70" y="180"/>
                      </a:lnTo>
                      <a:lnTo>
                        <a:pt x="77" y="195"/>
                      </a:lnTo>
                      <a:lnTo>
                        <a:pt x="88" y="208"/>
                      </a:lnTo>
                      <a:lnTo>
                        <a:pt x="106" y="219"/>
                      </a:lnTo>
                      <a:lnTo>
                        <a:pt x="125" y="228"/>
                      </a:lnTo>
                      <a:lnTo>
                        <a:pt x="144" y="237"/>
                      </a:lnTo>
                      <a:lnTo>
                        <a:pt x="159" y="244"/>
                      </a:lnTo>
                      <a:lnTo>
                        <a:pt x="134" y="239"/>
                      </a:lnTo>
                      <a:lnTo>
                        <a:pt x="103" y="232"/>
                      </a:lnTo>
                      <a:lnTo>
                        <a:pt x="81" y="222"/>
                      </a:lnTo>
                      <a:lnTo>
                        <a:pt x="56" y="209"/>
                      </a:lnTo>
                      <a:lnTo>
                        <a:pt x="40" y="194"/>
                      </a:lnTo>
                      <a:lnTo>
                        <a:pt x="25" y="181"/>
                      </a:lnTo>
                      <a:lnTo>
                        <a:pt x="13" y="164"/>
                      </a:lnTo>
                      <a:lnTo>
                        <a:pt x="6" y="148"/>
                      </a:lnTo>
                      <a:lnTo>
                        <a:pt x="2" y="127"/>
                      </a:lnTo>
                      <a:lnTo>
                        <a:pt x="0" y="103"/>
                      </a:lnTo>
                      <a:lnTo>
                        <a:pt x="2" y="77"/>
                      </a:lnTo>
                      <a:lnTo>
                        <a:pt x="9" y="46"/>
                      </a:lnTo>
                      <a:lnTo>
                        <a:pt x="18" y="2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80" name="Group 92"/>
              <p:cNvGrpSpPr>
                <a:grpSpLocks/>
              </p:cNvGrpSpPr>
              <p:nvPr/>
            </p:nvGrpSpPr>
            <p:grpSpPr bwMode="auto">
              <a:xfrm>
                <a:off x="1185" y="1261"/>
                <a:ext cx="122" cy="147"/>
                <a:chOff x="1185" y="1261"/>
                <a:chExt cx="122" cy="147"/>
              </a:xfrm>
            </p:grpSpPr>
            <p:sp>
              <p:nvSpPr>
                <p:cNvPr id="4303" name="Freeform 93"/>
                <p:cNvSpPr>
                  <a:spLocks/>
                </p:cNvSpPr>
                <p:nvPr/>
              </p:nvSpPr>
              <p:spPr bwMode="auto">
                <a:xfrm>
                  <a:off x="1185" y="1261"/>
                  <a:ext cx="122" cy="147"/>
                </a:xfrm>
                <a:custGeom>
                  <a:avLst/>
                  <a:gdLst>
                    <a:gd name="T0" fmla="*/ 92 w 366"/>
                    <a:gd name="T1" fmla="*/ 144 h 440"/>
                    <a:gd name="T2" fmla="*/ 78 w 366"/>
                    <a:gd name="T3" fmla="*/ 147 h 440"/>
                    <a:gd name="T4" fmla="*/ 63 w 366"/>
                    <a:gd name="T5" fmla="*/ 146 h 440"/>
                    <a:gd name="T6" fmla="*/ 50 w 366"/>
                    <a:gd name="T7" fmla="*/ 142 h 440"/>
                    <a:gd name="T8" fmla="*/ 38 w 366"/>
                    <a:gd name="T9" fmla="*/ 138 h 440"/>
                    <a:gd name="T10" fmla="*/ 26 w 366"/>
                    <a:gd name="T11" fmla="*/ 131 h 440"/>
                    <a:gd name="T12" fmla="*/ 14 w 366"/>
                    <a:gd name="T13" fmla="*/ 117 h 440"/>
                    <a:gd name="T14" fmla="*/ 7 w 366"/>
                    <a:gd name="T15" fmla="*/ 103 h 440"/>
                    <a:gd name="T16" fmla="*/ 2 w 366"/>
                    <a:gd name="T17" fmla="*/ 89 h 440"/>
                    <a:gd name="T18" fmla="*/ 0 w 366"/>
                    <a:gd name="T19" fmla="*/ 68 h 440"/>
                    <a:gd name="T20" fmla="*/ 2 w 366"/>
                    <a:gd name="T21" fmla="*/ 52 h 440"/>
                    <a:gd name="T22" fmla="*/ 6 w 366"/>
                    <a:gd name="T23" fmla="*/ 38 h 440"/>
                    <a:gd name="T24" fmla="*/ 14 w 366"/>
                    <a:gd name="T25" fmla="*/ 28 h 440"/>
                    <a:gd name="T26" fmla="*/ 20 w 366"/>
                    <a:gd name="T27" fmla="*/ 17 h 440"/>
                    <a:gd name="T28" fmla="*/ 24 w 366"/>
                    <a:gd name="T29" fmla="*/ 8 h 440"/>
                    <a:gd name="T30" fmla="*/ 24 w 366"/>
                    <a:gd name="T31" fmla="*/ 0 h 440"/>
                    <a:gd name="T32" fmla="*/ 35 w 366"/>
                    <a:gd name="T33" fmla="*/ 6 h 440"/>
                    <a:gd name="T34" fmla="*/ 45 w 366"/>
                    <a:gd name="T35" fmla="*/ 9 h 440"/>
                    <a:gd name="T36" fmla="*/ 54 w 366"/>
                    <a:gd name="T37" fmla="*/ 13 h 440"/>
                    <a:gd name="T38" fmla="*/ 67 w 366"/>
                    <a:gd name="T39" fmla="*/ 17 h 440"/>
                    <a:gd name="T40" fmla="*/ 77 w 366"/>
                    <a:gd name="T41" fmla="*/ 18 h 440"/>
                    <a:gd name="T42" fmla="*/ 87 w 366"/>
                    <a:gd name="T43" fmla="*/ 23 h 440"/>
                    <a:gd name="T44" fmla="*/ 99 w 366"/>
                    <a:gd name="T45" fmla="*/ 31 h 440"/>
                    <a:gd name="T46" fmla="*/ 105 w 366"/>
                    <a:gd name="T47" fmla="*/ 39 h 440"/>
                    <a:gd name="T48" fmla="*/ 113 w 366"/>
                    <a:gd name="T49" fmla="*/ 50 h 440"/>
                    <a:gd name="T50" fmla="*/ 117 w 366"/>
                    <a:gd name="T51" fmla="*/ 61 h 440"/>
                    <a:gd name="T52" fmla="*/ 121 w 366"/>
                    <a:gd name="T53" fmla="*/ 71 h 440"/>
                    <a:gd name="T54" fmla="*/ 122 w 366"/>
                    <a:gd name="T55" fmla="*/ 86 h 440"/>
                    <a:gd name="T56" fmla="*/ 121 w 366"/>
                    <a:gd name="T57" fmla="*/ 96 h 440"/>
                    <a:gd name="T58" fmla="*/ 120 w 366"/>
                    <a:gd name="T59" fmla="*/ 107 h 440"/>
                    <a:gd name="T60" fmla="*/ 115 w 366"/>
                    <a:gd name="T61" fmla="*/ 119 h 440"/>
                    <a:gd name="T62" fmla="*/ 109 w 366"/>
                    <a:gd name="T63" fmla="*/ 133 h 440"/>
                    <a:gd name="T64" fmla="*/ 101 w 366"/>
                    <a:gd name="T65" fmla="*/ 139 h 440"/>
                    <a:gd name="T66" fmla="*/ 92 w 366"/>
                    <a:gd name="T67" fmla="*/ 144 h 4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6"/>
                    <a:gd name="T103" fmla="*/ 0 h 440"/>
                    <a:gd name="T104" fmla="*/ 366 w 366"/>
                    <a:gd name="T105" fmla="*/ 440 h 4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6" h="440">
                      <a:moveTo>
                        <a:pt x="276" y="431"/>
                      </a:moveTo>
                      <a:lnTo>
                        <a:pt x="233" y="440"/>
                      </a:lnTo>
                      <a:lnTo>
                        <a:pt x="190" y="437"/>
                      </a:lnTo>
                      <a:lnTo>
                        <a:pt x="151" y="426"/>
                      </a:lnTo>
                      <a:lnTo>
                        <a:pt x="114" y="413"/>
                      </a:lnTo>
                      <a:lnTo>
                        <a:pt x="77" y="393"/>
                      </a:lnTo>
                      <a:lnTo>
                        <a:pt x="41" y="350"/>
                      </a:lnTo>
                      <a:lnTo>
                        <a:pt x="21" y="309"/>
                      </a:lnTo>
                      <a:lnTo>
                        <a:pt x="7" y="266"/>
                      </a:lnTo>
                      <a:lnTo>
                        <a:pt x="0" y="205"/>
                      </a:lnTo>
                      <a:lnTo>
                        <a:pt x="5" y="155"/>
                      </a:lnTo>
                      <a:lnTo>
                        <a:pt x="19" y="115"/>
                      </a:lnTo>
                      <a:lnTo>
                        <a:pt x="41" y="83"/>
                      </a:lnTo>
                      <a:lnTo>
                        <a:pt x="59" y="52"/>
                      </a:lnTo>
                      <a:lnTo>
                        <a:pt x="73" y="24"/>
                      </a:lnTo>
                      <a:lnTo>
                        <a:pt x="73" y="0"/>
                      </a:lnTo>
                      <a:lnTo>
                        <a:pt x="105" y="18"/>
                      </a:lnTo>
                      <a:lnTo>
                        <a:pt x="134" y="27"/>
                      </a:lnTo>
                      <a:lnTo>
                        <a:pt x="163" y="39"/>
                      </a:lnTo>
                      <a:lnTo>
                        <a:pt x="201" y="50"/>
                      </a:lnTo>
                      <a:lnTo>
                        <a:pt x="231" y="54"/>
                      </a:lnTo>
                      <a:lnTo>
                        <a:pt x="262" y="68"/>
                      </a:lnTo>
                      <a:lnTo>
                        <a:pt x="296" y="94"/>
                      </a:lnTo>
                      <a:lnTo>
                        <a:pt x="314" y="118"/>
                      </a:lnTo>
                      <a:lnTo>
                        <a:pt x="339" y="151"/>
                      </a:lnTo>
                      <a:lnTo>
                        <a:pt x="352" y="183"/>
                      </a:lnTo>
                      <a:lnTo>
                        <a:pt x="363" y="214"/>
                      </a:lnTo>
                      <a:lnTo>
                        <a:pt x="366" y="257"/>
                      </a:lnTo>
                      <a:lnTo>
                        <a:pt x="363" y="286"/>
                      </a:lnTo>
                      <a:lnTo>
                        <a:pt x="359" y="319"/>
                      </a:lnTo>
                      <a:lnTo>
                        <a:pt x="346" y="356"/>
                      </a:lnTo>
                      <a:lnTo>
                        <a:pt x="326" y="397"/>
                      </a:lnTo>
                      <a:lnTo>
                        <a:pt x="303" y="417"/>
                      </a:lnTo>
                      <a:lnTo>
                        <a:pt x="276" y="4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" name="Freeform 94"/>
                <p:cNvSpPr>
                  <a:spLocks/>
                </p:cNvSpPr>
                <p:nvPr/>
              </p:nvSpPr>
              <p:spPr bwMode="auto">
                <a:xfrm>
                  <a:off x="1222" y="1293"/>
                  <a:ext cx="79" cy="112"/>
                </a:xfrm>
                <a:custGeom>
                  <a:avLst/>
                  <a:gdLst>
                    <a:gd name="T0" fmla="*/ 0 w 239"/>
                    <a:gd name="T1" fmla="*/ 0 h 334"/>
                    <a:gd name="T2" fmla="*/ 8 w 239"/>
                    <a:gd name="T3" fmla="*/ 11 h 334"/>
                    <a:gd name="T4" fmla="*/ 17 w 239"/>
                    <a:gd name="T5" fmla="*/ 26 h 334"/>
                    <a:gd name="T6" fmla="*/ 24 w 239"/>
                    <a:gd name="T7" fmla="*/ 42 h 334"/>
                    <a:gd name="T8" fmla="*/ 30 w 239"/>
                    <a:gd name="T9" fmla="*/ 62 h 334"/>
                    <a:gd name="T10" fmla="*/ 35 w 239"/>
                    <a:gd name="T11" fmla="*/ 82 h 334"/>
                    <a:gd name="T12" fmla="*/ 34 w 239"/>
                    <a:gd name="T13" fmla="*/ 95 h 334"/>
                    <a:gd name="T14" fmla="*/ 33 w 239"/>
                    <a:gd name="T15" fmla="*/ 104 h 334"/>
                    <a:gd name="T16" fmla="*/ 26 w 239"/>
                    <a:gd name="T17" fmla="*/ 108 h 334"/>
                    <a:gd name="T18" fmla="*/ 17 w 239"/>
                    <a:gd name="T19" fmla="*/ 108 h 334"/>
                    <a:gd name="T20" fmla="*/ 28 w 239"/>
                    <a:gd name="T21" fmla="*/ 112 h 334"/>
                    <a:gd name="T22" fmla="*/ 41 w 239"/>
                    <a:gd name="T23" fmla="*/ 112 h 334"/>
                    <a:gd name="T24" fmla="*/ 58 w 239"/>
                    <a:gd name="T25" fmla="*/ 108 h 334"/>
                    <a:gd name="T26" fmla="*/ 65 w 239"/>
                    <a:gd name="T27" fmla="*/ 103 h 334"/>
                    <a:gd name="T28" fmla="*/ 70 w 239"/>
                    <a:gd name="T29" fmla="*/ 98 h 334"/>
                    <a:gd name="T30" fmla="*/ 74 w 239"/>
                    <a:gd name="T31" fmla="*/ 88 h 334"/>
                    <a:gd name="T32" fmla="*/ 77 w 239"/>
                    <a:gd name="T33" fmla="*/ 79 h 334"/>
                    <a:gd name="T34" fmla="*/ 79 w 239"/>
                    <a:gd name="T35" fmla="*/ 69 h 334"/>
                    <a:gd name="T36" fmla="*/ 72 w 239"/>
                    <a:gd name="T37" fmla="*/ 78 h 334"/>
                    <a:gd name="T38" fmla="*/ 64 w 239"/>
                    <a:gd name="T39" fmla="*/ 83 h 334"/>
                    <a:gd name="T40" fmla="*/ 52 w 239"/>
                    <a:gd name="T41" fmla="*/ 86 h 334"/>
                    <a:gd name="T42" fmla="*/ 43 w 239"/>
                    <a:gd name="T43" fmla="*/ 85 h 334"/>
                    <a:gd name="T44" fmla="*/ 38 w 239"/>
                    <a:gd name="T45" fmla="*/ 82 h 334"/>
                    <a:gd name="T46" fmla="*/ 37 w 239"/>
                    <a:gd name="T47" fmla="*/ 73 h 334"/>
                    <a:gd name="T48" fmla="*/ 34 w 239"/>
                    <a:gd name="T49" fmla="*/ 57 h 334"/>
                    <a:gd name="T50" fmla="*/ 28 w 239"/>
                    <a:gd name="T51" fmla="*/ 40 h 334"/>
                    <a:gd name="T52" fmla="*/ 22 w 239"/>
                    <a:gd name="T53" fmla="*/ 30 h 334"/>
                    <a:gd name="T54" fmla="*/ 13 w 239"/>
                    <a:gd name="T55" fmla="*/ 14 h 334"/>
                    <a:gd name="T56" fmla="*/ 0 w 239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9"/>
                    <a:gd name="T88" fmla="*/ 0 h 334"/>
                    <a:gd name="T89" fmla="*/ 239 w 239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9" h="334">
                      <a:moveTo>
                        <a:pt x="0" y="0"/>
                      </a:moveTo>
                      <a:lnTo>
                        <a:pt x="25" y="32"/>
                      </a:lnTo>
                      <a:lnTo>
                        <a:pt x="50" y="77"/>
                      </a:lnTo>
                      <a:lnTo>
                        <a:pt x="72" y="124"/>
                      </a:lnTo>
                      <a:lnTo>
                        <a:pt x="92" y="185"/>
                      </a:lnTo>
                      <a:lnTo>
                        <a:pt x="106" y="244"/>
                      </a:lnTo>
                      <a:lnTo>
                        <a:pt x="103" y="283"/>
                      </a:lnTo>
                      <a:lnTo>
                        <a:pt x="99" y="309"/>
                      </a:lnTo>
                      <a:lnTo>
                        <a:pt x="79" y="323"/>
                      </a:lnTo>
                      <a:lnTo>
                        <a:pt x="50" y="323"/>
                      </a:lnTo>
                      <a:lnTo>
                        <a:pt x="86" y="334"/>
                      </a:lnTo>
                      <a:lnTo>
                        <a:pt x="124" y="334"/>
                      </a:lnTo>
                      <a:lnTo>
                        <a:pt x="176" y="323"/>
                      </a:lnTo>
                      <a:lnTo>
                        <a:pt x="197" y="307"/>
                      </a:lnTo>
                      <a:lnTo>
                        <a:pt x="212" y="291"/>
                      </a:lnTo>
                      <a:lnTo>
                        <a:pt x="225" y="262"/>
                      </a:lnTo>
                      <a:lnTo>
                        <a:pt x="234" y="237"/>
                      </a:lnTo>
                      <a:lnTo>
                        <a:pt x="239" y="205"/>
                      </a:lnTo>
                      <a:lnTo>
                        <a:pt x="219" y="233"/>
                      </a:lnTo>
                      <a:lnTo>
                        <a:pt x="194" y="248"/>
                      </a:lnTo>
                      <a:lnTo>
                        <a:pt x="156" y="255"/>
                      </a:lnTo>
                      <a:lnTo>
                        <a:pt x="131" y="253"/>
                      </a:lnTo>
                      <a:lnTo>
                        <a:pt x="115" y="244"/>
                      </a:lnTo>
                      <a:lnTo>
                        <a:pt x="112" y="217"/>
                      </a:lnTo>
                      <a:lnTo>
                        <a:pt x="103" y="169"/>
                      </a:lnTo>
                      <a:lnTo>
                        <a:pt x="86" y="119"/>
                      </a:lnTo>
                      <a:lnTo>
                        <a:pt x="68" y="88"/>
                      </a:lnTo>
                      <a:lnTo>
                        <a:pt x="4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81" name="Group 95"/>
              <p:cNvGrpSpPr>
                <a:grpSpLocks/>
              </p:cNvGrpSpPr>
              <p:nvPr/>
            </p:nvGrpSpPr>
            <p:grpSpPr bwMode="auto">
              <a:xfrm>
                <a:off x="1160" y="1358"/>
                <a:ext cx="154" cy="134"/>
                <a:chOff x="1160" y="1358"/>
                <a:chExt cx="154" cy="134"/>
              </a:xfrm>
            </p:grpSpPr>
            <p:sp>
              <p:nvSpPr>
                <p:cNvPr id="4282" name="Arc 96"/>
                <p:cNvSpPr>
                  <a:spLocks/>
                </p:cNvSpPr>
                <p:nvPr/>
              </p:nvSpPr>
              <p:spPr bwMode="auto">
                <a:xfrm>
                  <a:off x="1221" y="1378"/>
                  <a:ext cx="93" cy="72"/>
                </a:xfrm>
                <a:custGeom>
                  <a:avLst/>
                  <a:gdLst>
                    <a:gd name="T0" fmla="*/ 0 w 42514"/>
                    <a:gd name="T1" fmla="*/ 0 h 43200"/>
                    <a:gd name="T2" fmla="*/ 0 w 42514"/>
                    <a:gd name="T3" fmla="*/ 0 h 43200"/>
                    <a:gd name="T4" fmla="*/ 0 w 425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2514"/>
                    <a:gd name="T10" fmla="*/ 0 h 43200"/>
                    <a:gd name="T11" fmla="*/ 42514 w 42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14" h="43200" fill="none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</a:path>
                    <a:path w="42514" h="43200" stroke="0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  <a:lnTo>
                        <a:pt x="2091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83" name="Group 97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24" cy="134"/>
                  <a:chOff x="1160" y="1358"/>
                  <a:chExt cx="124" cy="134"/>
                </a:xfrm>
              </p:grpSpPr>
              <p:sp>
                <p:nvSpPr>
                  <p:cNvPr id="4284" name="Freeform 98"/>
                  <p:cNvSpPr>
                    <a:spLocks/>
                  </p:cNvSpPr>
                  <p:nvPr/>
                </p:nvSpPr>
                <p:spPr bwMode="auto">
                  <a:xfrm>
                    <a:off x="1160" y="1358"/>
                    <a:ext cx="124" cy="134"/>
                  </a:xfrm>
                  <a:custGeom>
                    <a:avLst/>
                    <a:gdLst>
                      <a:gd name="T0" fmla="*/ 52 w 374"/>
                      <a:gd name="T1" fmla="*/ 5 h 402"/>
                      <a:gd name="T2" fmla="*/ 39 w 374"/>
                      <a:gd name="T3" fmla="*/ 11 h 402"/>
                      <a:gd name="T4" fmla="*/ 28 w 374"/>
                      <a:gd name="T5" fmla="*/ 18 h 402"/>
                      <a:gd name="T6" fmla="*/ 19 w 374"/>
                      <a:gd name="T7" fmla="*/ 21 h 402"/>
                      <a:gd name="T8" fmla="*/ 14 w 374"/>
                      <a:gd name="T9" fmla="*/ 28 h 402"/>
                      <a:gd name="T10" fmla="*/ 17 w 374"/>
                      <a:gd name="T11" fmla="*/ 35 h 402"/>
                      <a:gd name="T12" fmla="*/ 9 w 374"/>
                      <a:gd name="T13" fmla="*/ 42 h 402"/>
                      <a:gd name="T14" fmla="*/ 3 w 374"/>
                      <a:gd name="T15" fmla="*/ 48 h 402"/>
                      <a:gd name="T16" fmla="*/ 4 w 374"/>
                      <a:gd name="T17" fmla="*/ 59 h 402"/>
                      <a:gd name="T18" fmla="*/ 4 w 374"/>
                      <a:gd name="T19" fmla="*/ 69 h 402"/>
                      <a:gd name="T20" fmla="*/ 0 w 374"/>
                      <a:gd name="T21" fmla="*/ 86 h 402"/>
                      <a:gd name="T22" fmla="*/ 4 w 374"/>
                      <a:gd name="T23" fmla="*/ 96 h 402"/>
                      <a:gd name="T24" fmla="*/ 16 w 374"/>
                      <a:gd name="T25" fmla="*/ 99 h 402"/>
                      <a:gd name="T26" fmla="*/ 20 w 374"/>
                      <a:gd name="T27" fmla="*/ 112 h 402"/>
                      <a:gd name="T28" fmla="*/ 36 w 374"/>
                      <a:gd name="T29" fmla="*/ 117 h 402"/>
                      <a:gd name="T30" fmla="*/ 41 w 374"/>
                      <a:gd name="T31" fmla="*/ 132 h 402"/>
                      <a:gd name="T32" fmla="*/ 52 w 374"/>
                      <a:gd name="T33" fmla="*/ 134 h 402"/>
                      <a:gd name="T34" fmla="*/ 62 w 374"/>
                      <a:gd name="T35" fmla="*/ 132 h 402"/>
                      <a:gd name="T36" fmla="*/ 70 w 374"/>
                      <a:gd name="T37" fmla="*/ 130 h 402"/>
                      <a:gd name="T38" fmla="*/ 86 w 374"/>
                      <a:gd name="T39" fmla="*/ 130 h 402"/>
                      <a:gd name="T40" fmla="*/ 93 w 374"/>
                      <a:gd name="T41" fmla="*/ 120 h 402"/>
                      <a:gd name="T42" fmla="*/ 98 w 374"/>
                      <a:gd name="T43" fmla="*/ 118 h 402"/>
                      <a:gd name="T44" fmla="*/ 107 w 374"/>
                      <a:gd name="T45" fmla="*/ 114 h 402"/>
                      <a:gd name="T46" fmla="*/ 114 w 374"/>
                      <a:gd name="T47" fmla="*/ 95 h 402"/>
                      <a:gd name="T48" fmla="*/ 122 w 374"/>
                      <a:gd name="T49" fmla="*/ 93 h 402"/>
                      <a:gd name="T50" fmla="*/ 124 w 374"/>
                      <a:gd name="T51" fmla="*/ 81 h 402"/>
                      <a:gd name="T52" fmla="*/ 120 w 374"/>
                      <a:gd name="T53" fmla="*/ 70 h 402"/>
                      <a:gd name="T54" fmla="*/ 124 w 374"/>
                      <a:gd name="T55" fmla="*/ 59 h 402"/>
                      <a:gd name="T56" fmla="*/ 118 w 374"/>
                      <a:gd name="T57" fmla="*/ 49 h 402"/>
                      <a:gd name="T58" fmla="*/ 117 w 374"/>
                      <a:gd name="T59" fmla="*/ 35 h 402"/>
                      <a:gd name="T60" fmla="*/ 113 w 374"/>
                      <a:gd name="T61" fmla="*/ 24 h 402"/>
                      <a:gd name="T62" fmla="*/ 105 w 374"/>
                      <a:gd name="T63" fmla="*/ 21 h 402"/>
                      <a:gd name="T64" fmla="*/ 99 w 374"/>
                      <a:gd name="T65" fmla="*/ 15 h 402"/>
                      <a:gd name="T66" fmla="*/ 91 w 374"/>
                      <a:gd name="T67" fmla="*/ 8 h 402"/>
                      <a:gd name="T68" fmla="*/ 83 w 374"/>
                      <a:gd name="T69" fmla="*/ 9 h 402"/>
                      <a:gd name="T70" fmla="*/ 76 w 374"/>
                      <a:gd name="T71" fmla="*/ 2 h 402"/>
                      <a:gd name="T72" fmla="*/ 67 w 374"/>
                      <a:gd name="T73" fmla="*/ 0 h 4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4"/>
                      <a:gd name="T112" fmla="*/ 0 h 402"/>
                      <a:gd name="T113" fmla="*/ 374 w 374"/>
                      <a:gd name="T114" fmla="*/ 402 h 4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4" h="402">
                        <a:moveTo>
                          <a:pt x="187" y="13"/>
                        </a:moveTo>
                        <a:lnTo>
                          <a:pt x="156" y="14"/>
                        </a:lnTo>
                        <a:lnTo>
                          <a:pt x="133" y="20"/>
                        </a:lnTo>
                        <a:lnTo>
                          <a:pt x="119" y="34"/>
                        </a:lnTo>
                        <a:lnTo>
                          <a:pt x="114" y="51"/>
                        </a:lnTo>
                        <a:lnTo>
                          <a:pt x="85" y="53"/>
                        </a:lnTo>
                        <a:lnTo>
                          <a:pt x="70" y="57"/>
                        </a:lnTo>
                        <a:lnTo>
                          <a:pt x="58" y="63"/>
                        </a:lnTo>
                        <a:lnTo>
                          <a:pt x="46" y="74"/>
                        </a:lnTo>
                        <a:lnTo>
                          <a:pt x="42" y="83"/>
                        </a:lnTo>
                        <a:lnTo>
                          <a:pt x="44" y="98"/>
                        </a:lnTo>
                        <a:lnTo>
                          <a:pt x="50" y="106"/>
                        </a:lnTo>
                        <a:lnTo>
                          <a:pt x="44" y="120"/>
                        </a:lnTo>
                        <a:lnTo>
                          <a:pt x="28" y="125"/>
                        </a:lnTo>
                        <a:lnTo>
                          <a:pt x="14" y="132"/>
                        </a:lnTo>
                        <a:lnTo>
                          <a:pt x="8" y="145"/>
                        </a:lnTo>
                        <a:lnTo>
                          <a:pt x="6" y="163"/>
                        </a:lnTo>
                        <a:lnTo>
                          <a:pt x="13" y="176"/>
                        </a:lnTo>
                        <a:lnTo>
                          <a:pt x="22" y="187"/>
                        </a:lnTo>
                        <a:lnTo>
                          <a:pt x="12" y="207"/>
                        </a:lnTo>
                        <a:lnTo>
                          <a:pt x="2" y="236"/>
                        </a:lnTo>
                        <a:lnTo>
                          <a:pt x="0" y="257"/>
                        </a:lnTo>
                        <a:lnTo>
                          <a:pt x="3" y="276"/>
                        </a:lnTo>
                        <a:lnTo>
                          <a:pt x="12" y="287"/>
                        </a:lnTo>
                        <a:lnTo>
                          <a:pt x="35" y="292"/>
                        </a:lnTo>
                        <a:lnTo>
                          <a:pt x="48" y="296"/>
                        </a:lnTo>
                        <a:lnTo>
                          <a:pt x="50" y="318"/>
                        </a:lnTo>
                        <a:lnTo>
                          <a:pt x="61" y="337"/>
                        </a:lnTo>
                        <a:lnTo>
                          <a:pt x="87" y="348"/>
                        </a:lnTo>
                        <a:lnTo>
                          <a:pt x="110" y="351"/>
                        </a:lnTo>
                        <a:lnTo>
                          <a:pt x="117" y="382"/>
                        </a:lnTo>
                        <a:lnTo>
                          <a:pt x="125" y="395"/>
                        </a:lnTo>
                        <a:lnTo>
                          <a:pt x="137" y="401"/>
                        </a:lnTo>
                        <a:lnTo>
                          <a:pt x="158" y="402"/>
                        </a:lnTo>
                        <a:lnTo>
                          <a:pt x="175" y="401"/>
                        </a:lnTo>
                        <a:lnTo>
                          <a:pt x="188" y="395"/>
                        </a:lnTo>
                        <a:lnTo>
                          <a:pt x="200" y="386"/>
                        </a:lnTo>
                        <a:lnTo>
                          <a:pt x="211" y="391"/>
                        </a:lnTo>
                        <a:lnTo>
                          <a:pt x="240" y="394"/>
                        </a:lnTo>
                        <a:lnTo>
                          <a:pt x="260" y="389"/>
                        </a:lnTo>
                        <a:lnTo>
                          <a:pt x="272" y="377"/>
                        </a:lnTo>
                        <a:lnTo>
                          <a:pt x="280" y="361"/>
                        </a:lnTo>
                        <a:lnTo>
                          <a:pt x="285" y="350"/>
                        </a:lnTo>
                        <a:lnTo>
                          <a:pt x="296" y="355"/>
                        </a:lnTo>
                        <a:lnTo>
                          <a:pt x="309" y="353"/>
                        </a:lnTo>
                        <a:lnTo>
                          <a:pt x="324" y="341"/>
                        </a:lnTo>
                        <a:lnTo>
                          <a:pt x="337" y="316"/>
                        </a:lnTo>
                        <a:lnTo>
                          <a:pt x="343" y="284"/>
                        </a:lnTo>
                        <a:lnTo>
                          <a:pt x="353" y="287"/>
                        </a:lnTo>
                        <a:lnTo>
                          <a:pt x="367" y="280"/>
                        </a:lnTo>
                        <a:lnTo>
                          <a:pt x="371" y="261"/>
                        </a:lnTo>
                        <a:lnTo>
                          <a:pt x="373" y="243"/>
                        </a:lnTo>
                        <a:lnTo>
                          <a:pt x="365" y="222"/>
                        </a:lnTo>
                        <a:lnTo>
                          <a:pt x="362" y="211"/>
                        </a:lnTo>
                        <a:lnTo>
                          <a:pt x="373" y="196"/>
                        </a:lnTo>
                        <a:lnTo>
                          <a:pt x="374" y="178"/>
                        </a:lnTo>
                        <a:lnTo>
                          <a:pt x="367" y="160"/>
                        </a:lnTo>
                        <a:lnTo>
                          <a:pt x="356" y="146"/>
                        </a:lnTo>
                        <a:lnTo>
                          <a:pt x="353" y="127"/>
                        </a:lnTo>
                        <a:lnTo>
                          <a:pt x="353" y="106"/>
                        </a:lnTo>
                        <a:lnTo>
                          <a:pt x="351" y="89"/>
                        </a:lnTo>
                        <a:lnTo>
                          <a:pt x="341" y="73"/>
                        </a:lnTo>
                        <a:lnTo>
                          <a:pt x="327" y="65"/>
                        </a:lnTo>
                        <a:lnTo>
                          <a:pt x="316" y="64"/>
                        </a:lnTo>
                        <a:lnTo>
                          <a:pt x="308" y="64"/>
                        </a:lnTo>
                        <a:lnTo>
                          <a:pt x="299" y="44"/>
                        </a:lnTo>
                        <a:lnTo>
                          <a:pt x="289" y="30"/>
                        </a:lnTo>
                        <a:lnTo>
                          <a:pt x="274" y="25"/>
                        </a:lnTo>
                        <a:lnTo>
                          <a:pt x="262" y="25"/>
                        </a:lnTo>
                        <a:lnTo>
                          <a:pt x="250" y="27"/>
                        </a:lnTo>
                        <a:lnTo>
                          <a:pt x="239" y="14"/>
                        </a:lnTo>
                        <a:lnTo>
                          <a:pt x="228" y="6"/>
                        </a:lnTo>
                        <a:lnTo>
                          <a:pt x="214" y="2"/>
                        </a:lnTo>
                        <a:lnTo>
                          <a:pt x="201" y="0"/>
                        </a:lnTo>
                        <a:lnTo>
                          <a:pt x="187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5" name="Freeform 99"/>
                  <p:cNvSpPr>
                    <a:spLocks/>
                  </p:cNvSpPr>
                  <p:nvPr/>
                </p:nvSpPr>
                <p:spPr bwMode="auto">
                  <a:xfrm>
                    <a:off x="1170" y="1407"/>
                    <a:ext cx="35" cy="13"/>
                  </a:xfrm>
                  <a:custGeom>
                    <a:avLst/>
                    <a:gdLst>
                      <a:gd name="T0" fmla="*/ 0 w 107"/>
                      <a:gd name="T1" fmla="*/ 13 h 39"/>
                      <a:gd name="T2" fmla="*/ 5 w 107"/>
                      <a:gd name="T3" fmla="*/ 9 h 39"/>
                      <a:gd name="T4" fmla="*/ 11 w 107"/>
                      <a:gd name="T5" fmla="*/ 6 h 39"/>
                      <a:gd name="T6" fmla="*/ 19 w 107"/>
                      <a:gd name="T7" fmla="*/ 5 h 39"/>
                      <a:gd name="T8" fmla="*/ 26 w 107"/>
                      <a:gd name="T9" fmla="*/ 4 h 39"/>
                      <a:gd name="T10" fmla="*/ 35 w 107"/>
                      <a:gd name="T11" fmla="*/ 4 h 39"/>
                      <a:gd name="T12" fmla="*/ 26 w 107"/>
                      <a:gd name="T13" fmla="*/ 1 h 39"/>
                      <a:gd name="T14" fmla="*/ 18 w 107"/>
                      <a:gd name="T15" fmla="*/ 0 h 39"/>
                      <a:gd name="T16" fmla="*/ 9 w 107"/>
                      <a:gd name="T17" fmla="*/ 1 h 39"/>
                      <a:gd name="T18" fmla="*/ 5 w 107"/>
                      <a:gd name="T19" fmla="*/ 3 h 39"/>
                      <a:gd name="T20" fmla="*/ 2 w 107"/>
                      <a:gd name="T21" fmla="*/ 7 h 39"/>
                      <a:gd name="T22" fmla="*/ 0 w 107"/>
                      <a:gd name="T23" fmla="*/ 13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7"/>
                      <a:gd name="T37" fmla="*/ 0 h 39"/>
                      <a:gd name="T38" fmla="*/ 107 w 107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7" h="39">
                        <a:moveTo>
                          <a:pt x="0" y="39"/>
                        </a:moveTo>
                        <a:lnTo>
                          <a:pt x="16" y="28"/>
                        </a:lnTo>
                        <a:lnTo>
                          <a:pt x="33" y="19"/>
                        </a:lnTo>
                        <a:lnTo>
                          <a:pt x="57" y="14"/>
                        </a:lnTo>
                        <a:lnTo>
                          <a:pt x="81" y="11"/>
                        </a:lnTo>
                        <a:lnTo>
                          <a:pt x="107" y="11"/>
                        </a:lnTo>
                        <a:lnTo>
                          <a:pt x="78" y="4"/>
                        </a:lnTo>
                        <a:lnTo>
                          <a:pt x="54" y="0"/>
                        </a:lnTo>
                        <a:lnTo>
                          <a:pt x="28" y="2"/>
                        </a:lnTo>
                        <a:lnTo>
                          <a:pt x="16" y="9"/>
                        </a:lnTo>
                        <a:lnTo>
                          <a:pt x="6" y="2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6" name="Freeform 100"/>
                  <p:cNvSpPr>
                    <a:spLocks/>
                  </p:cNvSpPr>
                  <p:nvPr/>
                </p:nvSpPr>
                <p:spPr bwMode="auto">
                  <a:xfrm>
                    <a:off x="1177" y="1433"/>
                    <a:ext cx="31" cy="22"/>
                  </a:xfrm>
                  <a:custGeom>
                    <a:avLst/>
                    <a:gdLst>
                      <a:gd name="T0" fmla="*/ 0 w 94"/>
                      <a:gd name="T1" fmla="*/ 22 h 66"/>
                      <a:gd name="T2" fmla="*/ 5 w 94"/>
                      <a:gd name="T3" fmla="*/ 13 h 66"/>
                      <a:gd name="T4" fmla="*/ 11 w 94"/>
                      <a:gd name="T5" fmla="*/ 8 h 66"/>
                      <a:gd name="T6" fmla="*/ 19 w 94"/>
                      <a:gd name="T7" fmla="*/ 3 h 66"/>
                      <a:gd name="T8" fmla="*/ 26 w 94"/>
                      <a:gd name="T9" fmla="*/ 2 h 66"/>
                      <a:gd name="T10" fmla="*/ 31 w 94"/>
                      <a:gd name="T11" fmla="*/ 1 h 66"/>
                      <a:gd name="T12" fmla="*/ 19 w 94"/>
                      <a:gd name="T13" fmla="*/ 0 h 66"/>
                      <a:gd name="T14" fmla="*/ 12 w 94"/>
                      <a:gd name="T15" fmla="*/ 3 h 66"/>
                      <a:gd name="T16" fmla="*/ 8 w 94"/>
                      <a:gd name="T17" fmla="*/ 5 h 66"/>
                      <a:gd name="T18" fmla="*/ 5 w 94"/>
                      <a:gd name="T19" fmla="*/ 9 h 66"/>
                      <a:gd name="T20" fmla="*/ 3 w 94"/>
                      <a:gd name="T21" fmla="*/ 15 h 66"/>
                      <a:gd name="T22" fmla="*/ 0 w 94"/>
                      <a:gd name="T23" fmla="*/ 22 h 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"/>
                      <a:gd name="T37" fmla="*/ 0 h 66"/>
                      <a:gd name="T38" fmla="*/ 94 w 94"/>
                      <a:gd name="T39" fmla="*/ 66 h 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" h="66">
                        <a:moveTo>
                          <a:pt x="0" y="66"/>
                        </a:moveTo>
                        <a:lnTo>
                          <a:pt x="15" y="40"/>
                        </a:lnTo>
                        <a:lnTo>
                          <a:pt x="33" y="24"/>
                        </a:lnTo>
                        <a:lnTo>
                          <a:pt x="59" y="9"/>
                        </a:lnTo>
                        <a:lnTo>
                          <a:pt x="80" y="7"/>
                        </a:lnTo>
                        <a:lnTo>
                          <a:pt x="94" y="4"/>
                        </a:lnTo>
                        <a:lnTo>
                          <a:pt x="57" y="0"/>
                        </a:lnTo>
                        <a:lnTo>
                          <a:pt x="37" y="8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44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7" name="Freeform 101"/>
                  <p:cNvSpPr>
                    <a:spLocks/>
                  </p:cNvSpPr>
                  <p:nvPr/>
                </p:nvSpPr>
                <p:spPr bwMode="auto">
                  <a:xfrm>
                    <a:off x="1199" y="1439"/>
                    <a:ext cx="18" cy="32"/>
                  </a:xfrm>
                  <a:custGeom>
                    <a:avLst/>
                    <a:gdLst>
                      <a:gd name="T0" fmla="*/ 1 w 52"/>
                      <a:gd name="T1" fmla="*/ 32 h 96"/>
                      <a:gd name="T2" fmla="*/ 4 w 52"/>
                      <a:gd name="T3" fmla="*/ 21 h 96"/>
                      <a:gd name="T4" fmla="*/ 7 w 52"/>
                      <a:gd name="T5" fmla="*/ 14 h 96"/>
                      <a:gd name="T6" fmla="*/ 11 w 52"/>
                      <a:gd name="T7" fmla="*/ 8 h 96"/>
                      <a:gd name="T8" fmla="*/ 14 w 52"/>
                      <a:gd name="T9" fmla="*/ 4 h 96"/>
                      <a:gd name="T10" fmla="*/ 18 w 52"/>
                      <a:gd name="T11" fmla="*/ 0 h 96"/>
                      <a:gd name="T12" fmla="*/ 10 w 52"/>
                      <a:gd name="T13" fmla="*/ 5 h 96"/>
                      <a:gd name="T14" fmla="*/ 3 w 52"/>
                      <a:gd name="T15" fmla="*/ 13 h 96"/>
                      <a:gd name="T16" fmla="*/ 1 w 52"/>
                      <a:gd name="T17" fmla="*/ 18 h 96"/>
                      <a:gd name="T18" fmla="*/ 0 w 52"/>
                      <a:gd name="T19" fmla="*/ 23 h 96"/>
                      <a:gd name="T20" fmla="*/ 1 w 52"/>
                      <a:gd name="T21" fmla="*/ 32 h 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2"/>
                      <a:gd name="T34" fmla="*/ 0 h 96"/>
                      <a:gd name="T35" fmla="*/ 52 w 52"/>
                      <a:gd name="T36" fmla="*/ 96 h 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2" h="96">
                        <a:moveTo>
                          <a:pt x="3" y="96"/>
                        </a:moveTo>
                        <a:lnTo>
                          <a:pt x="12" y="63"/>
                        </a:lnTo>
                        <a:lnTo>
                          <a:pt x="20" y="42"/>
                        </a:lnTo>
                        <a:lnTo>
                          <a:pt x="32" y="24"/>
                        </a:lnTo>
                        <a:lnTo>
                          <a:pt x="39" y="11"/>
                        </a:lnTo>
                        <a:lnTo>
                          <a:pt x="52" y="0"/>
                        </a:lnTo>
                        <a:lnTo>
                          <a:pt x="29" y="15"/>
                        </a:lnTo>
                        <a:lnTo>
                          <a:pt x="10" y="39"/>
                        </a:lnTo>
                        <a:lnTo>
                          <a:pt x="3" y="55"/>
                        </a:lnTo>
                        <a:lnTo>
                          <a:pt x="0" y="68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8" name="Freeform 102"/>
                  <p:cNvSpPr>
                    <a:spLocks/>
                  </p:cNvSpPr>
                  <p:nvPr/>
                </p:nvSpPr>
                <p:spPr bwMode="auto">
                  <a:xfrm>
                    <a:off x="1181" y="1397"/>
                    <a:ext cx="31" cy="14"/>
                  </a:xfrm>
                  <a:custGeom>
                    <a:avLst/>
                    <a:gdLst>
                      <a:gd name="T0" fmla="*/ 7 w 92"/>
                      <a:gd name="T1" fmla="*/ 0 h 42"/>
                      <a:gd name="T2" fmla="*/ 13 w 92"/>
                      <a:gd name="T3" fmla="*/ 1 h 42"/>
                      <a:gd name="T4" fmla="*/ 21 w 92"/>
                      <a:gd name="T5" fmla="*/ 3 h 42"/>
                      <a:gd name="T6" fmla="*/ 28 w 92"/>
                      <a:gd name="T7" fmla="*/ 9 h 42"/>
                      <a:gd name="T8" fmla="*/ 31 w 92"/>
                      <a:gd name="T9" fmla="*/ 14 h 42"/>
                      <a:gd name="T10" fmla="*/ 22 w 92"/>
                      <a:gd name="T11" fmla="*/ 7 h 42"/>
                      <a:gd name="T12" fmla="*/ 12 w 92"/>
                      <a:gd name="T13" fmla="*/ 3 h 42"/>
                      <a:gd name="T14" fmla="*/ 6 w 92"/>
                      <a:gd name="T15" fmla="*/ 3 h 42"/>
                      <a:gd name="T16" fmla="*/ 0 w 92"/>
                      <a:gd name="T17" fmla="*/ 2 h 42"/>
                      <a:gd name="T18" fmla="*/ 7 w 92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2"/>
                      <a:gd name="T32" fmla="*/ 92 w 92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2">
                        <a:moveTo>
                          <a:pt x="21" y="0"/>
                        </a:moveTo>
                        <a:lnTo>
                          <a:pt x="39" y="3"/>
                        </a:lnTo>
                        <a:lnTo>
                          <a:pt x="61" y="8"/>
                        </a:lnTo>
                        <a:lnTo>
                          <a:pt x="83" y="27"/>
                        </a:lnTo>
                        <a:lnTo>
                          <a:pt x="92" y="42"/>
                        </a:lnTo>
                        <a:lnTo>
                          <a:pt x="65" y="21"/>
                        </a:lnTo>
                        <a:lnTo>
                          <a:pt x="37" y="10"/>
                        </a:lnTo>
                        <a:lnTo>
                          <a:pt x="17" y="8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9" name="Freeform 103"/>
                  <p:cNvSpPr>
                    <a:spLocks/>
                  </p:cNvSpPr>
                  <p:nvPr/>
                </p:nvSpPr>
                <p:spPr bwMode="auto">
                  <a:xfrm>
                    <a:off x="1200" y="1379"/>
                    <a:ext cx="12" cy="21"/>
                  </a:xfrm>
                  <a:custGeom>
                    <a:avLst/>
                    <a:gdLst>
                      <a:gd name="T0" fmla="*/ 0 w 35"/>
                      <a:gd name="T1" fmla="*/ 0 h 63"/>
                      <a:gd name="T2" fmla="*/ 7 w 35"/>
                      <a:gd name="T3" fmla="*/ 7 h 63"/>
                      <a:gd name="T4" fmla="*/ 10 w 35"/>
                      <a:gd name="T5" fmla="*/ 13 h 63"/>
                      <a:gd name="T6" fmla="*/ 12 w 35"/>
                      <a:gd name="T7" fmla="*/ 21 h 63"/>
                      <a:gd name="T8" fmla="*/ 12 w 35"/>
                      <a:gd name="T9" fmla="*/ 11 h 63"/>
                      <a:gd name="T10" fmla="*/ 9 w 35"/>
                      <a:gd name="T11" fmla="*/ 3 h 63"/>
                      <a:gd name="T12" fmla="*/ 0 w 35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5"/>
                      <a:gd name="T22" fmla="*/ 0 h 63"/>
                      <a:gd name="T23" fmla="*/ 35 w 35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5" h="63">
                        <a:moveTo>
                          <a:pt x="0" y="0"/>
                        </a:moveTo>
                        <a:lnTo>
                          <a:pt x="21" y="21"/>
                        </a:lnTo>
                        <a:lnTo>
                          <a:pt x="29" y="40"/>
                        </a:lnTo>
                        <a:lnTo>
                          <a:pt x="35" y="63"/>
                        </a:lnTo>
                        <a:lnTo>
                          <a:pt x="35" y="32"/>
                        </a:lnTo>
                        <a:lnTo>
                          <a:pt x="26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0" name="Freeform 104"/>
                  <p:cNvSpPr>
                    <a:spLocks/>
                  </p:cNvSpPr>
                  <p:nvPr/>
                </p:nvSpPr>
                <p:spPr bwMode="auto">
                  <a:xfrm>
                    <a:off x="1219" y="1442"/>
                    <a:ext cx="6" cy="40"/>
                  </a:xfrm>
                  <a:custGeom>
                    <a:avLst/>
                    <a:gdLst>
                      <a:gd name="T0" fmla="*/ 4 w 18"/>
                      <a:gd name="T1" fmla="*/ 0 h 120"/>
                      <a:gd name="T2" fmla="*/ 1 w 18"/>
                      <a:gd name="T3" fmla="*/ 9 h 120"/>
                      <a:gd name="T4" fmla="*/ 0 w 18"/>
                      <a:gd name="T5" fmla="*/ 20 h 120"/>
                      <a:gd name="T6" fmla="*/ 1 w 18"/>
                      <a:gd name="T7" fmla="*/ 27 h 120"/>
                      <a:gd name="T8" fmla="*/ 3 w 18"/>
                      <a:gd name="T9" fmla="*/ 35 h 120"/>
                      <a:gd name="T10" fmla="*/ 6 w 18"/>
                      <a:gd name="T11" fmla="*/ 40 h 120"/>
                      <a:gd name="T12" fmla="*/ 4 w 18"/>
                      <a:gd name="T13" fmla="*/ 26 h 120"/>
                      <a:gd name="T14" fmla="*/ 3 w 18"/>
                      <a:gd name="T15" fmla="*/ 11 h 120"/>
                      <a:gd name="T16" fmla="*/ 4 w 18"/>
                      <a:gd name="T17" fmla="*/ 0 h 1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20"/>
                      <a:gd name="T29" fmla="*/ 18 w 18"/>
                      <a:gd name="T30" fmla="*/ 120 h 1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20">
                        <a:moveTo>
                          <a:pt x="13" y="0"/>
                        </a:moveTo>
                        <a:lnTo>
                          <a:pt x="3" y="28"/>
                        </a:lnTo>
                        <a:lnTo>
                          <a:pt x="0" y="60"/>
                        </a:lnTo>
                        <a:lnTo>
                          <a:pt x="4" y="80"/>
                        </a:lnTo>
                        <a:lnTo>
                          <a:pt x="8" y="104"/>
                        </a:lnTo>
                        <a:lnTo>
                          <a:pt x="18" y="120"/>
                        </a:lnTo>
                        <a:lnTo>
                          <a:pt x="13" y="79"/>
                        </a:lnTo>
                        <a:lnTo>
                          <a:pt x="10" y="3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1" name="Freeform 105"/>
                  <p:cNvSpPr>
                    <a:spLocks/>
                  </p:cNvSpPr>
                  <p:nvPr/>
                </p:nvSpPr>
                <p:spPr bwMode="auto">
                  <a:xfrm>
                    <a:off x="1238" y="1438"/>
                    <a:ext cx="12" cy="31"/>
                  </a:xfrm>
                  <a:custGeom>
                    <a:avLst/>
                    <a:gdLst>
                      <a:gd name="T0" fmla="*/ 12 w 36"/>
                      <a:gd name="T1" fmla="*/ 31 h 92"/>
                      <a:gd name="T2" fmla="*/ 4 w 36"/>
                      <a:gd name="T3" fmla="*/ 18 h 92"/>
                      <a:gd name="T4" fmla="*/ 2 w 36"/>
                      <a:gd name="T5" fmla="*/ 8 h 92"/>
                      <a:gd name="T6" fmla="*/ 0 w 36"/>
                      <a:gd name="T7" fmla="*/ 0 h 92"/>
                      <a:gd name="T8" fmla="*/ 6 w 36"/>
                      <a:gd name="T9" fmla="*/ 9 h 92"/>
                      <a:gd name="T10" fmla="*/ 10 w 36"/>
                      <a:gd name="T11" fmla="*/ 18 h 92"/>
                      <a:gd name="T12" fmla="*/ 12 w 36"/>
                      <a:gd name="T13" fmla="*/ 31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92"/>
                      <a:gd name="T23" fmla="*/ 36 w 36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92">
                        <a:moveTo>
                          <a:pt x="36" y="92"/>
                        </a:moveTo>
                        <a:lnTo>
                          <a:pt x="12" y="54"/>
                        </a:lnTo>
                        <a:lnTo>
                          <a:pt x="6" y="25"/>
                        </a:lnTo>
                        <a:lnTo>
                          <a:pt x="0" y="0"/>
                        </a:lnTo>
                        <a:lnTo>
                          <a:pt x="19" y="27"/>
                        </a:lnTo>
                        <a:lnTo>
                          <a:pt x="29" y="52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2" name="Freeform 106"/>
                  <p:cNvSpPr>
                    <a:spLocks/>
                  </p:cNvSpPr>
                  <p:nvPr/>
                </p:nvSpPr>
                <p:spPr bwMode="auto">
                  <a:xfrm>
                    <a:off x="1242" y="1434"/>
                    <a:ext cx="29" cy="16"/>
                  </a:xfrm>
                  <a:custGeom>
                    <a:avLst/>
                    <a:gdLst>
                      <a:gd name="T0" fmla="*/ 0 w 85"/>
                      <a:gd name="T1" fmla="*/ 0 h 49"/>
                      <a:gd name="T2" fmla="*/ 13 w 85"/>
                      <a:gd name="T3" fmla="*/ 2 h 49"/>
                      <a:gd name="T4" fmla="*/ 18 w 85"/>
                      <a:gd name="T5" fmla="*/ 7 h 49"/>
                      <a:gd name="T6" fmla="*/ 26 w 85"/>
                      <a:gd name="T7" fmla="*/ 12 h 49"/>
                      <a:gd name="T8" fmla="*/ 29 w 85"/>
                      <a:gd name="T9" fmla="*/ 16 h 49"/>
                      <a:gd name="T10" fmla="*/ 25 w 85"/>
                      <a:gd name="T11" fmla="*/ 8 h 49"/>
                      <a:gd name="T12" fmla="*/ 19 w 85"/>
                      <a:gd name="T13" fmla="*/ 2 h 49"/>
                      <a:gd name="T14" fmla="*/ 11 w 85"/>
                      <a:gd name="T15" fmla="*/ 0 h 49"/>
                      <a:gd name="T16" fmla="*/ 0 w 85"/>
                      <a:gd name="T17" fmla="*/ 0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"/>
                      <a:gd name="T28" fmla="*/ 0 h 49"/>
                      <a:gd name="T29" fmla="*/ 85 w 85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" h="49">
                        <a:moveTo>
                          <a:pt x="0" y="0"/>
                        </a:moveTo>
                        <a:lnTo>
                          <a:pt x="37" y="7"/>
                        </a:lnTo>
                        <a:lnTo>
                          <a:pt x="54" y="20"/>
                        </a:lnTo>
                        <a:lnTo>
                          <a:pt x="75" y="37"/>
                        </a:lnTo>
                        <a:lnTo>
                          <a:pt x="85" y="49"/>
                        </a:lnTo>
                        <a:lnTo>
                          <a:pt x="74" y="24"/>
                        </a:lnTo>
                        <a:lnTo>
                          <a:pt x="55" y="7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3" name="Freeform 107"/>
                  <p:cNvSpPr>
                    <a:spLocks/>
                  </p:cNvSpPr>
                  <p:nvPr/>
                </p:nvSpPr>
                <p:spPr bwMode="auto">
                  <a:xfrm>
                    <a:off x="1245" y="1390"/>
                    <a:ext cx="7" cy="16"/>
                  </a:xfrm>
                  <a:custGeom>
                    <a:avLst/>
                    <a:gdLst>
                      <a:gd name="T0" fmla="*/ 7 w 22"/>
                      <a:gd name="T1" fmla="*/ 0 h 48"/>
                      <a:gd name="T2" fmla="*/ 2 w 22"/>
                      <a:gd name="T3" fmla="*/ 7 h 48"/>
                      <a:gd name="T4" fmla="*/ 0 w 22"/>
                      <a:gd name="T5" fmla="*/ 16 h 48"/>
                      <a:gd name="T6" fmla="*/ 5 w 22"/>
                      <a:gd name="T7" fmla="*/ 9 h 48"/>
                      <a:gd name="T8" fmla="*/ 7 w 22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48"/>
                      <a:gd name="T17" fmla="*/ 22 w 2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48">
                        <a:moveTo>
                          <a:pt x="22" y="0"/>
                        </a:moveTo>
                        <a:lnTo>
                          <a:pt x="7" y="21"/>
                        </a:lnTo>
                        <a:lnTo>
                          <a:pt x="0" y="48"/>
                        </a:lnTo>
                        <a:lnTo>
                          <a:pt x="16" y="2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4" name="Freeform 108"/>
                  <p:cNvSpPr>
                    <a:spLocks/>
                  </p:cNvSpPr>
                  <p:nvPr/>
                </p:nvSpPr>
                <p:spPr bwMode="auto">
                  <a:xfrm>
                    <a:off x="1232" y="1381"/>
                    <a:ext cx="3" cy="21"/>
                  </a:xfrm>
                  <a:custGeom>
                    <a:avLst/>
                    <a:gdLst>
                      <a:gd name="T0" fmla="*/ 3 w 9"/>
                      <a:gd name="T1" fmla="*/ 0 h 64"/>
                      <a:gd name="T2" fmla="*/ 0 w 9"/>
                      <a:gd name="T3" fmla="*/ 7 h 64"/>
                      <a:gd name="T4" fmla="*/ 0 w 9"/>
                      <a:gd name="T5" fmla="*/ 13 h 64"/>
                      <a:gd name="T6" fmla="*/ 1 w 9"/>
                      <a:gd name="T7" fmla="*/ 21 h 64"/>
                      <a:gd name="T8" fmla="*/ 3 w 9"/>
                      <a:gd name="T9" fmla="*/ 11 h 64"/>
                      <a:gd name="T10" fmla="*/ 3 w 9"/>
                      <a:gd name="T11" fmla="*/ 0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64"/>
                      <a:gd name="T20" fmla="*/ 9 w 9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64">
                        <a:moveTo>
                          <a:pt x="8" y="0"/>
                        </a:moveTo>
                        <a:lnTo>
                          <a:pt x="0" y="20"/>
                        </a:lnTo>
                        <a:lnTo>
                          <a:pt x="0" y="41"/>
                        </a:lnTo>
                        <a:lnTo>
                          <a:pt x="4" y="64"/>
                        </a:lnTo>
                        <a:lnTo>
                          <a:pt x="9" y="3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5" name="Freeform 109"/>
                  <p:cNvSpPr>
                    <a:spLocks/>
                  </p:cNvSpPr>
                  <p:nvPr/>
                </p:nvSpPr>
                <p:spPr bwMode="auto">
                  <a:xfrm>
                    <a:off x="1251" y="1409"/>
                    <a:ext cx="20" cy="5"/>
                  </a:xfrm>
                  <a:custGeom>
                    <a:avLst/>
                    <a:gdLst>
                      <a:gd name="T0" fmla="*/ 0 w 58"/>
                      <a:gd name="T1" fmla="*/ 5 h 16"/>
                      <a:gd name="T2" fmla="*/ 7 w 58"/>
                      <a:gd name="T3" fmla="*/ 3 h 16"/>
                      <a:gd name="T4" fmla="*/ 13 w 58"/>
                      <a:gd name="T5" fmla="*/ 0 h 16"/>
                      <a:gd name="T6" fmla="*/ 20 w 58"/>
                      <a:gd name="T7" fmla="*/ 1 h 16"/>
                      <a:gd name="T8" fmla="*/ 12 w 58"/>
                      <a:gd name="T9" fmla="*/ 3 h 16"/>
                      <a:gd name="T10" fmla="*/ 0 w 58"/>
                      <a:gd name="T11" fmla="*/ 5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"/>
                      <a:gd name="T19" fmla="*/ 0 h 16"/>
                      <a:gd name="T20" fmla="*/ 58 w 58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" h="16">
                        <a:moveTo>
                          <a:pt x="0" y="16"/>
                        </a:moveTo>
                        <a:lnTo>
                          <a:pt x="19" y="8"/>
                        </a:lnTo>
                        <a:lnTo>
                          <a:pt x="39" y="0"/>
                        </a:lnTo>
                        <a:lnTo>
                          <a:pt x="58" y="3"/>
                        </a:lnTo>
                        <a:lnTo>
                          <a:pt x="34" y="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6" name="Freeform 110"/>
                  <p:cNvSpPr>
                    <a:spLocks/>
                  </p:cNvSpPr>
                  <p:nvPr/>
                </p:nvSpPr>
                <p:spPr bwMode="auto">
                  <a:xfrm>
                    <a:off x="1201" y="1405"/>
                    <a:ext cx="46" cy="35"/>
                  </a:xfrm>
                  <a:custGeom>
                    <a:avLst/>
                    <a:gdLst>
                      <a:gd name="T0" fmla="*/ 2 w 137"/>
                      <a:gd name="T1" fmla="*/ 24 h 107"/>
                      <a:gd name="T2" fmla="*/ 7 w 137"/>
                      <a:gd name="T3" fmla="*/ 29 h 107"/>
                      <a:gd name="T4" fmla="*/ 7 w 137"/>
                      <a:gd name="T5" fmla="*/ 24 h 107"/>
                      <a:gd name="T6" fmla="*/ 8 w 137"/>
                      <a:gd name="T7" fmla="*/ 19 h 107"/>
                      <a:gd name="T8" fmla="*/ 10 w 137"/>
                      <a:gd name="T9" fmla="*/ 16 h 107"/>
                      <a:gd name="T10" fmla="*/ 17 w 137"/>
                      <a:gd name="T11" fmla="*/ 13 h 107"/>
                      <a:gd name="T12" fmla="*/ 22 w 137"/>
                      <a:gd name="T13" fmla="*/ 12 h 107"/>
                      <a:gd name="T14" fmla="*/ 28 w 137"/>
                      <a:gd name="T15" fmla="*/ 12 h 107"/>
                      <a:gd name="T16" fmla="*/ 33 w 137"/>
                      <a:gd name="T17" fmla="*/ 13 h 107"/>
                      <a:gd name="T18" fmla="*/ 35 w 137"/>
                      <a:gd name="T19" fmla="*/ 16 h 107"/>
                      <a:gd name="T20" fmla="*/ 37 w 137"/>
                      <a:gd name="T21" fmla="*/ 21 h 107"/>
                      <a:gd name="T22" fmla="*/ 37 w 137"/>
                      <a:gd name="T23" fmla="*/ 26 h 107"/>
                      <a:gd name="T24" fmla="*/ 35 w 137"/>
                      <a:gd name="T25" fmla="*/ 30 h 107"/>
                      <a:gd name="T26" fmla="*/ 31 w 137"/>
                      <a:gd name="T27" fmla="*/ 33 h 107"/>
                      <a:gd name="T28" fmla="*/ 20 w 137"/>
                      <a:gd name="T29" fmla="*/ 34 h 107"/>
                      <a:gd name="T30" fmla="*/ 29 w 137"/>
                      <a:gd name="T31" fmla="*/ 35 h 107"/>
                      <a:gd name="T32" fmla="*/ 34 w 137"/>
                      <a:gd name="T33" fmla="*/ 34 h 107"/>
                      <a:gd name="T34" fmla="*/ 39 w 137"/>
                      <a:gd name="T35" fmla="*/ 32 h 107"/>
                      <a:gd name="T36" fmla="*/ 44 w 137"/>
                      <a:gd name="T37" fmla="*/ 27 h 107"/>
                      <a:gd name="T38" fmla="*/ 45 w 137"/>
                      <a:gd name="T39" fmla="*/ 23 h 107"/>
                      <a:gd name="T40" fmla="*/ 46 w 137"/>
                      <a:gd name="T41" fmla="*/ 19 h 107"/>
                      <a:gd name="T42" fmla="*/ 46 w 137"/>
                      <a:gd name="T43" fmla="*/ 14 h 107"/>
                      <a:gd name="T44" fmla="*/ 44 w 137"/>
                      <a:gd name="T45" fmla="*/ 10 h 107"/>
                      <a:gd name="T46" fmla="*/ 42 w 137"/>
                      <a:gd name="T47" fmla="*/ 7 h 107"/>
                      <a:gd name="T48" fmla="*/ 37 w 137"/>
                      <a:gd name="T49" fmla="*/ 3 h 107"/>
                      <a:gd name="T50" fmla="*/ 33 w 137"/>
                      <a:gd name="T51" fmla="*/ 1 h 107"/>
                      <a:gd name="T52" fmla="*/ 29 w 137"/>
                      <a:gd name="T53" fmla="*/ 0 h 107"/>
                      <a:gd name="T54" fmla="*/ 24 w 137"/>
                      <a:gd name="T55" fmla="*/ 0 h 107"/>
                      <a:gd name="T56" fmla="*/ 17 w 137"/>
                      <a:gd name="T57" fmla="*/ 1 h 107"/>
                      <a:gd name="T58" fmla="*/ 11 w 137"/>
                      <a:gd name="T59" fmla="*/ 2 h 107"/>
                      <a:gd name="T60" fmla="*/ 6 w 137"/>
                      <a:gd name="T61" fmla="*/ 6 h 107"/>
                      <a:gd name="T62" fmla="*/ 3 w 137"/>
                      <a:gd name="T63" fmla="*/ 9 h 107"/>
                      <a:gd name="T64" fmla="*/ 0 w 137"/>
                      <a:gd name="T65" fmla="*/ 14 h 107"/>
                      <a:gd name="T66" fmla="*/ 0 w 137"/>
                      <a:gd name="T67" fmla="*/ 20 h 107"/>
                      <a:gd name="T68" fmla="*/ 2 w 137"/>
                      <a:gd name="T69" fmla="*/ 24 h 10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7"/>
                      <a:gd name="T106" fmla="*/ 0 h 107"/>
                      <a:gd name="T107" fmla="*/ 137 w 137"/>
                      <a:gd name="T108" fmla="*/ 107 h 10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7" h="107">
                        <a:moveTo>
                          <a:pt x="6" y="74"/>
                        </a:moveTo>
                        <a:lnTo>
                          <a:pt x="21" y="89"/>
                        </a:lnTo>
                        <a:lnTo>
                          <a:pt x="22" y="73"/>
                        </a:lnTo>
                        <a:lnTo>
                          <a:pt x="25" y="59"/>
                        </a:lnTo>
                        <a:lnTo>
                          <a:pt x="31" y="49"/>
                        </a:lnTo>
                        <a:lnTo>
                          <a:pt x="50" y="40"/>
                        </a:lnTo>
                        <a:lnTo>
                          <a:pt x="66" y="36"/>
                        </a:lnTo>
                        <a:lnTo>
                          <a:pt x="82" y="37"/>
                        </a:lnTo>
                        <a:lnTo>
                          <a:pt x="97" y="41"/>
                        </a:lnTo>
                        <a:lnTo>
                          <a:pt x="105" y="50"/>
                        </a:lnTo>
                        <a:lnTo>
                          <a:pt x="110" y="63"/>
                        </a:lnTo>
                        <a:lnTo>
                          <a:pt x="109" y="81"/>
                        </a:lnTo>
                        <a:lnTo>
                          <a:pt x="104" y="92"/>
                        </a:lnTo>
                        <a:lnTo>
                          <a:pt x="93" y="101"/>
                        </a:lnTo>
                        <a:lnTo>
                          <a:pt x="60" y="104"/>
                        </a:lnTo>
                        <a:lnTo>
                          <a:pt x="85" y="107"/>
                        </a:lnTo>
                        <a:lnTo>
                          <a:pt x="101" y="104"/>
                        </a:lnTo>
                        <a:lnTo>
                          <a:pt x="115" y="98"/>
                        </a:lnTo>
                        <a:lnTo>
                          <a:pt x="131" y="83"/>
                        </a:lnTo>
                        <a:lnTo>
                          <a:pt x="135" y="69"/>
                        </a:lnTo>
                        <a:lnTo>
                          <a:pt x="137" y="57"/>
                        </a:lnTo>
                        <a:lnTo>
                          <a:pt x="137" y="43"/>
                        </a:lnTo>
                        <a:lnTo>
                          <a:pt x="131" y="31"/>
                        </a:lnTo>
                        <a:lnTo>
                          <a:pt x="125" y="22"/>
                        </a:lnTo>
                        <a:lnTo>
                          <a:pt x="111" y="10"/>
                        </a:lnTo>
                        <a:lnTo>
                          <a:pt x="99" y="3"/>
                        </a:lnTo>
                        <a:lnTo>
                          <a:pt x="86" y="0"/>
                        </a:lnTo>
                        <a:lnTo>
                          <a:pt x="70" y="0"/>
                        </a:lnTo>
                        <a:lnTo>
                          <a:pt x="52" y="2"/>
                        </a:lnTo>
                        <a:lnTo>
                          <a:pt x="33" y="7"/>
                        </a:lnTo>
                        <a:lnTo>
                          <a:pt x="17" y="18"/>
                        </a:lnTo>
                        <a:lnTo>
                          <a:pt x="8" y="28"/>
                        </a:lnTo>
                        <a:lnTo>
                          <a:pt x="0" y="44"/>
                        </a:lnTo>
                        <a:lnTo>
                          <a:pt x="0" y="61"/>
                        </a:lnTo>
                        <a:lnTo>
                          <a:pt x="6" y="7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7" name="Freeform 111"/>
                  <p:cNvSpPr>
                    <a:spLocks/>
                  </p:cNvSpPr>
                  <p:nvPr/>
                </p:nvSpPr>
                <p:spPr bwMode="auto">
                  <a:xfrm>
                    <a:off x="1194" y="1428"/>
                    <a:ext cx="21" cy="20"/>
                  </a:xfrm>
                  <a:custGeom>
                    <a:avLst/>
                    <a:gdLst>
                      <a:gd name="T0" fmla="*/ 21 w 62"/>
                      <a:gd name="T1" fmla="*/ 0 h 60"/>
                      <a:gd name="T2" fmla="*/ 12 w 62"/>
                      <a:gd name="T3" fmla="*/ 4 h 60"/>
                      <a:gd name="T4" fmla="*/ 5 w 62"/>
                      <a:gd name="T5" fmla="*/ 9 h 60"/>
                      <a:gd name="T6" fmla="*/ 1 w 62"/>
                      <a:gd name="T7" fmla="*/ 15 h 60"/>
                      <a:gd name="T8" fmla="*/ 0 w 62"/>
                      <a:gd name="T9" fmla="*/ 2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60"/>
                      <a:gd name="T17" fmla="*/ 62 w 62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60">
                        <a:moveTo>
                          <a:pt x="62" y="0"/>
                        </a:moveTo>
                        <a:lnTo>
                          <a:pt x="34" y="12"/>
                        </a:lnTo>
                        <a:lnTo>
                          <a:pt x="14" y="28"/>
                        </a:lnTo>
                        <a:lnTo>
                          <a:pt x="4" y="45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8" name="Freeform 112"/>
                  <p:cNvSpPr>
                    <a:spLocks/>
                  </p:cNvSpPr>
                  <p:nvPr/>
                </p:nvSpPr>
                <p:spPr bwMode="auto">
                  <a:xfrm>
                    <a:off x="1208" y="1428"/>
                    <a:ext cx="12" cy="30"/>
                  </a:xfrm>
                  <a:custGeom>
                    <a:avLst/>
                    <a:gdLst>
                      <a:gd name="T0" fmla="*/ 12 w 37"/>
                      <a:gd name="T1" fmla="*/ 0 h 90"/>
                      <a:gd name="T2" fmla="*/ 4 w 37"/>
                      <a:gd name="T3" fmla="*/ 7 h 90"/>
                      <a:gd name="T4" fmla="*/ 1 w 37"/>
                      <a:gd name="T5" fmla="*/ 12 h 90"/>
                      <a:gd name="T6" fmla="*/ 0 w 37"/>
                      <a:gd name="T7" fmla="*/ 17 h 90"/>
                      <a:gd name="T8" fmla="*/ 0 w 37"/>
                      <a:gd name="T9" fmla="*/ 23 h 90"/>
                      <a:gd name="T10" fmla="*/ 1 w 37"/>
                      <a:gd name="T11" fmla="*/ 3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"/>
                      <a:gd name="T19" fmla="*/ 0 h 90"/>
                      <a:gd name="T20" fmla="*/ 37 w 37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" h="90">
                        <a:moveTo>
                          <a:pt x="37" y="0"/>
                        </a:moveTo>
                        <a:lnTo>
                          <a:pt x="12" y="22"/>
                        </a:lnTo>
                        <a:lnTo>
                          <a:pt x="2" y="37"/>
                        </a:lnTo>
                        <a:lnTo>
                          <a:pt x="0" y="51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9" name="Freeform 113"/>
                  <p:cNvSpPr>
                    <a:spLocks/>
                  </p:cNvSpPr>
                  <p:nvPr/>
                </p:nvSpPr>
                <p:spPr bwMode="auto">
                  <a:xfrm>
                    <a:off x="1217" y="1429"/>
                    <a:ext cx="7" cy="23"/>
                  </a:xfrm>
                  <a:custGeom>
                    <a:avLst/>
                    <a:gdLst>
                      <a:gd name="T0" fmla="*/ 7 w 21"/>
                      <a:gd name="T1" fmla="*/ 0 h 69"/>
                      <a:gd name="T2" fmla="*/ 2 w 21"/>
                      <a:gd name="T3" fmla="*/ 6 h 69"/>
                      <a:gd name="T4" fmla="*/ 1 w 21"/>
                      <a:gd name="T5" fmla="*/ 11 h 69"/>
                      <a:gd name="T6" fmla="*/ 0 w 21"/>
                      <a:gd name="T7" fmla="*/ 15 h 69"/>
                      <a:gd name="T8" fmla="*/ 0 w 21"/>
                      <a:gd name="T9" fmla="*/ 21 h 69"/>
                      <a:gd name="T10" fmla="*/ 0 w 21"/>
                      <a:gd name="T11" fmla="*/ 23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69"/>
                      <a:gd name="T20" fmla="*/ 21 w 21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69">
                        <a:moveTo>
                          <a:pt x="21" y="0"/>
                        </a:moveTo>
                        <a:lnTo>
                          <a:pt x="6" y="17"/>
                        </a:lnTo>
                        <a:lnTo>
                          <a:pt x="3" y="32"/>
                        </a:lnTo>
                        <a:lnTo>
                          <a:pt x="0" y="45"/>
                        </a:lnTo>
                        <a:lnTo>
                          <a:pt x="0" y="63"/>
                        </a:lnTo>
                        <a:lnTo>
                          <a:pt x="0" y="69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0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1445"/>
                    <a:ext cx="8" cy="8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1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1456"/>
                    <a:ext cx="9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2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1450"/>
                    <a:ext cx="8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5" name="Group 117"/>
          <p:cNvGrpSpPr>
            <a:grpSpLocks/>
          </p:cNvGrpSpPr>
          <p:nvPr/>
        </p:nvGrpSpPr>
        <p:grpSpPr bwMode="auto">
          <a:xfrm>
            <a:off x="4449763" y="5829300"/>
            <a:ext cx="1162050" cy="996950"/>
            <a:chOff x="2733" y="2881"/>
            <a:chExt cx="326" cy="266"/>
          </a:xfrm>
        </p:grpSpPr>
        <p:sp>
          <p:nvSpPr>
            <p:cNvPr id="4252" name="Freeform 118"/>
            <p:cNvSpPr>
              <a:spLocks/>
            </p:cNvSpPr>
            <p:nvPr/>
          </p:nvSpPr>
          <p:spPr bwMode="auto">
            <a:xfrm>
              <a:off x="2735" y="2883"/>
              <a:ext cx="321" cy="262"/>
            </a:xfrm>
            <a:custGeom>
              <a:avLst/>
              <a:gdLst>
                <a:gd name="T0" fmla="*/ 293 w 642"/>
                <a:gd name="T1" fmla="*/ 262 h 524"/>
                <a:gd name="T2" fmla="*/ 320 w 642"/>
                <a:gd name="T3" fmla="*/ 235 h 524"/>
                <a:gd name="T4" fmla="*/ 319 w 642"/>
                <a:gd name="T5" fmla="*/ 232 h 524"/>
                <a:gd name="T6" fmla="*/ 319 w 642"/>
                <a:gd name="T7" fmla="*/ 224 h 524"/>
                <a:gd name="T8" fmla="*/ 319 w 642"/>
                <a:gd name="T9" fmla="*/ 217 h 524"/>
                <a:gd name="T10" fmla="*/ 320 w 642"/>
                <a:gd name="T11" fmla="*/ 214 h 524"/>
                <a:gd name="T12" fmla="*/ 320 w 642"/>
                <a:gd name="T13" fmla="*/ 214 h 524"/>
                <a:gd name="T14" fmla="*/ 317 w 642"/>
                <a:gd name="T15" fmla="*/ 214 h 524"/>
                <a:gd name="T16" fmla="*/ 314 w 642"/>
                <a:gd name="T17" fmla="*/ 214 h 524"/>
                <a:gd name="T18" fmla="*/ 310 w 642"/>
                <a:gd name="T19" fmla="*/ 214 h 524"/>
                <a:gd name="T20" fmla="*/ 306 w 642"/>
                <a:gd name="T21" fmla="*/ 214 h 524"/>
                <a:gd name="T22" fmla="*/ 302 w 642"/>
                <a:gd name="T23" fmla="*/ 214 h 524"/>
                <a:gd name="T24" fmla="*/ 300 w 642"/>
                <a:gd name="T25" fmla="*/ 214 h 524"/>
                <a:gd name="T26" fmla="*/ 298 w 642"/>
                <a:gd name="T27" fmla="*/ 214 h 524"/>
                <a:gd name="T28" fmla="*/ 298 w 642"/>
                <a:gd name="T29" fmla="*/ 196 h 524"/>
                <a:gd name="T30" fmla="*/ 321 w 642"/>
                <a:gd name="T31" fmla="*/ 196 h 524"/>
                <a:gd name="T32" fmla="*/ 321 w 642"/>
                <a:gd name="T33" fmla="*/ 0 h 524"/>
                <a:gd name="T34" fmla="*/ 0 w 642"/>
                <a:gd name="T35" fmla="*/ 0 h 524"/>
                <a:gd name="T36" fmla="*/ 0 w 642"/>
                <a:gd name="T37" fmla="*/ 196 h 524"/>
                <a:gd name="T38" fmla="*/ 22 w 642"/>
                <a:gd name="T39" fmla="*/ 196 h 524"/>
                <a:gd name="T40" fmla="*/ 22 w 642"/>
                <a:gd name="T41" fmla="*/ 214 h 524"/>
                <a:gd name="T42" fmla="*/ 21 w 642"/>
                <a:gd name="T43" fmla="*/ 214 h 524"/>
                <a:gd name="T44" fmla="*/ 19 w 642"/>
                <a:gd name="T45" fmla="*/ 214 h 524"/>
                <a:gd name="T46" fmla="*/ 15 w 642"/>
                <a:gd name="T47" fmla="*/ 214 h 524"/>
                <a:gd name="T48" fmla="*/ 11 w 642"/>
                <a:gd name="T49" fmla="*/ 214 h 524"/>
                <a:gd name="T50" fmla="*/ 7 w 642"/>
                <a:gd name="T51" fmla="*/ 214 h 524"/>
                <a:gd name="T52" fmla="*/ 3 w 642"/>
                <a:gd name="T53" fmla="*/ 214 h 524"/>
                <a:gd name="T54" fmla="*/ 1 w 642"/>
                <a:gd name="T55" fmla="*/ 214 h 524"/>
                <a:gd name="T56" fmla="*/ 1 w 642"/>
                <a:gd name="T57" fmla="*/ 214 h 524"/>
                <a:gd name="T58" fmla="*/ 3 w 642"/>
                <a:gd name="T59" fmla="*/ 217 h 524"/>
                <a:gd name="T60" fmla="*/ 3 w 642"/>
                <a:gd name="T61" fmla="*/ 224 h 524"/>
                <a:gd name="T62" fmla="*/ 2 w 642"/>
                <a:gd name="T63" fmla="*/ 232 h 524"/>
                <a:gd name="T64" fmla="*/ 1 w 642"/>
                <a:gd name="T65" fmla="*/ 235 h 524"/>
                <a:gd name="T66" fmla="*/ 28 w 642"/>
                <a:gd name="T67" fmla="*/ 262 h 524"/>
                <a:gd name="T68" fmla="*/ 293 w 642"/>
                <a:gd name="T69" fmla="*/ 262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2"/>
                <a:gd name="T106" fmla="*/ 0 h 524"/>
                <a:gd name="T107" fmla="*/ 642 w 642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2" h="524">
                  <a:moveTo>
                    <a:pt x="586" y="524"/>
                  </a:moveTo>
                  <a:lnTo>
                    <a:pt x="639" y="471"/>
                  </a:lnTo>
                  <a:lnTo>
                    <a:pt x="638" y="464"/>
                  </a:lnTo>
                  <a:lnTo>
                    <a:pt x="637" y="449"/>
                  </a:lnTo>
                  <a:lnTo>
                    <a:pt x="637" y="435"/>
                  </a:lnTo>
                  <a:lnTo>
                    <a:pt x="639" y="428"/>
                  </a:lnTo>
                  <a:lnTo>
                    <a:pt x="634" y="428"/>
                  </a:lnTo>
                  <a:lnTo>
                    <a:pt x="627" y="428"/>
                  </a:lnTo>
                  <a:lnTo>
                    <a:pt x="619" y="428"/>
                  </a:lnTo>
                  <a:lnTo>
                    <a:pt x="611" y="428"/>
                  </a:lnTo>
                  <a:lnTo>
                    <a:pt x="603" y="428"/>
                  </a:lnTo>
                  <a:lnTo>
                    <a:pt x="599" y="428"/>
                  </a:lnTo>
                  <a:lnTo>
                    <a:pt x="596" y="428"/>
                  </a:lnTo>
                  <a:lnTo>
                    <a:pt x="596" y="393"/>
                  </a:lnTo>
                  <a:lnTo>
                    <a:pt x="642" y="393"/>
                  </a:lnTo>
                  <a:lnTo>
                    <a:pt x="642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5" y="393"/>
                  </a:lnTo>
                  <a:lnTo>
                    <a:pt x="45" y="428"/>
                  </a:lnTo>
                  <a:lnTo>
                    <a:pt x="43" y="428"/>
                  </a:lnTo>
                  <a:lnTo>
                    <a:pt x="38" y="428"/>
                  </a:lnTo>
                  <a:lnTo>
                    <a:pt x="30" y="428"/>
                  </a:lnTo>
                  <a:lnTo>
                    <a:pt x="22" y="428"/>
                  </a:lnTo>
                  <a:lnTo>
                    <a:pt x="14" y="428"/>
                  </a:lnTo>
                  <a:lnTo>
                    <a:pt x="7" y="428"/>
                  </a:lnTo>
                  <a:lnTo>
                    <a:pt x="3" y="428"/>
                  </a:lnTo>
                  <a:lnTo>
                    <a:pt x="5" y="435"/>
                  </a:lnTo>
                  <a:lnTo>
                    <a:pt x="5" y="449"/>
                  </a:lnTo>
                  <a:lnTo>
                    <a:pt x="4" y="464"/>
                  </a:lnTo>
                  <a:lnTo>
                    <a:pt x="3" y="471"/>
                  </a:lnTo>
                  <a:lnTo>
                    <a:pt x="57" y="524"/>
                  </a:lnTo>
                  <a:lnTo>
                    <a:pt x="586" y="524"/>
                  </a:lnTo>
                  <a:close/>
                </a:path>
              </a:pathLst>
            </a:custGeom>
            <a:solidFill>
              <a:srgbClr val="99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19"/>
            <p:cNvSpPr>
              <a:spLocks/>
            </p:cNvSpPr>
            <p:nvPr/>
          </p:nvSpPr>
          <p:spPr bwMode="auto">
            <a:xfrm>
              <a:off x="3027" y="3117"/>
              <a:ext cx="30" cy="29"/>
            </a:xfrm>
            <a:custGeom>
              <a:avLst/>
              <a:gdLst>
                <a:gd name="T0" fmla="*/ 26 w 60"/>
                <a:gd name="T1" fmla="*/ 1 h 57"/>
                <a:gd name="T2" fmla="*/ 27 w 60"/>
                <a:gd name="T3" fmla="*/ 0 h 57"/>
                <a:gd name="T4" fmla="*/ 0 w 60"/>
                <a:gd name="T5" fmla="*/ 27 h 57"/>
                <a:gd name="T6" fmla="*/ 2 w 60"/>
                <a:gd name="T7" fmla="*/ 29 h 57"/>
                <a:gd name="T8" fmla="*/ 29 w 60"/>
                <a:gd name="T9" fmla="*/ 2 h 57"/>
                <a:gd name="T10" fmla="*/ 29 w 60"/>
                <a:gd name="T11" fmla="*/ 1 h 57"/>
                <a:gd name="T12" fmla="*/ 29 w 60"/>
                <a:gd name="T13" fmla="*/ 2 h 57"/>
                <a:gd name="T14" fmla="*/ 30 w 60"/>
                <a:gd name="T15" fmla="*/ 2 h 57"/>
                <a:gd name="T16" fmla="*/ 29 w 60"/>
                <a:gd name="T17" fmla="*/ 1 h 57"/>
                <a:gd name="T18" fmla="*/ 26 w 60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7"/>
                <a:gd name="T32" fmla="*/ 60 w 6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7">
                  <a:moveTo>
                    <a:pt x="52" y="2"/>
                  </a:moveTo>
                  <a:lnTo>
                    <a:pt x="53" y="0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120"/>
            <p:cNvSpPr>
              <a:spLocks/>
            </p:cNvSpPr>
            <p:nvPr/>
          </p:nvSpPr>
          <p:spPr bwMode="auto">
            <a:xfrm>
              <a:off x="3051" y="3095"/>
              <a:ext cx="5" cy="24"/>
            </a:xfrm>
            <a:custGeom>
              <a:avLst/>
              <a:gdLst>
                <a:gd name="T0" fmla="*/ 3 w 10"/>
                <a:gd name="T1" fmla="*/ 0 h 47"/>
                <a:gd name="T2" fmla="*/ 3 w 10"/>
                <a:gd name="T3" fmla="*/ 0 h 47"/>
                <a:gd name="T4" fmla="*/ 1 w 10"/>
                <a:gd name="T5" fmla="*/ 6 h 47"/>
                <a:gd name="T6" fmla="*/ 0 w 10"/>
                <a:gd name="T7" fmla="*/ 13 h 47"/>
                <a:gd name="T8" fmla="*/ 1 w 10"/>
                <a:gd name="T9" fmla="*/ 20 h 47"/>
                <a:gd name="T10" fmla="*/ 2 w 10"/>
                <a:gd name="T11" fmla="*/ 24 h 47"/>
                <a:gd name="T12" fmla="*/ 5 w 10"/>
                <a:gd name="T13" fmla="*/ 24 h 47"/>
                <a:gd name="T14" fmla="*/ 5 w 10"/>
                <a:gd name="T15" fmla="*/ 20 h 47"/>
                <a:gd name="T16" fmla="*/ 5 w 10"/>
                <a:gd name="T17" fmla="*/ 13 h 47"/>
                <a:gd name="T18" fmla="*/ 4 w 10"/>
                <a:gd name="T19" fmla="*/ 6 h 47"/>
                <a:gd name="T20" fmla="*/ 3 w 10"/>
                <a:gd name="T21" fmla="*/ 5 h 47"/>
                <a:gd name="T22" fmla="*/ 3 w 10"/>
                <a:gd name="T23" fmla="*/ 5 h 47"/>
                <a:gd name="T24" fmla="*/ 3 w 1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7"/>
                <a:gd name="T41" fmla="*/ 10 w 1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7">
                  <a:moveTo>
                    <a:pt x="7" y="0"/>
                  </a:moveTo>
                  <a:lnTo>
                    <a:pt x="7" y="0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10" y="47"/>
                  </a:lnTo>
                  <a:lnTo>
                    <a:pt x="9" y="40"/>
                  </a:lnTo>
                  <a:lnTo>
                    <a:pt x="9" y="2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21"/>
            <p:cNvSpPr>
              <a:spLocks/>
            </p:cNvSpPr>
            <p:nvPr/>
          </p:nvSpPr>
          <p:spPr bwMode="auto">
            <a:xfrm>
              <a:off x="3031" y="3095"/>
              <a:ext cx="23" cy="5"/>
            </a:xfrm>
            <a:custGeom>
              <a:avLst/>
              <a:gdLst>
                <a:gd name="T0" fmla="*/ 0 w 47"/>
                <a:gd name="T1" fmla="*/ 2 h 9"/>
                <a:gd name="T2" fmla="*/ 2 w 47"/>
                <a:gd name="T3" fmla="*/ 5 h 9"/>
                <a:gd name="T4" fmla="*/ 3 w 47"/>
                <a:gd name="T5" fmla="*/ 5 h 9"/>
                <a:gd name="T6" fmla="*/ 5 w 47"/>
                <a:gd name="T7" fmla="*/ 5 h 9"/>
                <a:gd name="T8" fmla="*/ 9 w 47"/>
                <a:gd name="T9" fmla="*/ 5 h 9"/>
                <a:gd name="T10" fmla="*/ 13 w 47"/>
                <a:gd name="T11" fmla="*/ 5 h 9"/>
                <a:gd name="T12" fmla="*/ 17 w 47"/>
                <a:gd name="T13" fmla="*/ 5 h 9"/>
                <a:gd name="T14" fmla="*/ 21 w 47"/>
                <a:gd name="T15" fmla="*/ 5 h 9"/>
                <a:gd name="T16" fmla="*/ 23 w 47"/>
                <a:gd name="T17" fmla="*/ 5 h 9"/>
                <a:gd name="T18" fmla="*/ 23 w 47"/>
                <a:gd name="T19" fmla="*/ 0 h 9"/>
                <a:gd name="T20" fmla="*/ 23 w 47"/>
                <a:gd name="T21" fmla="*/ 5 h 9"/>
                <a:gd name="T22" fmla="*/ 23 w 47"/>
                <a:gd name="T23" fmla="*/ 0 h 9"/>
                <a:gd name="T24" fmla="*/ 21 w 47"/>
                <a:gd name="T25" fmla="*/ 0 h 9"/>
                <a:gd name="T26" fmla="*/ 17 w 47"/>
                <a:gd name="T27" fmla="*/ 0 h 9"/>
                <a:gd name="T28" fmla="*/ 13 w 47"/>
                <a:gd name="T29" fmla="*/ 0 h 9"/>
                <a:gd name="T30" fmla="*/ 9 w 47"/>
                <a:gd name="T31" fmla="*/ 0 h 9"/>
                <a:gd name="T32" fmla="*/ 5 w 47"/>
                <a:gd name="T33" fmla="*/ 0 h 9"/>
                <a:gd name="T34" fmla="*/ 3 w 47"/>
                <a:gd name="T35" fmla="*/ 0 h 9"/>
                <a:gd name="T36" fmla="*/ 2 w 47"/>
                <a:gd name="T37" fmla="*/ 0 h 9"/>
                <a:gd name="T38" fmla="*/ 4 w 47"/>
                <a:gd name="T39" fmla="*/ 2 h 9"/>
                <a:gd name="T40" fmla="*/ 0 w 47"/>
                <a:gd name="T41" fmla="*/ 2 h 9"/>
                <a:gd name="T42" fmla="*/ 0 w 47"/>
                <a:gd name="T43" fmla="*/ 5 h 9"/>
                <a:gd name="T44" fmla="*/ 2 w 47"/>
                <a:gd name="T45" fmla="*/ 5 h 9"/>
                <a:gd name="T46" fmla="*/ 0 w 47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"/>
                <a:gd name="T74" fmla="*/ 47 w 47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">
                  <a:moveTo>
                    <a:pt x="0" y="4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22"/>
            <p:cNvSpPr>
              <a:spLocks/>
            </p:cNvSpPr>
            <p:nvPr/>
          </p:nvSpPr>
          <p:spPr bwMode="auto">
            <a:xfrm>
              <a:off x="3031" y="3077"/>
              <a:ext cx="4" cy="20"/>
            </a:xfrm>
            <a:custGeom>
              <a:avLst/>
              <a:gdLst>
                <a:gd name="T0" fmla="*/ 2 w 9"/>
                <a:gd name="T1" fmla="*/ 0 h 40"/>
                <a:gd name="T2" fmla="*/ 0 w 9"/>
                <a:gd name="T3" fmla="*/ 3 h 40"/>
                <a:gd name="T4" fmla="*/ 0 w 9"/>
                <a:gd name="T5" fmla="*/ 20 h 40"/>
                <a:gd name="T6" fmla="*/ 4 w 9"/>
                <a:gd name="T7" fmla="*/ 20 h 40"/>
                <a:gd name="T8" fmla="*/ 4 w 9"/>
                <a:gd name="T9" fmla="*/ 3 h 40"/>
                <a:gd name="T10" fmla="*/ 2 w 9"/>
                <a:gd name="T11" fmla="*/ 5 h 40"/>
                <a:gd name="T12" fmla="*/ 2 w 9"/>
                <a:gd name="T13" fmla="*/ 0 h 40"/>
                <a:gd name="T14" fmla="*/ 0 w 9"/>
                <a:gd name="T15" fmla="*/ 0 h 40"/>
                <a:gd name="T16" fmla="*/ 0 w 9"/>
                <a:gd name="T17" fmla="*/ 3 h 40"/>
                <a:gd name="T18" fmla="*/ 2 w 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0"/>
                  </a:moveTo>
                  <a:lnTo>
                    <a:pt x="0" y="5"/>
                  </a:lnTo>
                  <a:lnTo>
                    <a:pt x="0" y="40"/>
                  </a:lnTo>
                  <a:lnTo>
                    <a:pt x="9" y="40"/>
                  </a:lnTo>
                  <a:lnTo>
                    <a:pt x="9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123"/>
            <p:cNvSpPr>
              <a:spLocks/>
            </p:cNvSpPr>
            <p:nvPr/>
          </p:nvSpPr>
          <p:spPr bwMode="auto">
            <a:xfrm>
              <a:off x="3033" y="3077"/>
              <a:ext cx="26" cy="5"/>
            </a:xfrm>
            <a:custGeom>
              <a:avLst/>
              <a:gdLst>
                <a:gd name="T0" fmla="*/ 21 w 51"/>
                <a:gd name="T1" fmla="*/ 3 h 9"/>
                <a:gd name="T2" fmla="*/ 23 w 51"/>
                <a:gd name="T3" fmla="*/ 0 h 9"/>
                <a:gd name="T4" fmla="*/ 0 w 51"/>
                <a:gd name="T5" fmla="*/ 0 h 9"/>
                <a:gd name="T6" fmla="*/ 0 w 51"/>
                <a:gd name="T7" fmla="*/ 5 h 9"/>
                <a:gd name="T8" fmla="*/ 23 w 51"/>
                <a:gd name="T9" fmla="*/ 5 h 9"/>
                <a:gd name="T10" fmla="*/ 26 w 51"/>
                <a:gd name="T11" fmla="*/ 3 h 9"/>
                <a:gd name="T12" fmla="*/ 23 w 51"/>
                <a:gd name="T13" fmla="*/ 5 h 9"/>
                <a:gd name="T14" fmla="*/ 26 w 51"/>
                <a:gd name="T15" fmla="*/ 5 h 9"/>
                <a:gd name="T16" fmla="*/ 26 w 51"/>
                <a:gd name="T17" fmla="*/ 3 h 9"/>
                <a:gd name="T18" fmla="*/ 21 w 51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2" y="5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24"/>
            <p:cNvSpPr>
              <a:spLocks/>
            </p:cNvSpPr>
            <p:nvPr/>
          </p:nvSpPr>
          <p:spPr bwMode="auto">
            <a:xfrm>
              <a:off x="3054" y="2881"/>
              <a:ext cx="5" cy="198"/>
            </a:xfrm>
            <a:custGeom>
              <a:avLst/>
              <a:gdLst>
                <a:gd name="T0" fmla="*/ 2 w 9"/>
                <a:gd name="T1" fmla="*/ 4 h 397"/>
                <a:gd name="T2" fmla="*/ 0 w 9"/>
                <a:gd name="T3" fmla="*/ 2 h 397"/>
                <a:gd name="T4" fmla="*/ 0 w 9"/>
                <a:gd name="T5" fmla="*/ 198 h 397"/>
                <a:gd name="T6" fmla="*/ 5 w 9"/>
                <a:gd name="T7" fmla="*/ 198 h 397"/>
                <a:gd name="T8" fmla="*/ 5 w 9"/>
                <a:gd name="T9" fmla="*/ 2 h 397"/>
                <a:gd name="T10" fmla="*/ 2 w 9"/>
                <a:gd name="T11" fmla="*/ 0 h 397"/>
                <a:gd name="T12" fmla="*/ 5 w 9"/>
                <a:gd name="T13" fmla="*/ 2 h 397"/>
                <a:gd name="T14" fmla="*/ 5 w 9"/>
                <a:gd name="T15" fmla="*/ 0 h 397"/>
                <a:gd name="T16" fmla="*/ 2 w 9"/>
                <a:gd name="T17" fmla="*/ 0 h 397"/>
                <a:gd name="T18" fmla="*/ 2 w 9"/>
                <a:gd name="T19" fmla="*/ 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9"/>
                  </a:moveTo>
                  <a:lnTo>
                    <a:pt x="0" y="4"/>
                  </a:lnTo>
                  <a:lnTo>
                    <a:pt x="0" y="397"/>
                  </a:lnTo>
                  <a:lnTo>
                    <a:pt x="9" y="397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25"/>
            <p:cNvSpPr>
              <a:spLocks/>
            </p:cNvSpPr>
            <p:nvPr/>
          </p:nvSpPr>
          <p:spPr bwMode="auto">
            <a:xfrm>
              <a:off x="2733" y="2881"/>
              <a:ext cx="323" cy="4"/>
            </a:xfrm>
            <a:custGeom>
              <a:avLst/>
              <a:gdLst>
                <a:gd name="T0" fmla="*/ 5 w 646"/>
                <a:gd name="T1" fmla="*/ 2 h 9"/>
                <a:gd name="T2" fmla="*/ 2 w 646"/>
                <a:gd name="T3" fmla="*/ 4 h 9"/>
                <a:gd name="T4" fmla="*/ 323 w 646"/>
                <a:gd name="T5" fmla="*/ 4 h 9"/>
                <a:gd name="T6" fmla="*/ 323 w 646"/>
                <a:gd name="T7" fmla="*/ 0 h 9"/>
                <a:gd name="T8" fmla="*/ 2 w 646"/>
                <a:gd name="T9" fmla="*/ 0 h 9"/>
                <a:gd name="T10" fmla="*/ 0 w 646"/>
                <a:gd name="T11" fmla="*/ 2 h 9"/>
                <a:gd name="T12" fmla="*/ 2 w 646"/>
                <a:gd name="T13" fmla="*/ 0 h 9"/>
                <a:gd name="T14" fmla="*/ 0 w 646"/>
                <a:gd name="T15" fmla="*/ 0 h 9"/>
                <a:gd name="T16" fmla="*/ 0 w 646"/>
                <a:gd name="T17" fmla="*/ 2 h 9"/>
                <a:gd name="T18" fmla="*/ 5 w 646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9"/>
                <a:gd name="T32" fmla="*/ 646 w 64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9">
                  <a:moveTo>
                    <a:pt x="9" y="4"/>
                  </a:moveTo>
                  <a:lnTo>
                    <a:pt x="4" y="9"/>
                  </a:lnTo>
                  <a:lnTo>
                    <a:pt x="646" y="9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26"/>
            <p:cNvSpPr>
              <a:spLocks/>
            </p:cNvSpPr>
            <p:nvPr/>
          </p:nvSpPr>
          <p:spPr bwMode="auto">
            <a:xfrm>
              <a:off x="2733" y="2883"/>
              <a:ext cx="4" cy="199"/>
            </a:xfrm>
            <a:custGeom>
              <a:avLst/>
              <a:gdLst>
                <a:gd name="T0" fmla="*/ 2 w 9"/>
                <a:gd name="T1" fmla="*/ 194 h 397"/>
                <a:gd name="T2" fmla="*/ 4 w 9"/>
                <a:gd name="T3" fmla="*/ 197 h 397"/>
                <a:gd name="T4" fmla="*/ 4 w 9"/>
                <a:gd name="T5" fmla="*/ 0 h 397"/>
                <a:gd name="T6" fmla="*/ 0 w 9"/>
                <a:gd name="T7" fmla="*/ 0 h 397"/>
                <a:gd name="T8" fmla="*/ 0 w 9"/>
                <a:gd name="T9" fmla="*/ 197 h 397"/>
                <a:gd name="T10" fmla="*/ 2 w 9"/>
                <a:gd name="T11" fmla="*/ 199 h 397"/>
                <a:gd name="T12" fmla="*/ 0 w 9"/>
                <a:gd name="T13" fmla="*/ 197 h 397"/>
                <a:gd name="T14" fmla="*/ 0 w 9"/>
                <a:gd name="T15" fmla="*/ 199 h 397"/>
                <a:gd name="T16" fmla="*/ 2 w 9"/>
                <a:gd name="T17" fmla="*/ 199 h 397"/>
                <a:gd name="T18" fmla="*/ 2 w 9"/>
                <a:gd name="T19" fmla="*/ 19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388"/>
                  </a:moveTo>
                  <a:lnTo>
                    <a:pt x="9" y="39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" y="397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4" y="397"/>
                  </a:lnTo>
                  <a:lnTo>
                    <a:pt x="4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127"/>
            <p:cNvSpPr>
              <a:spLocks/>
            </p:cNvSpPr>
            <p:nvPr/>
          </p:nvSpPr>
          <p:spPr bwMode="auto">
            <a:xfrm>
              <a:off x="2735" y="3077"/>
              <a:ext cx="25" cy="5"/>
            </a:xfrm>
            <a:custGeom>
              <a:avLst/>
              <a:gdLst>
                <a:gd name="T0" fmla="*/ 25 w 50"/>
                <a:gd name="T1" fmla="*/ 3 h 9"/>
                <a:gd name="T2" fmla="*/ 23 w 50"/>
                <a:gd name="T3" fmla="*/ 0 h 9"/>
                <a:gd name="T4" fmla="*/ 0 w 50"/>
                <a:gd name="T5" fmla="*/ 0 h 9"/>
                <a:gd name="T6" fmla="*/ 0 w 50"/>
                <a:gd name="T7" fmla="*/ 5 h 9"/>
                <a:gd name="T8" fmla="*/ 23 w 50"/>
                <a:gd name="T9" fmla="*/ 5 h 9"/>
                <a:gd name="T10" fmla="*/ 21 w 50"/>
                <a:gd name="T11" fmla="*/ 3 h 9"/>
                <a:gd name="T12" fmla="*/ 25 w 50"/>
                <a:gd name="T13" fmla="*/ 3 h 9"/>
                <a:gd name="T14" fmla="*/ 25 w 50"/>
                <a:gd name="T15" fmla="*/ 0 h 9"/>
                <a:gd name="T16" fmla="*/ 23 w 50"/>
                <a:gd name="T17" fmla="*/ 0 h 9"/>
                <a:gd name="T18" fmla="*/ 25 w 50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9"/>
                <a:gd name="T32" fmla="*/ 50 w 50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9">
                  <a:moveTo>
                    <a:pt x="50" y="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128"/>
            <p:cNvSpPr>
              <a:spLocks/>
            </p:cNvSpPr>
            <p:nvPr/>
          </p:nvSpPr>
          <p:spPr bwMode="auto">
            <a:xfrm>
              <a:off x="2755" y="3079"/>
              <a:ext cx="5" cy="21"/>
            </a:xfrm>
            <a:custGeom>
              <a:avLst/>
              <a:gdLst>
                <a:gd name="T0" fmla="*/ 2 w 9"/>
                <a:gd name="T1" fmla="*/ 21 h 40"/>
                <a:gd name="T2" fmla="*/ 5 w 9"/>
                <a:gd name="T3" fmla="*/ 18 h 40"/>
                <a:gd name="T4" fmla="*/ 5 w 9"/>
                <a:gd name="T5" fmla="*/ 0 h 40"/>
                <a:gd name="T6" fmla="*/ 0 w 9"/>
                <a:gd name="T7" fmla="*/ 0 h 40"/>
                <a:gd name="T8" fmla="*/ 0 w 9"/>
                <a:gd name="T9" fmla="*/ 18 h 40"/>
                <a:gd name="T10" fmla="*/ 2 w 9"/>
                <a:gd name="T11" fmla="*/ 16 h 40"/>
                <a:gd name="T12" fmla="*/ 2 w 9"/>
                <a:gd name="T13" fmla="*/ 21 h 40"/>
                <a:gd name="T14" fmla="*/ 5 w 9"/>
                <a:gd name="T15" fmla="*/ 21 h 40"/>
                <a:gd name="T16" fmla="*/ 5 w 9"/>
                <a:gd name="T17" fmla="*/ 18 h 40"/>
                <a:gd name="T18" fmla="*/ 2 w 9"/>
                <a:gd name="T19" fmla="*/ 2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40"/>
                  </a:move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129"/>
            <p:cNvSpPr>
              <a:spLocks/>
            </p:cNvSpPr>
            <p:nvPr/>
          </p:nvSpPr>
          <p:spPr bwMode="auto">
            <a:xfrm>
              <a:off x="2736" y="3095"/>
              <a:ext cx="22" cy="5"/>
            </a:xfrm>
            <a:custGeom>
              <a:avLst/>
              <a:gdLst>
                <a:gd name="T0" fmla="*/ 0 w 42"/>
                <a:gd name="T1" fmla="*/ 0 h 9"/>
                <a:gd name="T2" fmla="*/ 0 w 42"/>
                <a:gd name="T3" fmla="*/ 0 h 9"/>
                <a:gd name="T4" fmla="*/ 0 w 42"/>
                <a:gd name="T5" fmla="*/ 5 h 9"/>
                <a:gd name="T6" fmla="*/ 2 w 42"/>
                <a:gd name="T7" fmla="*/ 5 h 9"/>
                <a:gd name="T8" fmla="*/ 6 w 42"/>
                <a:gd name="T9" fmla="*/ 5 h 9"/>
                <a:gd name="T10" fmla="*/ 10 w 42"/>
                <a:gd name="T11" fmla="*/ 5 h 9"/>
                <a:gd name="T12" fmla="*/ 14 w 42"/>
                <a:gd name="T13" fmla="*/ 5 h 9"/>
                <a:gd name="T14" fmla="*/ 18 w 42"/>
                <a:gd name="T15" fmla="*/ 5 h 9"/>
                <a:gd name="T16" fmla="*/ 21 w 42"/>
                <a:gd name="T17" fmla="*/ 5 h 9"/>
                <a:gd name="T18" fmla="*/ 22 w 42"/>
                <a:gd name="T19" fmla="*/ 5 h 9"/>
                <a:gd name="T20" fmla="*/ 22 w 42"/>
                <a:gd name="T21" fmla="*/ 0 h 9"/>
                <a:gd name="T22" fmla="*/ 21 w 42"/>
                <a:gd name="T23" fmla="*/ 0 h 9"/>
                <a:gd name="T24" fmla="*/ 18 w 42"/>
                <a:gd name="T25" fmla="*/ 0 h 9"/>
                <a:gd name="T26" fmla="*/ 14 w 42"/>
                <a:gd name="T27" fmla="*/ 0 h 9"/>
                <a:gd name="T28" fmla="*/ 10 w 42"/>
                <a:gd name="T29" fmla="*/ 0 h 9"/>
                <a:gd name="T30" fmla="*/ 6 w 42"/>
                <a:gd name="T31" fmla="*/ 0 h 9"/>
                <a:gd name="T32" fmla="*/ 2 w 42"/>
                <a:gd name="T33" fmla="*/ 0 h 9"/>
                <a:gd name="T34" fmla="*/ 0 w 42"/>
                <a:gd name="T35" fmla="*/ 0 h 9"/>
                <a:gd name="T36" fmla="*/ 0 w 42"/>
                <a:gd name="T37" fmla="*/ 5 h 9"/>
                <a:gd name="T38" fmla="*/ 0 w 42"/>
                <a:gd name="T39" fmla="*/ 5 h 9"/>
                <a:gd name="T40" fmla="*/ 0 w 42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9"/>
                <a:gd name="T65" fmla="*/ 42 w 4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130"/>
            <p:cNvSpPr>
              <a:spLocks/>
            </p:cNvSpPr>
            <p:nvPr/>
          </p:nvSpPr>
          <p:spPr bwMode="auto">
            <a:xfrm>
              <a:off x="2734" y="3095"/>
              <a:ext cx="6" cy="25"/>
            </a:xfrm>
            <a:custGeom>
              <a:avLst/>
              <a:gdLst>
                <a:gd name="T0" fmla="*/ 3 w 12"/>
                <a:gd name="T1" fmla="*/ 23 h 49"/>
                <a:gd name="T2" fmla="*/ 4 w 12"/>
                <a:gd name="T3" fmla="*/ 24 h 49"/>
                <a:gd name="T4" fmla="*/ 5 w 12"/>
                <a:gd name="T5" fmla="*/ 20 h 49"/>
                <a:gd name="T6" fmla="*/ 6 w 12"/>
                <a:gd name="T7" fmla="*/ 13 h 49"/>
                <a:gd name="T8" fmla="*/ 5 w 12"/>
                <a:gd name="T9" fmla="*/ 6 h 49"/>
                <a:gd name="T10" fmla="*/ 3 w 12"/>
                <a:gd name="T11" fmla="*/ 0 h 49"/>
                <a:gd name="T12" fmla="*/ 3 w 12"/>
                <a:gd name="T13" fmla="*/ 5 h 49"/>
                <a:gd name="T14" fmla="*/ 2 w 12"/>
                <a:gd name="T15" fmla="*/ 6 h 49"/>
                <a:gd name="T16" fmla="*/ 1 w 12"/>
                <a:gd name="T17" fmla="*/ 13 h 49"/>
                <a:gd name="T18" fmla="*/ 1 w 12"/>
                <a:gd name="T19" fmla="*/ 20 h 49"/>
                <a:gd name="T20" fmla="*/ 1 w 12"/>
                <a:gd name="T21" fmla="*/ 24 h 49"/>
                <a:gd name="T22" fmla="*/ 1 w 12"/>
                <a:gd name="T23" fmla="*/ 25 h 49"/>
                <a:gd name="T24" fmla="*/ 1 w 12"/>
                <a:gd name="T25" fmla="*/ 24 h 49"/>
                <a:gd name="T26" fmla="*/ 0 w 12"/>
                <a:gd name="T27" fmla="*/ 24 h 49"/>
                <a:gd name="T28" fmla="*/ 1 w 12"/>
                <a:gd name="T29" fmla="*/ 25 h 49"/>
                <a:gd name="T30" fmla="*/ 3 w 12"/>
                <a:gd name="T31" fmla="*/ 23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49"/>
                <a:gd name="T50" fmla="*/ 12 w 12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49">
                  <a:moveTo>
                    <a:pt x="7" y="45"/>
                  </a:moveTo>
                  <a:lnTo>
                    <a:pt x="8" y="47"/>
                  </a:lnTo>
                  <a:lnTo>
                    <a:pt x="9" y="40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25"/>
                  </a:lnTo>
                  <a:lnTo>
                    <a:pt x="2" y="40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131"/>
            <p:cNvSpPr>
              <a:spLocks/>
            </p:cNvSpPr>
            <p:nvPr/>
          </p:nvSpPr>
          <p:spPr bwMode="auto">
            <a:xfrm>
              <a:off x="2735" y="3117"/>
              <a:ext cx="29" cy="30"/>
            </a:xfrm>
            <a:custGeom>
              <a:avLst/>
              <a:gdLst>
                <a:gd name="T0" fmla="*/ 28 w 59"/>
                <a:gd name="T1" fmla="*/ 25 h 60"/>
                <a:gd name="T2" fmla="*/ 29 w 59"/>
                <a:gd name="T3" fmla="*/ 27 h 60"/>
                <a:gd name="T4" fmla="*/ 2 w 59"/>
                <a:gd name="T5" fmla="*/ 0 h 60"/>
                <a:gd name="T6" fmla="*/ 0 w 59"/>
                <a:gd name="T7" fmla="*/ 2 h 60"/>
                <a:gd name="T8" fmla="*/ 27 w 59"/>
                <a:gd name="T9" fmla="*/ 29 h 60"/>
                <a:gd name="T10" fmla="*/ 28 w 59"/>
                <a:gd name="T11" fmla="*/ 30 h 60"/>
                <a:gd name="T12" fmla="*/ 27 w 59"/>
                <a:gd name="T13" fmla="*/ 29 h 60"/>
                <a:gd name="T14" fmla="*/ 28 w 59"/>
                <a:gd name="T15" fmla="*/ 29 h 60"/>
                <a:gd name="T16" fmla="*/ 28 w 59"/>
                <a:gd name="T17" fmla="*/ 30 h 60"/>
                <a:gd name="T18" fmla="*/ 28 w 59"/>
                <a:gd name="T19" fmla="*/ 2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0"/>
                <a:gd name="T32" fmla="*/ 59 w 5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0">
                  <a:moveTo>
                    <a:pt x="57" y="50"/>
                  </a:moveTo>
                  <a:lnTo>
                    <a:pt x="59" y="53"/>
                  </a:lnTo>
                  <a:lnTo>
                    <a:pt x="5" y="0"/>
                  </a:lnTo>
                  <a:lnTo>
                    <a:pt x="0" y="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6" y="58"/>
                  </a:lnTo>
                  <a:lnTo>
                    <a:pt x="57" y="6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32"/>
            <p:cNvSpPr>
              <a:spLocks/>
            </p:cNvSpPr>
            <p:nvPr/>
          </p:nvSpPr>
          <p:spPr bwMode="auto">
            <a:xfrm>
              <a:off x="2763" y="3143"/>
              <a:ext cx="266" cy="4"/>
            </a:xfrm>
            <a:custGeom>
              <a:avLst/>
              <a:gdLst>
                <a:gd name="T0" fmla="*/ 264 w 531"/>
                <a:gd name="T1" fmla="*/ 1 h 10"/>
                <a:gd name="T2" fmla="*/ 265 w 531"/>
                <a:gd name="T3" fmla="*/ 0 h 10"/>
                <a:gd name="T4" fmla="*/ 0 w 531"/>
                <a:gd name="T5" fmla="*/ 0 h 10"/>
                <a:gd name="T6" fmla="*/ 0 w 531"/>
                <a:gd name="T7" fmla="*/ 4 h 10"/>
                <a:gd name="T8" fmla="*/ 265 w 531"/>
                <a:gd name="T9" fmla="*/ 4 h 10"/>
                <a:gd name="T10" fmla="*/ 266 w 531"/>
                <a:gd name="T11" fmla="*/ 3 h 10"/>
                <a:gd name="T12" fmla="*/ 265 w 531"/>
                <a:gd name="T13" fmla="*/ 4 h 10"/>
                <a:gd name="T14" fmla="*/ 265 w 531"/>
                <a:gd name="T15" fmla="*/ 3 h 10"/>
                <a:gd name="T16" fmla="*/ 266 w 531"/>
                <a:gd name="T17" fmla="*/ 3 h 10"/>
                <a:gd name="T18" fmla="*/ 264 w 531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10"/>
                <a:gd name="T32" fmla="*/ 531 w 53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10">
                  <a:moveTo>
                    <a:pt x="527" y="3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29" y="10"/>
                  </a:lnTo>
                  <a:lnTo>
                    <a:pt x="531" y="7"/>
                  </a:lnTo>
                  <a:lnTo>
                    <a:pt x="529" y="10"/>
                  </a:lnTo>
                  <a:lnTo>
                    <a:pt x="530" y="8"/>
                  </a:lnTo>
                  <a:lnTo>
                    <a:pt x="531" y="7"/>
                  </a:lnTo>
                  <a:lnTo>
                    <a:pt x="52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Rectangle 133"/>
            <p:cNvSpPr>
              <a:spLocks noChangeArrowheads="1"/>
            </p:cNvSpPr>
            <p:nvPr/>
          </p:nvSpPr>
          <p:spPr bwMode="auto">
            <a:xfrm>
              <a:off x="2735" y="2910"/>
              <a:ext cx="321" cy="41"/>
            </a:xfrm>
            <a:prstGeom prst="rect">
              <a:avLst/>
            </a:prstGeom>
            <a:solidFill>
              <a:srgbClr val="D8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34"/>
            <p:cNvSpPr>
              <a:spLocks/>
            </p:cNvSpPr>
            <p:nvPr/>
          </p:nvSpPr>
          <p:spPr bwMode="auto">
            <a:xfrm>
              <a:off x="2733" y="2949"/>
              <a:ext cx="323" cy="4"/>
            </a:xfrm>
            <a:custGeom>
              <a:avLst/>
              <a:gdLst>
                <a:gd name="T0" fmla="*/ 0 w 646"/>
                <a:gd name="T1" fmla="*/ 2 h 10"/>
                <a:gd name="T2" fmla="*/ 2 w 646"/>
                <a:gd name="T3" fmla="*/ 4 h 10"/>
                <a:gd name="T4" fmla="*/ 323 w 646"/>
                <a:gd name="T5" fmla="*/ 4 h 10"/>
                <a:gd name="T6" fmla="*/ 323 w 646"/>
                <a:gd name="T7" fmla="*/ 0 h 10"/>
                <a:gd name="T8" fmla="*/ 2 w 646"/>
                <a:gd name="T9" fmla="*/ 0 h 10"/>
                <a:gd name="T10" fmla="*/ 5 w 646"/>
                <a:gd name="T11" fmla="*/ 2 h 10"/>
                <a:gd name="T12" fmla="*/ 0 w 646"/>
                <a:gd name="T13" fmla="*/ 2 h 10"/>
                <a:gd name="T14" fmla="*/ 0 w 646"/>
                <a:gd name="T15" fmla="*/ 4 h 10"/>
                <a:gd name="T16" fmla="*/ 2 w 646"/>
                <a:gd name="T17" fmla="*/ 4 h 10"/>
                <a:gd name="T18" fmla="*/ 0 w 646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10"/>
                <a:gd name="T32" fmla="*/ 646 w 64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10">
                  <a:moveTo>
                    <a:pt x="0" y="5"/>
                  </a:moveTo>
                  <a:lnTo>
                    <a:pt x="4" y="10"/>
                  </a:lnTo>
                  <a:lnTo>
                    <a:pt x="646" y="10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135"/>
            <p:cNvSpPr>
              <a:spLocks/>
            </p:cNvSpPr>
            <p:nvPr/>
          </p:nvSpPr>
          <p:spPr bwMode="auto">
            <a:xfrm>
              <a:off x="2733" y="2908"/>
              <a:ext cx="4" cy="43"/>
            </a:xfrm>
            <a:custGeom>
              <a:avLst/>
              <a:gdLst>
                <a:gd name="T0" fmla="*/ 2 w 9"/>
                <a:gd name="T1" fmla="*/ 0 h 86"/>
                <a:gd name="T2" fmla="*/ 0 w 9"/>
                <a:gd name="T3" fmla="*/ 2 h 86"/>
                <a:gd name="T4" fmla="*/ 0 w 9"/>
                <a:gd name="T5" fmla="*/ 43 h 86"/>
                <a:gd name="T6" fmla="*/ 4 w 9"/>
                <a:gd name="T7" fmla="*/ 43 h 86"/>
                <a:gd name="T8" fmla="*/ 4 w 9"/>
                <a:gd name="T9" fmla="*/ 2 h 86"/>
                <a:gd name="T10" fmla="*/ 2 w 9"/>
                <a:gd name="T11" fmla="*/ 5 h 86"/>
                <a:gd name="T12" fmla="*/ 2 w 9"/>
                <a:gd name="T13" fmla="*/ 0 h 86"/>
                <a:gd name="T14" fmla="*/ 0 w 9"/>
                <a:gd name="T15" fmla="*/ 0 h 86"/>
                <a:gd name="T16" fmla="*/ 0 w 9"/>
                <a:gd name="T17" fmla="*/ 2 h 86"/>
                <a:gd name="T18" fmla="*/ 2 w 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6"/>
                <a:gd name="T32" fmla="*/ 9 w 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6">
                  <a:moveTo>
                    <a:pt x="4" y="0"/>
                  </a:moveTo>
                  <a:lnTo>
                    <a:pt x="0" y="4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136"/>
            <p:cNvSpPr>
              <a:spLocks/>
            </p:cNvSpPr>
            <p:nvPr/>
          </p:nvSpPr>
          <p:spPr bwMode="auto">
            <a:xfrm>
              <a:off x="2735" y="2908"/>
              <a:ext cx="324" cy="4"/>
            </a:xfrm>
            <a:custGeom>
              <a:avLst/>
              <a:gdLst>
                <a:gd name="T0" fmla="*/ 324 w 647"/>
                <a:gd name="T1" fmla="*/ 2 h 9"/>
                <a:gd name="T2" fmla="*/ 321 w 647"/>
                <a:gd name="T3" fmla="*/ 0 h 9"/>
                <a:gd name="T4" fmla="*/ 0 w 647"/>
                <a:gd name="T5" fmla="*/ 0 h 9"/>
                <a:gd name="T6" fmla="*/ 0 w 647"/>
                <a:gd name="T7" fmla="*/ 4 h 9"/>
                <a:gd name="T8" fmla="*/ 321 w 647"/>
                <a:gd name="T9" fmla="*/ 4 h 9"/>
                <a:gd name="T10" fmla="*/ 319 w 647"/>
                <a:gd name="T11" fmla="*/ 2 h 9"/>
                <a:gd name="T12" fmla="*/ 324 w 647"/>
                <a:gd name="T13" fmla="*/ 2 h 9"/>
                <a:gd name="T14" fmla="*/ 324 w 647"/>
                <a:gd name="T15" fmla="*/ 0 h 9"/>
                <a:gd name="T16" fmla="*/ 321 w 647"/>
                <a:gd name="T17" fmla="*/ 0 h 9"/>
                <a:gd name="T18" fmla="*/ 324 w 647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"/>
                <a:gd name="T31" fmla="*/ 0 h 9"/>
                <a:gd name="T32" fmla="*/ 647 w 64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" h="9">
                  <a:moveTo>
                    <a:pt x="647" y="4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42" y="9"/>
                  </a:lnTo>
                  <a:lnTo>
                    <a:pt x="638" y="4"/>
                  </a:lnTo>
                  <a:lnTo>
                    <a:pt x="647" y="4"/>
                  </a:lnTo>
                  <a:lnTo>
                    <a:pt x="647" y="0"/>
                  </a:lnTo>
                  <a:lnTo>
                    <a:pt x="642" y="0"/>
                  </a:lnTo>
                  <a:lnTo>
                    <a:pt x="6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37"/>
            <p:cNvSpPr>
              <a:spLocks/>
            </p:cNvSpPr>
            <p:nvPr/>
          </p:nvSpPr>
          <p:spPr bwMode="auto">
            <a:xfrm>
              <a:off x="3054" y="2910"/>
              <a:ext cx="5" cy="43"/>
            </a:xfrm>
            <a:custGeom>
              <a:avLst/>
              <a:gdLst>
                <a:gd name="T0" fmla="*/ 2 w 9"/>
                <a:gd name="T1" fmla="*/ 43 h 87"/>
                <a:gd name="T2" fmla="*/ 5 w 9"/>
                <a:gd name="T3" fmla="*/ 41 h 87"/>
                <a:gd name="T4" fmla="*/ 5 w 9"/>
                <a:gd name="T5" fmla="*/ 0 h 87"/>
                <a:gd name="T6" fmla="*/ 0 w 9"/>
                <a:gd name="T7" fmla="*/ 0 h 87"/>
                <a:gd name="T8" fmla="*/ 0 w 9"/>
                <a:gd name="T9" fmla="*/ 41 h 87"/>
                <a:gd name="T10" fmla="*/ 2 w 9"/>
                <a:gd name="T11" fmla="*/ 38 h 87"/>
                <a:gd name="T12" fmla="*/ 2 w 9"/>
                <a:gd name="T13" fmla="*/ 43 h 87"/>
                <a:gd name="T14" fmla="*/ 5 w 9"/>
                <a:gd name="T15" fmla="*/ 43 h 87"/>
                <a:gd name="T16" fmla="*/ 5 w 9"/>
                <a:gd name="T17" fmla="*/ 41 h 87"/>
                <a:gd name="T18" fmla="*/ 2 w 9"/>
                <a:gd name="T19" fmla="*/ 43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7"/>
                <a:gd name="T32" fmla="*/ 9 w 9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7">
                  <a:moveTo>
                    <a:pt x="4" y="87"/>
                  </a:moveTo>
                  <a:lnTo>
                    <a:pt x="9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4" y="77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9" y="82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138"/>
            <p:cNvSpPr>
              <a:spLocks/>
            </p:cNvSpPr>
            <p:nvPr/>
          </p:nvSpPr>
          <p:spPr bwMode="auto">
            <a:xfrm>
              <a:off x="2865" y="2881"/>
              <a:ext cx="44" cy="4"/>
            </a:xfrm>
            <a:custGeom>
              <a:avLst/>
              <a:gdLst>
                <a:gd name="T0" fmla="*/ 40 w 89"/>
                <a:gd name="T1" fmla="*/ 2 h 9"/>
                <a:gd name="T2" fmla="*/ 42 w 89"/>
                <a:gd name="T3" fmla="*/ 0 h 9"/>
                <a:gd name="T4" fmla="*/ 0 w 89"/>
                <a:gd name="T5" fmla="*/ 0 h 9"/>
                <a:gd name="T6" fmla="*/ 0 w 89"/>
                <a:gd name="T7" fmla="*/ 4 h 9"/>
                <a:gd name="T8" fmla="*/ 42 w 89"/>
                <a:gd name="T9" fmla="*/ 4 h 9"/>
                <a:gd name="T10" fmla="*/ 44 w 89"/>
                <a:gd name="T11" fmla="*/ 2 h 9"/>
                <a:gd name="T12" fmla="*/ 42 w 89"/>
                <a:gd name="T13" fmla="*/ 4 h 9"/>
                <a:gd name="T14" fmla="*/ 44 w 89"/>
                <a:gd name="T15" fmla="*/ 4 h 9"/>
                <a:gd name="T16" fmla="*/ 44 w 89"/>
                <a:gd name="T17" fmla="*/ 2 h 9"/>
                <a:gd name="T18" fmla="*/ 40 w 89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9"/>
                <a:gd name="T32" fmla="*/ 89 w 8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9">
                  <a:moveTo>
                    <a:pt x="81" y="4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4" y="9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88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39"/>
          <p:cNvGrpSpPr>
            <a:grpSpLocks/>
          </p:cNvGrpSpPr>
          <p:nvPr/>
        </p:nvGrpSpPr>
        <p:grpSpPr bwMode="auto">
          <a:xfrm>
            <a:off x="2533650" y="3148013"/>
            <a:ext cx="1408113" cy="2940050"/>
            <a:chOff x="1103" y="1261"/>
            <a:chExt cx="550" cy="899"/>
          </a:xfrm>
        </p:grpSpPr>
        <p:grpSp>
          <p:nvGrpSpPr>
            <p:cNvPr id="4207" name="Group 140"/>
            <p:cNvGrpSpPr>
              <a:grpSpLocks/>
            </p:cNvGrpSpPr>
            <p:nvPr/>
          </p:nvGrpSpPr>
          <p:grpSpPr bwMode="auto">
            <a:xfrm>
              <a:off x="1120" y="1429"/>
              <a:ext cx="533" cy="731"/>
              <a:chOff x="1120" y="1429"/>
              <a:chExt cx="533" cy="731"/>
            </a:xfrm>
          </p:grpSpPr>
          <p:sp>
            <p:nvSpPr>
              <p:cNvPr id="4249" name="Freeform 141"/>
              <p:cNvSpPr>
                <a:spLocks/>
              </p:cNvSpPr>
              <p:nvPr/>
            </p:nvSpPr>
            <p:spPr bwMode="auto">
              <a:xfrm>
                <a:off x="1120" y="1643"/>
                <a:ext cx="218" cy="517"/>
              </a:xfrm>
              <a:custGeom>
                <a:avLst/>
                <a:gdLst>
                  <a:gd name="T0" fmla="*/ 180 w 656"/>
                  <a:gd name="T1" fmla="*/ 517 h 1552"/>
                  <a:gd name="T2" fmla="*/ 193 w 656"/>
                  <a:gd name="T3" fmla="*/ 484 h 1552"/>
                  <a:gd name="T4" fmla="*/ 204 w 656"/>
                  <a:gd name="T5" fmla="*/ 445 h 1552"/>
                  <a:gd name="T6" fmla="*/ 210 w 656"/>
                  <a:gd name="T7" fmla="*/ 404 h 1552"/>
                  <a:gd name="T8" fmla="*/ 214 w 656"/>
                  <a:gd name="T9" fmla="*/ 373 h 1552"/>
                  <a:gd name="T10" fmla="*/ 214 w 656"/>
                  <a:gd name="T11" fmla="*/ 339 h 1552"/>
                  <a:gd name="T12" fmla="*/ 218 w 656"/>
                  <a:gd name="T13" fmla="*/ 294 h 1552"/>
                  <a:gd name="T14" fmla="*/ 215 w 656"/>
                  <a:gd name="T15" fmla="*/ 252 h 1552"/>
                  <a:gd name="T16" fmla="*/ 214 w 656"/>
                  <a:gd name="T17" fmla="*/ 204 h 1552"/>
                  <a:gd name="T18" fmla="*/ 209 w 656"/>
                  <a:gd name="T19" fmla="*/ 170 h 1552"/>
                  <a:gd name="T20" fmla="*/ 206 w 656"/>
                  <a:gd name="T21" fmla="*/ 146 h 1552"/>
                  <a:gd name="T22" fmla="*/ 198 w 656"/>
                  <a:gd name="T23" fmla="*/ 122 h 1552"/>
                  <a:gd name="T24" fmla="*/ 190 w 656"/>
                  <a:gd name="T25" fmla="*/ 96 h 1552"/>
                  <a:gd name="T26" fmla="*/ 174 w 656"/>
                  <a:gd name="T27" fmla="*/ 66 h 1552"/>
                  <a:gd name="T28" fmla="*/ 153 w 656"/>
                  <a:gd name="T29" fmla="*/ 37 h 1552"/>
                  <a:gd name="T30" fmla="*/ 136 w 656"/>
                  <a:gd name="T31" fmla="*/ 21 h 1552"/>
                  <a:gd name="T32" fmla="*/ 116 w 656"/>
                  <a:gd name="T33" fmla="*/ 6 h 1552"/>
                  <a:gd name="T34" fmla="*/ 97 w 656"/>
                  <a:gd name="T35" fmla="*/ 1 h 1552"/>
                  <a:gd name="T36" fmla="*/ 71 w 656"/>
                  <a:gd name="T37" fmla="*/ 0 h 1552"/>
                  <a:gd name="T38" fmla="*/ 42 w 656"/>
                  <a:gd name="T39" fmla="*/ 4 h 1552"/>
                  <a:gd name="T40" fmla="*/ 0 w 656"/>
                  <a:gd name="T41" fmla="*/ 22 h 1552"/>
                  <a:gd name="T42" fmla="*/ 45 w 656"/>
                  <a:gd name="T43" fmla="*/ 22 h 1552"/>
                  <a:gd name="T44" fmla="*/ 78 w 656"/>
                  <a:gd name="T45" fmla="*/ 25 h 1552"/>
                  <a:gd name="T46" fmla="*/ 95 w 656"/>
                  <a:gd name="T47" fmla="*/ 28 h 1552"/>
                  <a:gd name="T48" fmla="*/ 114 w 656"/>
                  <a:gd name="T49" fmla="*/ 36 h 1552"/>
                  <a:gd name="T50" fmla="*/ 127 w 656"/>
                  <a:gd name="T51" fmla="*/ 50 h 1552"/>
                  <a:gd name="T52" fmla="*/ 141 w 656"/>
                  <a:gd name="T53" fmla="*/ 74 h 1552"/>
                  <a:gd name="T54" fmla="*/ 154 w 656"/>
                  <a:gd name="T55" fmla="*/ 93 h 1552"/>
                  <a:gd name="T56" fmla="*/ 159 w 656"/>
                  <a:gd name="T57" fmla="*/ 116 h 1552"/>
                  <a:gd name="T58" fmla="*/ 168 w 656"/>
                  <a:gd name="T59" fmla="*/ 140 h 1552"/>
                  <a:gd name="T60" fmla="*/ 174 w 656"/>
                  <a:gd name="T61" fmla="*/ 167 h 1552"/>
                  <a:gd name="T62" fmla="*/ 180 w 656"/>
                  <a:gd name="T63" fmla="*/ 201 h 1552"/>
                  <a:gd name="T64" fmla="*/ 183 w 656"/>
                  <a:gd name="T65" fmla="*/ 239 h 1552"/>
                  <a:gd name="T66" fmla="*/ 183 w 656"/>
                  <a:gd name="T67" fmla="*/ 299 h 1552"/>
                  <a:gd name="T68" fmla="*/ 179 w 656"/>
                  <a:gd name="T69" fmla="*/ 353 h 1552"/>
                  <a:gd name="T70" fmla="*/ 173 w 656"/>
                  <a:gd name="T71" fmla="*/ 407 h 1552"/>
                  <a:gd name="T72" fmla="*/ 164 w 656"/>
                  <a:gd name="T73" fmla="*/ 440 h 1552"/>
                  <a:gd name="T74" fmla="*/ 152 w 656"/>
                  <a:gd name="T75" fmla="*/ 481 h 1552"/>
                  <a:gd name="T76" fmla="*/ 137 w 656"/>
                  <a:gd name="T77" fmla="*/ 517 h 1552"/>
                  <a:gd name="T78" fmla="*/ 180 w 656"/>
                  <a:gd name="T79" fmla="*/ 517 h 15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6"/>
                  <a:gd name="T121" fmla="*/ 0 h 1552"/>
                  <a:gd name="T122" fmla="*/ 656 w 656"/>
                  <a:gd name="T123" fmla="*/ 1552 h 15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6" h="1552">
                    <a:moveTo>
                      <a:pt x="543" y="1552"/>
                    </a:moveTo>
                    <a:lnTo>
                      <a:pt x="580" y="1452"/>
                    </a:lnTo>
                    <a:lnTo>
                      <a:pt x="615" y="1335"/>
                    </a:lnTo>
                    <a:lnTo>
                      <a:pt x="633" y="1213"/>
                    </a:lnTo>
                    <a:lnTo>
                      <a:pt x="643" y="1119"/>
                    </a:lnTo>
                    <a:lnTo>
                      <a:pt x="643" y="1019"/>
                    </a:lnTo>
                    <a:lnTo>
                      <a:pt x="656" y="883"/>
                    </a:lnTo>
                    <a:lnTo>
                      <a:pt x="647" y="757"/>
                    </a:lnTo>
                    <a:lnTo>
                      <a:pt x="643" y="613"/>
                    </a:lnTo>
                    <a:lnTo>
                      <a:pt x="628" y="509"/>
                    </a:lnTo>
                    <a:lnTo>
                      <a:pt x="620" y="437"/>
                    </a:lnTo>
                    <a:lnTo>
                      <a:pt x="597" y="365"/>
                    </a:lnTo>
                    <a:lnTo>
                      <a:pt x="571" y="288"/>
                    </a:lnTo>
                    <a:lnTo>
                      <a:pt x="525" y="197"/>
                    </a:lnTo>
                    <a:lnTo>
                      <a:pt x="460" y="112"/>
                    </a:lnTo>
                    <a:lnTo>
                      <a:pt x="408" y="62"/>
                    </a:lnTo>
                    <a:lnTo>
                      <a:pt x="349" y="18"/>
                    </a:lnTo>
                    <a:lnTo>
                      <a:pt x="291" y="4"/>
                    </a:lnTo>
                    <a:lnTo>
                      <a:pt x="214" y="0"/>
                    </a:lnTo>
                    <a:lnTo>
                      <a:pt x="126" y="13"/>
                    </a:lnTo>
                    <a:lnTo>
                      <a:pt x="0" y="66"/>
                    </a:lnTo>
                    <a:lnTo>
                      <a:pt x="134" y="66"/>
                    </a:lnTo>
                    <a:lnTo>
                      <a:pt x="234" y="76"/>
                    </a:lnTo>
                    <a:lnTo>
                      <a:pt x="286" y="85"/>
                    </a:lnTo>
                    <a:lnTo>
                      <a:pt x="344" y="107"/>
                    </a:lnTo>
                    <a:lnTo>
                      <a:pt x="381" y="149"/>
                    </a:lnTo>
                    <a:lnTo>
                      <a:pt x="423" y="221"/>
                    </a:lnTo>
                    <a:lnTo>
                      <a:pt x="462" y="279"/>
                    </a:lnTo>
                    <a:lnTo>
                      <a:pt x="477" y="347"/>
                    </a:lnTo>
                    <a:lnTo>
                      <a:pt x="507" y="419"/>
                    </a:lnTo>
                    <a:lnTo>
                      <a:pt x="523" y="500"/>
                    </a:lnTo>
                    <a:lnTo>
                      <a:pt x="543" y="604"/>
                    </a:lnTo>
                    <a:lnTo>
                      <a:pt x="550" y="717"/>
                    </a:lnTo>
                    <a:lnTo>
                      <a:pt x="550" y="897"/>
                    </a:lnTo>
                    <a:lnTo>
                      <a:pt x="539" y="1060"/>
                    </a:lnTo>
                    <a:lnTo>
                      <a:pt x="521" y="1222"/>
                    </a:lnTo>
                    <a:lnTo>
                      <a:pt x="493" y="1322"/>
                    </a:lnTo>
                    <a:lnTo>
                      <a:pt x="457" y="1443"/>
                    </a:lnTo>
                    <a:lnTo>
                      <a:pt x="412" y="1552"/>
                    </a:lnTo>
                    <a:lnTo>
                      <a:pt x="543" y="155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142"/>
              <p:cNvSpPr>
                <a:spLocks/>
              </p:cNvSpPr>
              <p:nvPr/>
            </p:nvSpPr>
            <p:spPr bwMode="auto">
              <a:xfrm>
                <a:off x="1291" y="1429"/>
                <a:ext cx="106" cy="731"/>
              </a:xfrm>
              <a:custGeom>
                <a:avLst/>
                <a:gdLst>
                  <a:gd name="T0" fmla="*/ 0 w 319"/>
                  <a:gd name="T1" fmla="*/ 0 h 2194"/>
                  <a:gd name="T2" fmla="*/ 33 w 319"/>
                  <a:gd name="T3" fmla="*/ 24 h 2194"/>
                  <a:gd name="T4" fmla="*/ 50 w 319"/>
                  <a:gd name="T5" fmla="*/ 35 h 2194"/>
                  <a:gd name="T6" fmla="*/ 61 w 319"/>
                  <a:gd name="T7" fmla="*/ 46 h 2194"/>
                  <a:gd name="T8" fmla="*/ 75 w 319"/>
                  <a:gd name="T9" fmla="*/ 60 h 2194"/>
                  <a:gd name="T10" fmla="*/ 86 w 319"/>
                  <a:gd name="T11" fmla="*/ 81 h 2194"/>
                  <a:gd name="T12" fmla="*/ 91 w 319"/>
                  <a:gd name="T13" fmla="*/ 100 h 2194"/>
                  <a:gd name="T14" fmla="*/ 93 w 319"/>
                  <a:gd name="T15" fmla="*/ 119 h 2194"/>
                  <a:gd name="T16" fmla="*/ 93 w 319"/>
                  <a:gd name="T17" fmla="*/ 151 h 2194"/>
                  <a:gd name="T18" fmla="*/ 92 w 319"/>
                  <a:gd name="T19" fmla="*/ 182 h 2194"/>
                  <a:gd name="T20" fmla="*/ 89 w 319"/>
                  <a:gd name="T21" fmla="*/ 228 h 2194"/>
                  <a:gd name="T22" fmla="*/ 84 w 319"/>
                  <a:gd name="T23" fmla="*/ 268 h 2194"/>
                  <a:gd name="T24" fmla="*/ 81 w 319"/>
                  <a:gd name="T25" fmla="*/ 294 h 2194"/>
                  <a:gd name="T26" fmla="*/ 77 w 319"/>
                  <a:gd name="T27" fmla="*/ 313 h 2194"/>
                  <a:gd name="T28" fmla="*/ 72 w 319"/>
                  <a:gd name="T29" fmla="*/ 336 h 2194"/>
                  <a:gd name="T30" fmla="*/ 64 w 319"/>
                  <a:gd name="T31" fmla="*/ 365 h 2194"/>
                  <a:gd name="T32" fmla="*/ 57 w 319"/>
                  <a:gd name="T33" fmla="*/ 392 h 2194"/>
                  <a:gd name="T34" fmla="*/ 49 w 319"/>
                  <a:gd name="T35" fmla="*/ 421 h 2194"/>
                  <a:gd name="T36" fmla="*/ 43 w 319"/>
                  <a:gd name="T37" fmla="*/ 443 h 2194"/>
                  <a:gd name="T38" fmla="*/ 35 w 319"/>
                  <a:gd name="T39" fmla="*/ 473 h 2194"/>
                  <a:gd name="T40" fmla="*/ 27 w 319"/>
                  <a:gd name="T41" fmla="*/ 508 h 2194"/>
                  <a:gd name="T42" fmla="*/ 18 w 319"/>
                  <a:gd name="T43" fmla="*/ 549 h 2194"/>
                  <a:gd name="T44" fmla="*/ 12 w 319"/>
                  <a:gd name="T45" fmla="*/ 586 h 2194"/>
                  <a:gd name="T46" fmla="*/ 7 w 319"/>
                  <a:gd name="T47" fmla="*/ 617 h 2194"/>
                  <a:gd name="T48" fmla="*/ 4 w 319"/>
                  <a:gd name="T49" fmla="*/ 659 h 2194"/>
                  <a:gd name="T50" fmla="*/ 2 w 319"/>
                  <a:gd name="T51" fmla="*/ 696 h 2194"/>
                  <a:gd name="T52" fmla="*/ 0 w 319"/>
                  <a:gd name="T53" fmla="*/ 731 h 2194"/>
                  <a:gd name="T54" fmla="*/ 15 w 319"/>
                  <a:gd name="T55" fmla="*/ 731 h 2194"/>
                  <a:gd name="T56" fmla="*/ 13 w 319"/>
                  <a:gd name="T57" fmla="*/ 711 h 2194"/>
                  <a:gd name="T58" fmla="*/ 15 w 319"/>
                  <a:gd name="T59" fmla="*/ 684 h 2194"/>
                  <a:gd name="T60" fmla="*/ 18 w 319"/>
                  <a:gd name="T61" fmla="*/ 656 h 2194"/>
                  <a:gd name="T62" fmla="*/ 19 w 319"/>
                  <a:gd name="T63" fmla="*/ 631 h 2194"/>
                  <a:gd name="T64" fmla="*/ 24 w 319"/>
                  <a:gd name="T65" fmla="*/ 593 h 2194"/>
                  <a:gd name="T66" fmla="*/ 31 w 319"/>
                  <a:gd name="T67" fmla="*/ 554 h 2194"/>
                  <a:gd name="T68" fmla="*/ 40 w 319"/>
                  <a:gd name="T69" fmla="*/ 509 h 2194"/>
                  <a:gd name="T70" fmla="*/ 48 w 319"/>
                  <a:gd name="T71" fmla="*/ 476 h 2194"/>
                  <a:gd name="T72" fmla="*/ 56 w 319"/>
                  <a:gd name="T73" fmla="*/ 443 h 2194"/>
                  <a:gd name="T74" fmla="*/ 66 w 319"/>
                  <a:gd name="T75" fmla="*/ 412 h 2194"/>
                  <a:gd name="T76" fmla="*/ 74 w 319"/>
                  <a:gd name="T77" fmla="*/ 380 h 2194"/>
                  <a:gd name="T78" fmla="*/ 81 w 319"/>
                  <a:gd name="T79" fmla="*/ 355 h 2194"/>
                  <a:gd name="T80" fmla="*/ 87 w 319"/>
                  <a:gd name="T81" fmla="*/ 328 h 2194"/>
                  <a:gd name="T82" fmla="*/ 92 w 319"/>
                  <a:gd name="T83" fmla="*/ 302 h 2194"/>
                  <a:gd name="T84" fmla="*/ 96 w 319"/>
                  <a:gd name="T85" fmla="*/ 276 h 2194"/>
                  <a:gd name="T86" fmla="*/ 100 w 319"/>
                  <a:gd name="T87" fmla="*/ 250 h 2194"/>
                  <a:gd name="T88" fmla="*/ 102 w 319"/>
                  <a:gd name="T89" fmla="*/ 223 h 2194"/>
                  <a:gd name="T90" fmla="*/ 104 w 319"/>
                  <a:gd name="T91" fmla="*/ 196 h 2194"/>
                  <a:gd name="T92" fmla="*/ 106 w 319"/>
                  <a:gd name="T93" fmla="*/ 167 h 2194"/>
                  <a:gd name="T94" fmla="*/ 106 w 319"/>
                  <a:gd name="T95" fmla="*/ 141 h 2194"/>
                  <a:gd name="T96" fmla="*/ 105 w 319"/>
                  <a:gd name="T97" fmla="*/ 114 h 2194"/>
                  <a:gd name="T98" fmla="*/ 102 w 319"/>
                  <a:gd name="T99" fmla="*/ 87 h 2194"/>
                  <a:gd name="T100" fmla="*/ 95 w 319"/>
                  <a:gd name="T101" fmla="*/ 69 h 2194"/>
                  <a:gd name="T102" fmla="*/ 84 w 319"/>
                  <a:gd name="T103" fmla="*/ 51 h 2194"/>
                  <a:gd name="T104" fmla="*/ 67 w 319"/>
                  <a:gd name="T105" fmla="*/ 36 h 2194"/>
                  <a:gd name="T106" fmla="*/ 51 w 319"/>
                  <a:gd name="T107" fmla="*/ 24 h 2194"/>
                  <a:gd name="T108" fmla="*/ 0 w 319"/>
                  <a:gd name="T109" fmla="*/ 0 h 2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9"/>
                  <a:gd name="T166" fmla="*/ 0 h 2194"/>
                  <a:gd name="T167" fmla="*/ 319 w 319"/>
                  <a:gd name="T168" fmla="*/ 2194 h 2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9" h="2194">
                    <a:moveTo>
                      <a:pt x="0" y="0"/>
                    </a:moveTo>
                    <a:lnTo>
                      <a:pt x="99" y="72"/>
                    </a:lnTo>
                    <a:lnTo>
                      <a:pt x="151" y="104"/>
                    </a:lnTo>
                    <a:lnTo>
                      <a:pt x="184" y="137"/>
                    </a:lnTo>
                    <a:lnTo>
                      <a:pt x="225" y="181"/>
                    </a:lnTo>
                    <a:lnTo>
                      <a:pt x="259" y="243"/>
                    </a:lnTo>
                    <a:lnTo>
                      <a:pt x="275" y="300"/>
                    </a:lnTo>
                    <a:lnTo>
                      <a:pt x="281" y="356"/>
                    </a:lnTo>
                    <a:lnTo>
                      <a:pt x="280" y="452"/>
                    </a:lnTo>
                    <a:lnTo>
                      <a:pt x="278" y="546"/>
                    </a:lnTo>
                    <a:lnTo>
                      <a:pt x="268" y="684"/>
                    </a:lnTo>
                    <a:lnTo>
                      <a:pt x="252" y="803"/>
                    </a:lnTo>
                    <a:lnTo>
                      <a:pt x="244" y="883"/>
                    </a:lnTo>
                    <a:lnTo>
                      <a:pt x="232" y="940"/>
                    </a:lnTo>
                    <a:lnTo>
                      <a:pt x="217" y="1007"/>
                    </a:lnTo>
                    <a:lnTo>
                      <a:pt x="193" y="1095"/>
                    </a:lnTo>
                    <a:lnTo>
                      <a:pt x="172" y="1176"/>
                    </a:lnTo>
                    <a:lnTo>
                      <a:pt x="148" y="1263"/>
                    </a:lnTo>
                    <a:lnTo>
                      <a:pt x="130" y="1329"/>
                    </a:lnTo>
                    <a:lnTo>
                      <a:pt x="106" y="1420"/>
                    </a:lnTo>
                    <a:lnTo>
                      <a:pt x="81" y="1525"/>
                    </a:lnTo>
                    <a:lnTo>
                      <a:pt x="55" y="1649"/>
                    </a:lnTo>
                    <a:lnTo>
                      <a:pt x="36" y="1760"/>
                    </a:lnTo>
                    <a:lnTo>
                      <a:pt x="22" y="1851"/>
                    </a:lnTo>
                    <a:lnTo>
                      <a:pt x="13" y="1978"/>
                    </a:lnTo>
                    <a:lnTo>
                      <a:pt x="7" y="2088"/>
                    </a:lnTo>
                    <a:lnTo>
                      <a:pt x="1" y="2194"/>
                    </a:lnTo>
                    <a:lnTo>
                      <a:pt x="45" y="2193"/>
                    </a:lnTo>
                    <a:lnTo>
                      <a:pt x="39" y="2134"/>
                    </a:lnTo>
                    <a:lnTo>
                      <a:pt x="45" y="2053"/>
                    </a:lnTo>
                    <a:lnTo>
                      <a:pt x="53" y="1968"/>
                    </a:lnTo>
                    <a:lnTo>
                      <a:pt x="58" y="1894"/>
                    </a:lnTo>
                    <a:lnTo>
                      <a:pt x="73" y="1779"/>
                    </a:lnTo>
                    <a:lnTo>
                      <a:pt x="94" y="1664"/>
                    </a:lnTo>
                    <a:lnTo>
                      <a:pt x="120" y="1528"/>
                    </a:lnTo>
                    <a:lnTo>
                      <a:pt x="145" y="1429"/>
                    </a:lnTo>
                    <a:lnTo>
                      <a:pt x="169" y="1329"/>
                    </a:lnTo>
                    <a:lnTo>
                      <a:pt x="199" y="1236"/>
                    </a:lnTo>
                    <a:lnTo>
                      <a:pt x="223" y="1140"/>
                    </a:lnTo>
                    <a:lnTo>
                      <a:pt x="244" y="1065"/>
                    </a:lnTo>
                    <a:lnTo>
                      <a:pt x="262" y="985"/>
                    </a:lnTo>
                    <a:lnTo>
                      <a:pt x="278" y="907"/>
                    </a:lnTo>
                    <a:lnTo>
                      <a:pt x="289" y="829"/>
                    </a:lnTo>
                    <a:lnTo>
                      <a:pt x="301" y="751"/>
                    </a:lnTo>
                    <a:lnTo>
                      <a:pt x="307" y="668"/>
                    </a:lnTo>
                    <a:lnTo>
                      <a:pt x="313" y="588"/>
                    </a:lnTo>
                    <a:lnTo>
                      <a:pt x="319" y="502"/>
                    </a:lnTo>
                    <a:lnTo>
                      <a:pt x="319" y="422"/>
                    </a:lnTo>
                    <a:lnTo>
                      <a:pt x="316" y="341"/>
                    </a:lnTo>
                    <a:lnTo>
                      <a:pt x="307" y="262"/>
                    </a:lnTo>
                    <a:lnTo>
                      <a:pt x="287" y="206"/>
                    </a:lnTo>
                    <a:lnTo>
                      <a:pt x="252" y="153"/>
                    </a:lnTo>
                    <a:lnTo>
                      <a:pt x="202" y="107"/>
                    </a:lnTo>
                    <a:lnTo>
                      <a:pt x="153" y="7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143"/>
              <p:cNvSpPr>
                <a:spLocks/>
              </p:cNvSpPr>
              <p:nvPr/>
            </p:nvSpPr>
            <p:spPr bwMode="auto">
              <a:xfrm>
                <a:off x="1301" y="1482"/>
                <a:ext cx="352" cy="678"/>
              </a:xfrm>
              <a:custGeom>
                <a:avLst/>
                <a:gdLst>
                  <a:gd name="T0" fmla="*/ 0 w 1058"/>
                  <a:gd name="T1" fmla="*/ 678 h 2035"/>
                  <a:gd name="T2" fmla="*/ 1 w 1058"/>
                  <a:gd name="T3" fmla="*/ 646 h 2035"/>
                  <a:gd name="T4" fmla="*/ 3 w 1058"/>
                  <a:gd name="T5" fmla="*/ 618 h 2035"/>
                  <a:gd name="T6" fmla="*/ 6 w 1058"/>
                  <a:gd name="T7" fmla="*/ 579 h 2035"/>
                  <a:gd name="T8" fmla="*/ 12 w 1058"/>
                  <a:gd name="T9" fmla="*/ 544 h 2035"/>
                  <a:gd name="T10" fmla="*/ 18 w 1058"/>
                  <a:gd name="T11" fmla="*/ 505 h 2035"/>
                  <a:gd name="T12" fmla="*/ 28 w 1058"/>
                  <a:gd name="T13" fmla="*/ 466 h 2035"/>
                  <a:gd name="T14" fmla="*/ 37 w 1058"/>
                  <a:gd name="T15" fmla="*/ 436 h 2035"/>
                  <a:gd name="T16" fmla="*/ 48 w 1058"/>
                  <a:gd name="T17" fmla="*/ 395 h 2035"/>
                  <a:gd name="T18" fmla="*/ 62 w 1058"/>
                  <a:gd name="T19" fmla="*/ 354 h 2035"/>
                  <a:gd name="T20" fmla="*/ 76 w 1058"/>
                  <a:gd name="T21" fmla="*/ 319 h 2035"/>
                  <a:gd name="T22" fmla="*/ 93 w 1058"/>
                  <a:gd name="T23" fmla="*/ 280 h 2035"/>
                  <a:gd name="T24" fmla="*/ 110 w 1058"/>
                  <a:gd name="T25" fmla="*/ 249 h 2035"/>
                  <a:gd name="T26" fmla="*/ 133 w 1058"/>
                  <a:gd name="T27" fmla="*/ 208 h 2035"/>
                  <a:gd name="T28" fmla="*/ 155 w 1058"/>
                  <a:gd name="T29" fmla="*/ 173 h 2035"/>
                  <a:gd name="T30" fmla="*/ 174 w 1058"/>
                  <a:gd name="T31" fmla="*/ 143 h 2035"/>
                  <a:gd name="T32" fmla="*/ 193 w 1058"/>
                  <a:gd name="T33" fmla="*/ 114 h 2035"/>
                  <a:gd name="T34" fmla="*/ 215 w 1058"/>
                  <a:gd name="T35" fmla="*/ 85 h 2035"/>
                  <a:gd name="T36" fmla="*/ 241 w 1058"/>
                  <a:gd name="T37" fmla="*/ 57 h 2035"/>
                  <a:gd name="T38" fmla="*/ 264 w 1058"/>
                  <a:gd name="T39" fmla="*/ 30 h 2035"/>
                  <a:gd name="T40" fmla="*/ 295 w 1058"/>
                  <a:gd name="T41" fmla="*/ 12 h 2035"/>
                  <a:gd name="T42" fmla="*/ 331 w 1058"/>
                  <a:gd name="T43" fmla="*/ 0 h 2035"/>
                  <a:gd name="T44" fmla="*/ 352 w 1058"/>
                  <a:gd name="T45" fmla="*/ 0 h 2035"/>
                  <a:gd name="T46" fmla="*/ 319 w 1058"/>
                  <a:gd name="T47" fmla="*/ 12 h 2035"/>
                  <a:gd name="T48" fmla="*/ 283 w 1058"/>
                  <a:gd name="T49" fmla="*/ 42 h 2035"/>
                  <a:gd name="T50" fmla="*/ 263 w 1058"/>
                  <a:gd name="T51" fmla="*/ 67 h 2035"/>
                  <a:gd name="T52" fmla="*/ 238 w 1058"/>
                  <a:gd name="T53" fmla="*/ 96 h 2035"/>
                  <a:gd name="T54" fmla="*/ 208 w 1058"/>
                  <a:gd name="T55" fmla="*/ 138 h 2035"/>
                  <a:gd name="T56" fmla="*/ 188 w 1058"/>
                  <a:gd name="T57" fmla="*/ 168 h 2035"/>
                  <a:gd name="T58" fmla="*/ 171 w 1058"/>
                  <a:gd name="T59" fmla="*/ 200 h 2035"/>
                  <a:gd name="T60" fmla="*/ 150 w 1058"/>
                  <a:gd name="T61" fmla="*/ 235 h 2035"/>
                  <a:gd name="T62" fmla="*/ 134 w 1058"/>
                  <a:gd name="T63" fmla="*/ 263 h 2035"/>
                  <a:gd name="T64" fmla="*/ 115 w 1058"/>
                  <a:gd name="T65" fmla="*/ 301 h 2035"/>
                  <a:gd name="T66" fmla="*/ 97 w 1058"/>
                  <a:gd name="T67" fmla="*/ 341 h 2035"/>
                  <a:gd name="T68" fmla="*/ 83 w 1058"/>
                  <a:gd name="T69" fmla="*/ 380 h 2035"/>
                  <a:gd name="T70" fmla="*/ 70 w 1058"/>
                  <a:gd name="T71" fmla="*/ 414 h 2035"/>
                  <a:gd name="T72" fmla="*/ 63 w 1058"/>
                  <a:gd name="T73" fmla="*/ 448 h 2035"/>
                  <a:gd name="T74" fmla="*/ 54 w 1058"/>
                  <a:gd name="T75" fmla="*/ 488 h 2035"/>
                  <a:gd name="T76" fmla="*/ 47 w 1058"/>
                  <a:gd name="T77" fmla="*/ 531 h 2035"/>
                  <a:gd name="T78" fmla="*/ 42 w 1058"/>
                  <a:gd name="T79" fmla="*/ 568 h 2035"/>
                  <a:gd name="T80" fmla="*/ 41 w 1058"/>
                  <a:gd name="T81" fmla="*/ 604 h 2035"/>
                  <a:gd name="T82" fmla="*/ 42 w 1058"/>
                  <a:gd name="T83" fmla="*/ 645 h 2035"/>
                  <a:gd name="T84" fmla="*/ 45 w 1058"/>
                  <a:gd name="T85" fmla="*/ 678 h 2035"/>
                  <a:gd name="T86" fmla="*/ 0 w 1058"/>
                  <a:gd name="T87" fmla="*/ 678 h 20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2035"/>
                  <a:gd name="T134" fmla="*/ 1058 w 1058"/>
                  <a:gd name="T135" fmla="*/ 2035 h 20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2035">
                    <a:moveTo>
                      <a:pt x="0" y="2035"/>
                    </a:moveTo>
                    <a:lnTo>
                      <a:pt x="4" y="1939"/>
                    </a:lnTo>
                    <a:lnTo>
                      <a:pt x="9" y="1854"/>
                    </a:lnTo>
                    <a:lnTo>
                      <a:pt x="18" y="1737"/>
                    </a:lnTo>
                    <a:lnTo>
                      <a:pt x="37" y="1633"/>
                    </a:lnTo>
                    <a:lnTo>
                      <a:pt x="54" y="1515"/>
                    </a:lnTo>
                    <a:lnTo>
                      <a:pt x="85" y="1399"/>
                    </a:lnTo>
                    <a:lnTo>
                      <a:pt x="111" y="1308"/>
                    </a:lnTo>
                    <a:lnTo>
                      <a:pt x="144" y="1187"/>
                    </a:lnTo>
                    <a:lnTo>
                      <a:pt x="185" y="1064"/>
                    </a:lnTo>
                    <a:lnTo>
                      <a:pt x="228" y="956"/>
                    </a:lnTo>
                    <a:lnTo>
                      <a:pt x="280" y="839"/>
                    </a:lnTo>
                    <a:lnTo>
                      <a:pt x="330" y="748"/>
                    </a:lnTo>
                    <a:lnTo>
                      <a:pt x="400" y="623"/>
                    </a:lnTo>
                    <a:lnTo>
                      <a:pt x="465" y="518"/>
                    </a:lnTo>
                    <a:lnTo>
                      <a:pt x="523" y="428"/>
                    </a:lnTo>
                    <a:lnTo>
                      <a:pt x="580" y="343"/>
                    </a:lnTo>
                    <a:lnTo>
                      <a:pt x="645" y="256"/>
                    </a:lnTo>
                    <a:lnTo>
                      <a:pt x="724" y="171"/>
                    </a:lnTo>
                    <a:lnTo>
                      <a:pt x="794" y="90"/>
                    </a:lnTo>
                    <a:lnTo>
                      <a:pt x="886" y="35"/>
                    </a:lnTo>
                    <a:lnTo>
                      <a:pt x="995" y="0"/>
                    </a:lnTo>
                    <a:lnTo>
                      <a:pt x="1058" y="0"/>
                    </a:lnTo>
                    <a:lnTo>
                      <a:pt x="958" y="35"/>
                    </a:lnTo>
                    <a:lnTo>
                      <a:pt x="850" y="125"/>
                    </a:lnTo>
                    <a:lnTo>
                      <a:pt x="789" y="202"/>
                    </a:lnTo>
                    <a:lnTo>
                      <a:pt x="715" y="289"/>
                    </a:lnTo>
                    <a:lnTo>
                      <a:pt x="625" y="415"/>
                    </a:lnTo>
                    <a:lnTo>
                      <a:pt x="564" y="505"/>
                    </a:lnTo>
                    <a:lnTo>
                      <a:pt x="514" y="599"/>
                    </a:lnTo>
                    <a:lnTo>
                      <a:pt x="451" y="704"/>
                    </a:lnTo>
                    <a:lnTo>
                      <a:pt x="402" y="789"/>
                    </a:lnTo>
                    <a:lnTo>
                      <a:pt x="347" y="902"/>
                    </a:lnTo>
                    <a:lnTo>
                      <a:pt x="293" y="1023"/>
                    </a:lnTo>
                    <a:lnTo>
                      <a:pt x="249" y="1141"/>
                    </a:lnTo>
                    <a:lnTo>
                      <a:pt x="210" y="1244"/>
                    </a:lnTo>
                    <a:lnTo>
                      <a:pt x="190" y="1344"/>
                    </a:lnTo>
                    <a:lnTo>
                      <a:pt x="162" y="1466"/>
                    </a:lnTo>
                    <a:lnTo>
                      <a:pt x="140" y="1593"/>
                    </a:lnTo>
                    <a:lnTo>
                      <a:pt x="127" y="1705"/>
                    </a:lnTo>
                    <a:lnTo>
                      <a:pt x="122" y="1814"/>
                    </a:lnTo>
                    <a:lnTo>
                      <a:pt x="127" y="1935"/>
                    </a:lnTo>
                    <a:lnTo>
                      <a:pt x="135" y="2035"/>
                    </a:lnTo>
                    <a:lnTo>
                      <a:pt x="0" y="2035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8" name="Group 144"/>
            <p:cNvGrpSpPr>
              <a:grpSpLocks/>
            </p:cNvGrpSpPr>
            <p:nvPr/>
          </p:nvGrpSpPr>
          <p:grpSpPr bwMode="auto">
            <a:xfrm>
              <a:off x="1103" y="1261"/>
              <a:ext cx="339" cy="318"/>
              <a:chOff x="1103" y="1261"/>
              <a:chExt cx="339" cy="318"/>
            </a:xfrm>
          </p:grpSpPr>
          <p:grpSp>
            <p:nvGrpSpPr>
              <p:cNvPr id="4209" name="Group 145"/>
              <p:cNvGrpSpPr>
                <a:grpSpLocks/>
              </p:cNvGrpSpPr>
              <p:nvPr/>
            </p:nvGrpSpPr>
            <p:grpSpPr bwMode="auto">
              <a:xfrm>
                <a:off x="1103" y="1332"/>
                <a:ext cx="145" cy="110"/>
                <a:chOff x="1103" y="1332"/>
                <a:chExt cx="145" cy="110"/>
              </a:xfrm>
            </p:grpSpPr>
            <p:sp>
              <p:nvSpPr>
                <p:cNvPr id="4247" name="Freeform 146"/>
                <p:cNvSpPr>
                  <a:spLocks/>
                </p:cNvSpPr>
                <p:nvPr/>
              </p:nvSpPr>
              <p:spPr bwMode="auto">
                <a:xfrm>
                  <a:off x="1103" y="1332"/>
                  <a:ext cx="145" cy="110"/>
                </a:xfrm>
                <a:custGeom>
                  <a:avLst/>
                  <a:gdLst>
                    <a:gd name="T0" fmla="*/ 141 w 435"/>
                    <a:gd name="T1" fmla="*/ 83 h 328"/>
                    <a:gd name="T2" fmla="*/ 144 w 435"/>
                    <a:gd name="T3" fmla="*/ 70 h 328"/>
                    <a:gd name="T4" fmla="*/ 145 w 435"/>
                    <a:gd name="T5" fmla="*/ 60 h 328"/>
                    <a:gd name="T6" fmla="*/ 141 w 435"/>
                    <a:gd name="T7" fmla="*/ 50 h 328"/>
                    <a:gd name="T8" fmla="*/ 138 w 435"/>
                    <a:gd name="T9" fmla="*/ 39 h 328"/>
                    <a:gd name="T10" fmla="*/ 131 w 435"/>
                    <a:gd name="T11" fmla="*/ 29 h 328"/>
                    <a:gd name="T12" fmla="*/ 124 w 435"/>
                    <a:gd name="T13" fmla="*/ 20 h 328"/>
                    <a:gd name="T14" fmla="*/ 114 w 435"/>
                    <a:gd name="T15" fmla="*/ 12 h 328"/>
                    <a:gd name="T16" fmla="*/ 101 w 435"/>
                    <a:gd name="T17" fmla="*/ 5 h 328"/>
                    <a:gd name="T18" fmla="*/ 88 w 435"/>
                    <a:gd name="T19" fmla="*/ 2 h 328"/>
                    <a:gd name="T20" fmla="*/ 72 w 435"/>
                    <a:gd name="T21" fmla="*/ 0 h 328"/>
                    <a:gd name="T22" fmla="*/ 55 w 435"/>
                    <a:gd name="T23" fmla="*/ 2 h 328"/>
                    <a:gd name="T24" fmla="*/ 41 w 435"/>
                    <a:gd name="T25" fmla="*/ 5 h 328"/>
                    <a:gd name="T26" fmla="*/ 22 w 435"/>
                    <a:gd name="T27" fmla="*/ 7 h 328"/>
                    <a:gd name="T28" fmla="*/ 10 w 435"/>
                    <a:gd name="T29" fmla="*/ 7 h 328"/>
                    <a:gd name="T30" fmla="*/ 0 w 435"/>
                    <a:gd name="T31" fmla="*/ 3 h 328"/>
                    <a:gd name="T32" fmla="*/ 7 w 435"/>
                    <a:gd name="T33" fmla="*/ 14 h 328"/>
                    <a:gd name="T34" fmla="*/ 10 w 435"/>
                    <a:gd name="T35" fmla="*/ 20 h 328"/>
                    <a:gd name="T36" fmla="*/ 11 w 435"/>
                    <a:gd name="T37" fmla="*/ 30 h 328"/>
                    <a:gd name="T38" fmla="*/ 11 w 435"/>
                    <a:gd name="T39" fmla="*/ 41 h 328"/>
                    <a:gd name="T40" fmla="*/ 14 w 435"/>
                    <a:gd name="T41" fmla="*/ 58 h 328"/>
                    <a:gd name="T42" fmla="*/ 18 w 435"/>
                    <a:gd name="T43" fmla="*/ 68 h 328"/>
                    <a:gd name="T44" fmla="*/ 22 w 435"/>
                    <a:gd name="T45" fmla="*/ 76 h 328"/>
                    <a:gd name="T46" fmla="*/ 31 w 435"/>
                    <a:gd name="T47" fmla="*/ 89 h 328"/>
                    <a:gd name="T48" fmla="*/ 40 w 435"/>
                    <a:gd name="T49" fmla="*/ 97 h 328"/>
                    <a:gd name="T50" fmla="*/ 50 w 435"/>
                    <a:gd name="T51" fmla="*/ 104 h 328"/>
                    <a:gd name="T52" fmla="*/ 62 w 435"/>
                    <a:gd name="T53" fmla="*/ 108 h 328"/>
                    <a:gd name="T54" fmla="*/ 74 w 435"/>
                    <a:gd name="T55" fmla="*/ 110 h 328"/>
                    <a:gd name="T56" fmla="*/ 85 w 435"/>
                    <a:gd name="T57" fmla="*/ 110 h 328"/>
                    <a:gd name="T58" fmla="*/ 97 w 435"/>
                    <a:gd name="T59" fmla="*/ 110 h 328"/>
                    <a:gd name="T60" fmla="*/ 113 w 435"/>
                    <a:gd name="T61" fmla="*/ 109 h 328"/>
                    <a:gd name="T62" fmla="*/ 125 w 435"/>
                    <a:gd name="T63" fmla="*/ 103 h 328"/>
                    <a:gd name="T64" fmla="*/ 136 w 435"/>
                    <a:gd name="T65" fmla="*/ 93 h 328"/>
                    <a:gd name="T66" fmla="*/ 141 w 435"/>
                    <a:gd name="T67" fmla="*/ 83 h 3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5"/>
                    <a:gd name="T103" fmla="*/ 0 h 328"/>
                    <a:gd name="T104" fmla="*/ 435 w 435"/>
                    <a:gd name="T105" fmla="*/ 328 h 3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5" h="328">
                      <a:moveTo>
                        <a:pt x="422" y="247"/>
                      </a:moveTo>
                      <a:lnTo>
                        <a:pt x="433" y="210"/>
                      </a:lnTo>
                      <a:lnTo>
                        <a:pt x="435" y="179"/>
                      </a:lnTo>
                      <a:lnTo>
                        <a:pt x="424" y="149"/>
                      </a:lnTo>
                      <a:lnTo>
                        <a:pt x="415" y="116"/>
                      </a:lnTo>
                      <a:lnTo>
                        <a:pt x="394" y="86"/>
                      </a:lnTo>
                      <a:lnTo>
                        <a:pt x="372" y="59"/>
                      </a:lnTo>
                      <a:lnTo>
                        <a:pt x="343" y="37"/>
                      </a:lnTo>
                      <a:lnTo>
                        <a:pt x="304" y="16"/>
                      </a:lnTo>
                      <a:lnTo>
                        <a:pt x="264" y="7"/>
                      </a:lnTo>
                      <a:lnTo>
                        <a:pt x="216" y="0"/>
                      </a:lnTo>
                      <a:lnTo>
                        <a:pt x="166" y="7"/>
                      </a:lnTo>
                      <a:lnTo>
                        <a:pt x="124" y="16"/>
                      </a:lnTo>
                      <a:lnTo>
                        <a:pt x="67" y="20"/>
                      </a:lnTo>
                      <a:lnTo>
                        <a:pt x="31" y="20"/>
                      </a:lnTo>
                      <a:lnTo>
                        <a:pt x="0" y="9"/>
                      </a:lnTo>
                      <a:lnTo>
                        <a:pt x="22" y="41"/>
                      </a:lnTo>
                      <a:lnTo>
                        <a:pt x="31" y="59"/>
                      </a:lnTo>
                      <a:lnTo>
                        <a:pt x="33" y="88"/>
                      </a:lnTo>
                      <a:lnTo>
                        <a:pt x="33" y="122"/>
                      </a:lnTo>
                      <a:lnTo>
                        <a:pt x="43" y="172"/>
                      </a:lnTo>
                      <a:lnTo>
                        <a:pt x="54" y="203"/>
                      </a:lnTo>
                      <a:lnTo>
                        <a:pt x="65" y="228"/>
                      </a:lnTo>
                      <a:lnTo>
                        <a:pt x="92" y="264"/>
                      </a:lnTo>
                      <a:lnTo>
                        <a:pt x="120" y="289"/>
                      </a:lnTo>
                      <a:lnTo>
                        <a:pt x="151" y="310"/>
                      </a:lnTo>
                      <a:lnTo>
                        <a:pt x="187" y="321"/>
                      </a:lnTo>
                      <a:lnTo>
                        <a:pt x="221" y="328"/>
                      </a:lnTo>
                      <a:lnTo>
                        <a:pt x="254" y="328"/>
                      </a:lnTo>
                      <a:lnTo>
                        <a:pt x="291" y="328"/>
                      </a:lnTo>
                      <a:lnTo>
                        <a:pt x="338" y="325"/>
                      </a:lnTo>
                      <a:lnTo>
                        <a:pt x="376" y="308"/>
                      </a:lnTo>
                      <a:lnTo>
                        <a:pt x="408" y="278"/>
                      </a:lnTo>
                      <a:lnTo>
                        <a:pt x="422" y="2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8" name="Freeform 147"/>
                <p:cNvSpPr>
                  <a:spLocks/>
                </p:cNvSpPr>
                <p:nvPr/>
              </p:nvSpPr>
              <p:spPr bwMode="auto">
                <a:xfrm>
                  <a:off x="1122" y="1339"/>
                  <a:ext cx="121" cy="100"/>
                </a:xfrm>
                <a:custGeom>
                  <a:avLst/>
                  <a:gdLst>
                    <a:gd name="T0" fmla="*/ 0 w 363"/>
                    <a:gd name="T1" fmla="*/ 16 h 300"/>
                    <a:gd name="T2" fmla="*/ 15 w 363"/>
                    <a:gd name="T3" fmla="*/ 29 h 300"/>
                    <a:gd name="T4" fmla="*/ 37 w 363"/>
                    <a:gd name="T5" fmla="*/ 45 h 300"/>
                    <a:gd name="T6" fmla="*/ 55 w 363"/>
                    <a:gd name="T7" fmla="*/ 54 h 300"/>
                    <a:gd name="T8" fmla="*/ 66 w 363"/>
                    <a:gd name="T9" fmla="*/ 60 h 300"/>
                    <a:gd name="T10" fmla="*/ 74 w 363"/>
                    <a:gd name="T11" fmla="*/ 63 h 300"/>
                    <a:gd name="T12" fmla="*/ 74 w 363"/>
                    <a:gd name="T13" fmla="*/ 68 h 300"/>
                    <a:gd name="T14" fmla="*/ 66 w 363"/>
                    <a:gd name="T15" fmla="*/ 70 h 300"/>
                    <a:gd name="T16" fmla="*/ 55 w 363"/>
                    <a:gd name="T17" fmla="*/ 75 h 300"/>
                    <a:gd name="T18" fmla="*/ 44 w 363"/>
                    <a:gd name="T19" fmla="*/ 81 h 300"/>
                    <a:gd name="T20" fmla="*/ 36 w 363"/>
                    <a:gd name="T21" fmla="*/ 87 h 300"/>
                    <a:gd name="T22" fmla="*/ 30 w 363"/>
                    <a:gd name="T23" fmla="*/ 94 h 300"/>
                    <a:gd name="T24" fmla="*/ 43 w 363"/>
                    <a:gd name="T25" fmla="*/ 96 h 300"/>
                    <a:gd name="T26" fmla="*/ 60 w 363"/>
                    <a:gd name="T27" fmla="*/ 99 h 300"/>
                    <a:gd name="T28" fmla="*/ 79 w 363"/>
                    <a:gd name="T29" fmla="*/ 100 h 300"/>
                    <a:gd name="T30" fmla="*/ 93 w 363"/>
                    <a:gd name="T31" fmla="*/ 98 h 300"/>
                    <a:gd name="T32" fmla="*/ 105 w 363"/>
                    <a:gd name="T33" fmla="*/ 92 h 300"/>
                    <a:gd name="T34" fmla="*/ 115 w 363"/>
                    <a:gd name="T35" fmla="*/ 83 h 300"/>
                    <a:gd name="T36" fmla="*/ 119 w 363"/>
                    <a:gd name="T37" fmla="*/ 74 h 300"/>
                    <a:gd name="T38" fmla="*/ 120 w 363"/>
                    <a:gd name="T39" fmla="*/ 64 h 300"/>
                    <a:gd name="T40" fmla="*/ 121 w 363"/>
                    <a:gd name="T41" fmla="*/ 54 h 300"/>
                    <a:gd name="T42" fmla="*/ 118 w 363"/>
                    <a:gd name="T43" fmla="*/ 42 h 300"/>
                    <a:gd name="T44" fmla="*/ 113 w 363"/>
                    <a:gd name="T45" fmla="*/ 31 h 300"/>
                    <a:gd name="T46" fmla="*/ 104 w 363"/>
                    <a:gd name="T47" fmla="*/ 22 h 300"/>
                    <a:gd name="T48" fmla="*/ 95 w 363"/>
                    <a:gd name="T49" fmla="*/ 13 h 300"/>
                    <a:gd name="T50" fmla="*/ 87 w 363"/>
                    <a:gd name="T51" fmla="*/ 7 h 300"/>
                    <a:gd name="T52" fmla="*/ 75 w 363"/>
                    <a:gd name="T53" fmla="*/ 2 h 300"/>
                    <a:gd name="T54" fmla="*/ 63 w 363"/>
                    <a:gd name="T55" fmla="*/ 0 h 300"/>
                    <a:gd name="T56" fmla="*/ 61 w 363"/>
                    <a:gd name="T57" fmla="*/ 11 h 300"/>
                    <a:gd name="T58" fmla="*/ 62 w 363"/>
                    <a:gd name="T59" fmla="*/ 21 h 300"/>
                    <a:gd name="T60" fmla="*/ 62 w 363"/>
                    <a:gd name="T61" fmla="*/ 31 h 300"/>
                    <a:gd name="T62" fmla="*/ 63 w 363"/>
                    <a:gd name="T63" fmla="*/ 40 h 300"/>
                    <a:gd name="T64" fmla="*/ 66 w 363"/>
                    <a:gd name="T65" fmla="*/ 48 h 300"/>
                    <a:gd name="T66" fmla="*/ 70 w 363"/>
                    <a:gd name="T67" fmla="*/ 56 h 300"/>
                    <a:gd name="T68" fmla="*/ 49 w 363"/>
                    <a:gd name="T69" fmla="*/ 47 h 300"/>
                    <a:gd name="T70" fmla="*/ 36 w 363"/>
                    <a:gd name="T71" fmla="*/ 40 h 300"/>
                    <a:gd name="T72" fmla="*/ 20 w 363"/>
                    <a:gd name="T73" fmla="*/ 31 h 300"/>
                    <a:gd name="T74" fmla="*/ 0 w 363"/>
                    <a:gd name="T75" fmla="*/ 16 h 3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3"/>
                    <a:gd name="T115" fmla="*/ 0 h 300"/>
                    <a:gd name="T116" fmla="*/ 363 w 363"/>
                    <a:gd name="T117" fmla="*/ 300 h 3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3" h="300">
                      <a:moveTo>
                        <a:pt x="0" y="47"/>
                      </a:moveTo>
                      <a:lnTo>
                        <a:pt x="45" y="88"/>
                      </a:lnTo>
                      <a:lnTo>
                        <a:pt x="110" y="134"/>
                      </a:lnTo>
                      <a:lnTo>
                        <a:pt x="165" y="162"/>
                      </a:lnTo>
                      <a:lnTo>
                        <a:pt x="198" y="180"/>
                      </a:lnTo>
                      <a:lnTo>
                        <a:pt x="222" y="190"/>
                      </a:lnTo>
                      <a:lnTo>
                        <a:pt x="221" y="203"/>
                      </a:lnTo>
                      <a:lnTo>
                        <a:pt x="197" y="211"/>
                      </a:lnTo>
                      <a:lnTo>
                        <a:pt x="165" y="224"/>
                      </a:lnTo>
                      <a:lnTo>
                        <a:pt x="132" y="243"/>
                      </a:lnTo>
                      <a:lnTo>
                        <a:pt x="108" y="262"/>
                      </a:lnTo>
                      <a:lnTo>
                        <a:pt x="90" y="281"/>
                      </a:lnTo>
                      <a:lnTo>
                        <a:pt x="128" y="289"/>
                      </a:lnTo>
                      <a:lnTo>
                        <a:pt x="179" y="298"/>
                      </a:lnTo>
                      <a:lnTo>
                        <a:pt x="237" y="300"/>
                      </a:lnTo>
                      <a:lnTo>
                        <a:pt x="278" y="293"/>
                      </a:lnTo>
                      <a:lnTo>
                        <a:pt x="316" y="277"/>
                      </a:lnTo>
                      <a:lnTo>
                        <a:pt x="345" y="250"/>
                      </a:lnTo>
                      <a:lnTo>
                        <a:pt x="357" y="223"/>
                      </a:lnTo>
                      <a:lnTo>
                        <a:pt x="361" y="191"/>
                      </a:lnTo>
                      <a:lnTo>
                        <a:pt x="363" y="162"/>
                      </a:lnTo>
                      <a:lnTo>
                        <a:pt x="354" y="126"/>
                      </a:lnTo>
                      <a:lnTo>
                        <a:pt x="338" y="94"/>
                      </a:lnTo>
                      <a:lnTo>
                        <a:pt x="313" y="67"/>
                      </a:lnTo>
                      <a:lnTo>
                        <a:pt x="284" y="38"/>
                      </a:lnTo>
                      <a:lnTo>
                        <a:pt x="261" y="21"/>
                      </a:lnTo>
                      <a:lnTo>
                        <a:pt x="224" y="6"/>
                      </a:lnTo>
                      <a:lnTo>
                        <a:pt x="190" y="0"/>
                      </a:lnTo>
                      <a:lnTo>
                        <a:pt x="184" y="34"/>
                      </a:lnTo>
                      <a:lnTo>
                        <a:pt x="185" y="63"/>
                      </a:lnTo>
                      <a:lnTo>
                        <a:pt x="187" y="93"/>
                      </a:lnTo>
                      <a:lnTo>
                        <a:pt x="189" y="121"/>
                      </a:lnTo>
                      <a:lnTo>
                        <a:pt x="197" y="144"/>
                      </a:lnTo>
                      <a:lnTo>
                        <a:pt x="210" y="167"/>
                      </a:lnTo>
                      <a:lnTo>
                        <a:pt x="147" y="141"/>
                      </a:lnTo>
                      <a:lnTo>
                        <a:pt x="108" y="121"/>
                      </a:lnTo>
                      <a:lnTo>
                        <a:pt x="61" y="9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0" name="Group 148"/>
              <p:cNvGrpSpPr>
                <a:grpSpLocks/>
              </p:cNvGrpSpPr>
              <p:nvPr/>
            </p:nvGrpSpPr>
            <p:grpSpPr bwMode="auto">
              <a:xfrm>
                <a:off x="1271" y="1271"/>
                <a:ext cx="115" cy="140"/>
                <a:chOff x="1271" y="1271"/>
                <a:chExt cx="115" cy="140"/>
              </a:xfrm>
            </p:grpSpPr>
            <p:sp>
              <p:nvSpPr>
                <p:cNvPr id="4245" name="Freeform 149"/>
                <p:cNvSpPr>
                  <a:spLocks/>
                </p:cNvSpPr>
                <p:nvPr/>
              </p:nvSpPr>
              <p:spPr bwMode="auto">
                <a:xfrm>
                  <a:off x="1271" y="1271"/>
                  <a:ext cx="115" cy="140"/>
                </a:xfrm>
                <a:custGeom>
                  <a:avLst/>
                  <a:gdLst>
                    <a:gd name="T0" fmla="*/ 26 w 347"/>
                    <a:gd name="T1" fmla="*/ 133 h 420"/>
                    <a:gd name="T2" fmla="*/ 18 w 347"/>
                    <a:gd name="T3" fmla="*/ 130 h 420"/>
                    <a:gd name="T4" fmla="*/ 8 w 347"/>
                    <a:gd name="T5" fmla="*/ 123 h 420"/>
                    <a:gd name="T6" fmla="*/ 3 w 347"/>
                    <a:gd name="T7" fmla="*/ 110 h 420"/>
                    <a:gd name="T8" fmla="*/ 0 w 347"/>
                    <a:gd name="T9" fmla="*/ 98 h 420"/>
                    <a:gd name="T10" fmla="*/ 0 w 347"/>
                    <a:gd name="T11" fmla="*/ 86 h 420"/>
                    <a:gd name="T12" fmla="*/ 0 w 347"/>
                    <a:gd name="T13" fmla="*/ 72 h 420"/>
                    <a:gd name="T14" fmla="*/ 3 w 347"/>
                    <a:gd name="T15" fmla="*/ 58 h 420"/>
                    <a:gd name="T16" fmla="*/ 10 w 347"/>
                    <a:gd name="T17" fmla="*/ 44 h 420"/>
                    <a:gd name="T18" fmla="*/ 17 w 347"/>
                    <a:gd name="T19" fmla="*/ 35 h 420"/>
                    <a:gd name="T20" fmla="*/ 26 w 347"/>
                    <a:gd name="T21" fmla="*/ 30 h 420"/>
                    <a:gd name="T22" fmla="*/ 38 w 347"/>
                    <a:gd name="T23" fmla="*/ 23 h 420"/>
                    <a:gd name="T24" fmla="*/ 54 w 347"/>
                    <a:gd name="T25" fmla="*/ 18 h 420"/>
                    <a:gd name="T26" fmla="*/ 68 w 347"/>
                    <a:gd name="T27" fmla="*/ 16 h 420"/>
                    <a:gd name="T28" fmla="*/ 82 w 347"/>
                    <a:gd name="T29" fmla="*/ 14 h 420"/>
                    <a:gd name="T30" fmla="*/ 95 w 347"/>
                    <a:gd name="T31" fmla="*/ 14 h 420"/>
                    <a:gd name="T32" fmla="*/ 103 w 347"/>
                    <a:gd name="T33" fmla="*/ 8 h 420"/>
                    <a:gd name="T34" fmla="*/ 111 w 347"/>
                    <a:gd name="T35" fmla="*/ 0 h 420"/>
                    <a:gd name="T36" fmla="*/ 108 w 347"/>
                    <a:gd name="T37" fmla="*/ 14 h 420"/>
                    <a:gd name="T38" fmla="*/ 107 w 347"/>
                    <a:gd name="T39" fmla="*/ 24 h 420"/>
                    <a:gd name="T40" fmla="*/ 109 w 347"/>
                    <a:gd name="T41" fmla="*/ 37 h 420"/>
                    <a:gd name="T42" fmla="*/ 110 w 347"/>
                    <a:gd name="T43" fmla="*/ 49 h 420"/>
                    <a:gd name="T44" fmla="*/ 112 w 347"/>
                    <a:gd name="T45" fmla="*/ 57 h 420"/>
                    <a:gd name="T46" fmla="*/ 114 w 347"/>
                    <a:gd name="T47" fmla="*/ 68 h 420"/>
                    <a:gd name="T48" fmla="*/ 115 w 347"/>
                    <a:gd name="T49" fmla="*/ 84 h 420"/>
                    <a:gd name="T50" fmla="*/ 113 w 347"/>
                    <a:gd name="T51" fmla="*/ 97 h 420"/>
                    <a:gd name="T52" fmla="*/ 108 w 347"/>
                    <a:gd name="T53" fmla="*/ 111 h 420"/>
                    <a:gd name="T54" fmla="*/ 100 w 347"/>
                    <a:gd name="T55" fmla="*/ 122 h 420"/>
                    <a:gd name="T56" fmla="*/ 90 w 347"/>
                    <a:gd name="T57" fmla="*/ 129 h 420"/>
                    <a:gd name="T58" fmla="*/ 80 w 347"/>
                    <a:gd name="T59" fmla="*/ 135 h 420"/>
                    <a:gd name="T60" fmla="*/ 69 w 347"/>
                    <a:gd name="T61" fmla="*/ 137 h 420"/>
                    <a:gd name="T62" fmla="*/ 51 w 347"/>
                    <a:gd name="T63" fmla="*/ 140 h 420"/>
                    <a:gd name="T64" fmla="*/ 38 w 347"/>
                    <a:gd name="T65" fmla="*/ 138 h 420"/>
                    <a:gd name="T66" fmla="*/ 26 w 347"/>
                    <a:gd name="T67" fmla="*/ 133 h 4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7"/>
                    <a:gd name="T103" fmla="*/ 0 h 420"/>
                    <a:gd name="T104" fmla="*/ 347 w 347"/>
                    <a:gd name="T105" fmla="*/ 420 h 4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7" h="420">
                      <a:moveTo>
                        <a:pt x="78" y="399"/>
                      </a:moveTo>
                      <a:lnTo>
                        <a:pt x="54" y="391"/>
                      </a:lnTo>
                      <a:lnTo>
                        <a:pt x="24" y="368"/>
                      </a:lnTo>
                      <a:lnTo>
                        <a:pt x="9" y="330"/>
                      </a:lnTo>
                      <a:lnTo>
                        <a:pt x="0" y="294"/>
                      </a:lnTo>
                      <a:lnTo>
                        <a:pt x="0" y="257"/>
                      </a:lnTo>
                      <a:lnTo>
                        <a:pt x="0" y="217"/>
                      </a:lnTo>
                      <a:lnTo>
                        <a:pt x="9" y="174"/>
                      </a:lnTo>
                      <a:lnTo>
                        <a:pt x="29" y="133"/>
                      </a:lnTo>
                      <a:lnTo>
                        <a:pt x="52" y="106"/>
                      </a:lnTo>
                      <a:lnTo>
                        <a:pt x="78" y="89"/>
                      </a:lnTo>
                      <a:lnTo>
                        <a:pt x="114" y="68"/>
                      </a:lnTo>
                      <a:lnTo>
                        <a:pt x="162" y="54"/>
                      </a:lnTo>
                      <a:lnTo>
                        <a:pt x="205" y="48"/>
                      </a:lnTo>
                      <a:lnTo>
                        <a:pt x="247" y="43"/>
                      </a:lnTo>
                      <a:lnTo>
                        <a:pt x="288" y="41"/>
                      </a:lnTo>
                      <a:lnTo>
                        <a:pt x="311" y="25"/>
                      </a:lnTo>
                      <a:lnTo>
                        <a:pt x="336" y="0"/>
                      </a:lnTo>
                      <a:lnTo>
                        <a:pt x="326" y="41"/>
                      </a:lnTo>
                      <a:lnTo>
                        <a:pt x="324" y="73"/>
                      </a:lnTo>
                      <a:lnTo>
                        <a:pt x="328" y="111"/>
                      </a:lnTo>
                      <a:lnTo>
                        <a:pt x="332" y="147"/>
                      </a:lnTo>
                      <a:lnTo>
                        <a:pt x="338" y="172"/>
                      </a:lnTo>
                      <a:lnTo>
                        <a:pt x="343" y="205"/>
                      </a:lnTo>
                      <a:lnTo>
                        <a:pt x="347" y="251"/>
                      </a:lnTo>
                      <a:lnTo>
                        <a:pt x="340" y="292"/>
                      </a:lnTo>
                      <a:lnTo>
                        <a:pt x="326" y="334"/>
                      </a:lnTo>
                      <a:lnTo>
                        <a:pt x="302" y="366"/>
                      </a:lnTo>
                      <a:lnTo>
                        <a:pt x="271" y="388"/>
                      </a:lnTo>
                      <a:lnTo>
                        <a:pt x="241" y="404"/>
                      </a:lnTo>
                      <a:lnTo>
                        <a:pt x="207" y="411"/>
                      </a:lnTo>
                      <a:lnTo>
                        <a:pt x="153" y="420"/>
                      </a:lnTo>
                      <a:lnTo>
                        <a:pt x="114" y="415"/>
                      </a:lnTo>
                      <a:lnTo>
                        <a:pt x="78" y="39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Freeform 150"/>
                <p:cNvSpPr>
                  <a:spLocks/>
                </p:cNvSpPr>
                <p:nvPr/>
              </p:nvSpPr>
              <p:spPr bwMode="auto">
                <a:xfrm>
                  <a:off x="1285" y="1299"/>
                  <a:ext cx="88" cy="105"/>
                </a:xfrm>
                <a:custGeom>
                  <a:avLst/>
                  <a:gdLst>
                    <a:gd name="T0" fmla="*/ 81 w 264"/>
                    <a:gd name="T1" fmla="*/ 0 h 313"/>
                    <a:gd name="T2" fmla="*/ 75 w 264"/>
                    <a:gd name="T3" fmla="*/ 15 h 313"/>
                    <a:gd name="T4" fmla="*/ 66 w 264"/>
                    <a:gd name="T5" fmla="*/ 30 h 313"/>
                    <a:gd name="T6" fmla="*/ 60 w 264"/>
                    <a:gd name="T7" fmla="*/ 39 h 313"/>
                    <a:gd name="T8" fmla="*/ 42 w 264"/>
                    <a:gd name="T9" fmla="*/ 54 h 313"/>
                    <a:gd name="T10" fmla="*/ 33 w 264"/>
                    <a:gd name="T11" fmla="*/ 56 h 313"/>
                    <a:gd name="T12" fmla="*/ 27 w 264"/>
                    <a:gd name="T13" fmla="*/ 52 h 313"/>
                    <a:gd name="T14" fmla="*/ 20 w 264"/>
                    <a:gd name="T15" fmla="*/ 46 h 313"/>
                    <a:gd name="T16" fmla="*/ 11 w 264"/>
                    <a:gd name="T17" fmla="*/ 37 h 313"/>
                    <a:gd name="T18" fmla="*/ 4 w 264"/>
                    <a:gd name="T19" fmla="*/ 27 h 313"/>
                    <a:gd name="T20" fmla="*/ 1 w 264"/>
                    <a:gd name="T21" fmla="*/ 43 h 313"/>
                    <a:gd name="T22" fmla="*/ 0 w 264"/>
                    <a:gd name="T23" fmla="*/ 57 h 313"/>
                    <a:gd name="T24" fmla="*/ 0 w 264"/>
                    <a:gd name="T25" fmla="*/ 67 h 313"/>
                    <a:gd name="T26" fmla="*/ 2 w 264"/>
                    <a:gd name="T27" fmla="*/ 80 h 313"/>
                    <a:gd name="T28" fmla="*/ 4 w 264"/>
                    <a:gd name="T29" fmla="*/ 95 h 313"/>
                    <a:gd name="T30" fmla="*/ 6 w 264"/>
                    <a:gd name="T31" fmla="*/ 100 h 313"/>
                    <a:gd name="T32" fmla="*/ 14 w 264"/>
                    <a:gd name="T33" fmla="*/ 105 h 313"/>
                    <a:gd name="T34" fmla="*/ 30 w 264"/>
                    <a:gd name="T35" fmla="*/ 105 h 313"/>
                    <a:gd name="T36" fmla="*/ 43 w 264"/>
                    <a:gd name="T37" fmla="*/ 105 h 313"/>
                    <a:gd name="T38" fmla="*/ 62 w 264"/>
                    <a:gd name="T39" fmla="*/ 99 h 313"/>
                    <a:gd name="T40" fmla="*/ 74 w 264"/>
                    <a:gd name="T41" fmla="*/ 90 h 313"/>
                    <a:gd name="T42" fmla="*/ 83 w 264"/>
                    <a:gd name="T43" fmla="*/ 80 h 313"/>
                    <a:gd name="T44" fmla="*/ 88 w 264"/>
                    <a:gd name="T45" fmla="*/ 66 h 313"/>
                    <a:gd name="T46" fmla="*/ 52 w 264"/>
                    <a:gd name="T47" fmla="*/ 62 h 313"/>
                    <a:gd name="T48" fmla="*/ 43 w 264"/>
                    <a:gd name="T49" fmla="*/ 57 h 313"/>
                    <a:gd name="T50" fmla="*/ 54 w 264"/>
                    <a:gd name="T51" fmla="*/ 49 h 313"/>
                    <a:gd name="T52" fmla="*/ 65 w 264"/>
                    <a:gd name="T53" fmla="*/ 36 h 313"/>
                    <a:gd name="T54" fmla="*/ 73 w 264"/>
                    <a:gd name="T55" fmla="*/ 21 h 313"/>
                    <a:gd name="T56" fmla="*/ 81 w 264"/>
                    <a:gd name="T57" fmla="*/ 0 h 3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313"/>
                    <a:gd name="T89" fmla="*/ 264 w 264"/>
                    <a:gd name="T90" fmla="*/ 313 h 3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313">
                      <a:moveTo>
                        <a:pt x="244" y="0"/>
                      </a:moveTo>
                      <a:lnTo>
                        <a:pt x="224" y="45"/>
                      </a:lnTo>
                      <a:lnTo>
                        <a:pt x="199" y="88"/>
                      </a:lnTo>
                      <a:lnTo>
                        <a:pt x="179" y="115"/>
                      </a:lnTo>
                      <a:lnTo>
                        <a:pt x="126" y="160"/>
                      </a:lnTo>
                      <a:lnTo>
                        <a:pt x="100" y="167"/>
                      </a:lnTo>
                      <a:lnTo>
                        <a:pt x="80" y="154"/>
                      </a:lnTo>
                      <a:lnTo>
                        <a:pt x="61" y="138"/>
                      </a:lnTo>
                      <a:lnTo>
                        <a:pt x="34" y="110"/>
                      </a:lnTo>
                      <a:lnTo>
                        <a:pt x="12" y="79"/>
                      </a:lnTo>
                      <a:lnTo>
                        <a:pt x="3" y="127"/>
                      </a:lnTo>
                      <a:lnTo>
                        <a:pt x="0" y="171"/>
                      </a:lnTo>
                      <a:lnTo>
                        <a:pt x="0" y="201"/>
                      </a:lnTo>
                      <a:lnTo>
                        <a:pt x="5" y="239"/>
                      </a:lnTo>
                      <a:lnTo>
                        <a:pt x="12" y="282"/>
                      </a:lnTo>
                      <a:lnTo>
                        <a:pt x="19" y="298"/>
                      </a:lnTo>
                      <a:lnTo>
                        <a:pt x="41" y="313"/>
                      </a:lnTo>
                      <a:lnTo>
                        <a:pt x="91" y="313"/>
                      </a:lnTo>
                      <a:lnTo>
                        <a:pt x="129" y="313"/>
                      </a:lnTo>
                      <a:lnTo>
                        <a:pt x="185" y="296"/>
                      </a:lnTo>
                      <a:lnTo>
                        <a:pt x="222" y="269"/>
                      </a:lnTo>
                      <a:lnTo>
                        <a:pt x="249" y="239"/>
                      </a:lnTo>
                      <a:lnTo>
                        <a:pt x="264" y="197"/>
                      </a:lnTo>
                      <a:lnTo>
                        <a:pt x="156" y="185"/>
                      </a:lnTo>
                      <a:lnTo>
                        <a:pt x="129" y="171"/>
                      </a:lnTo>
                      <a:lnTo>
                        <a:pt x="163" y="147"/>
                      </a:lnTo>
                      <a:lnTo>
                        <a:pt x="194" y="108"/>
                      </a:lnTo>
                      <a:lnTo>
                        <a:pt x="220" y="64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1" name="Group 151"/>
              <p:cNvGrpSpPr>
                <a:grpSpLocks/>
              </p:cNvGrpSpPr>
              <p:nvPr/>
            </p:nvGrpSpPr>
            <p:grpSpPr bwMode="auto">
              <a:xfrm>
                <a:off x="1238" y="1420"/>
                <a:ext cx="115" cy="159"/>
                <a:chOff x="1238" y="1420"/>
                <a:chExt cx="115" cy="159"/>
              </a:xfrm>
            </p:grpSpPr>
            <p:sp>
              <p:nvSpPr>
                <p:cNvPr id="4243" name="Freeform 152"/>
                <p:cNvSpPr>
                  <a:spLocks/>
                </p:cNvSpPr>
                <p:nvPr/>
              </p:nvSpPr>
              <p:spPr bwMode="auto">
                <a:xfrm>
                  <a:off x="1238" y="1420"/>
                  <a:ext cx="115" cy="159"/>
                </a:xfrm>
                <a:custGeom>
                  <a:avLst/>
                  <a:gdLst>
                    <a:gd name="T0" fmla="*/ 56 w 345"/>
                    <a:gd name="T1" fmla="*/ 0 h 479"/>
                    <a:gd name="T2" fmla="*/ 36 w 345"/>
                    <a:gd name="T3" fmla="*/ 6 h 479"/>
                    <a:gd name="T4" fmla="*/ 19 w 345"/>
                    <a:gd name="T5" fmla="*/ 22 h 479"/>
                    <a:gd name="T6" fmla="*/ 8 w 345"/>
                    <a:gd name="T7" fmla="*/ 41 h 479"/>
                    <a:gd name="T8" fmla="*/ 5 w 345"/>
                    <a:gd name="T9" fmla="*/ 53 h 479"/>
                    <a:gd name="T10" fmla="*/ 2 w 345"/>
                    <a:gd name="T11" fmla="*/ 65 h 479"/>
                    <a:gd name="T12" fmla="*/ 0 w 345"/>
                    <a:gd name="T13" fmla="*/ 79 h 479"/>
                    <a:gd name="T14" fmla="*/ 2 w 345"/>
                    <a:gd name="T15" fmla="*/ 93 h 479"/>
                    <a:gd name="T16" fmla="*/ 9 w 345"/>
                    <a:gd name="T17" fmla="*/ 108 h 479"/>
                    <a:gd name="T18" fmla="*/ 18 w 345"/>
                    <a:gd name="T19" fmla="*/ 119 h 479"/>
                    <a:gd name="T20" fmla="*/ 27 w 345"/>
                    <a:gd name="T21" fmla="*/ 127 h 479"/>
                    <a:gd name="T22" fmla="*/ 45 w 345"/>
                    <a:gd name="T23" fmla="*/ 140 h 479"/>
                    <a:gd name="T24" fmla="*/ 56 w 345"/>
                    <a:gd name="T25" fmla="*/ 150 h 479"/>
                    <a:gd name="T26" fmla="*/ 59 w 345"/>
                    <a:gd name="T27" fmla="*/ 159 h 479"/>
                    <a:gd name="T28" fmla="*/ 64 w 345"/>
                    <a:gd name="T29" fmla="*/ 149 h 479"/>
                    <a:gd name="T30" fmla="*/ 72 w 345"/>
                    <a:gd name="T31" fmla="*/ 140 h 479"/>
                    <a:gd name="T32" fmla="*/ 81 w 345"/>
                    <a:gd name="T33" fmla="*/ 131 h 479"/>
                    <a:gd name="T34" fmla="*/ 95 w 345"/>
                    <a:gd name="T35" fmla="*/ 120 h 479"/>
                    <a:gd name="T36" fmla="*/ 104 w 345"/>
                    <a:gd name="T37" fmla="*/ 108 h 479"/>
                    <a:gd name="T38" fmla="*/ 111 w 345"/>
                    <a:gd name="T39" fmla="*/ 96 h 479"/>
                    <a:gd name="T40" fmla="*/ 115 w 345"/>
                    <a:gd name="T41" fmla="*/ 79 h 479"/>
                    <a:gd name="T42" fmla="*/ 114 w 345"/>
                    <a:gd name="T43" fmla="*/ 64 h 479"/>
                    <a:gd name="T44" fmla="*/ 112 w 345"/>
                    <a:gd name="T45" fmla="*/ 50 h 479"/>
                    <a:gd name="T46" fmla="*/ 105 w 345"/>
                    <a:gd name="T47" fmla="*/ 36 h 479"/>
                    <a:gd name="T48" fmla="*/ 98 w 345"/>
                    <a:gd name="T49" fmla="*/ 23 h 479"/>
                    <a:gd name="T50" fmla="*/ 88 w 345"/>
                    <a:gd name="T51" fmla="*/ 11 h 479"/>
                    <a:gd name="T52" fmla="*/ 76 w 345"/>
                    <a:gd name="T53" fmla="*/ 3 h 479"/>
                    <a:gd name="T54" fmla="*/ 56 w 345"/>
                    <a:gd name="T55" fmla="*/ 0 h 4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5"/>
                    <a:gd name="T85" fmla="*/ 0 h 479"/>
                    <a:gd name="T86" fmla="*/ 345 w 345"/>
                    <a:gd name="T87" fmla="*/ 479 h 4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5" h="479">
                      <a:moveTo>
                        <a:pt x="169" y="0"/>
                      </a:moveTo>
                      <a:lnTo>
                        <a:pt x="108" y="18"/>
                      </a:lnTo>
                      <a:lnTo>
                        <a:pt x="58" y="66"/>
                      </a:lnTo>
                      <a:lnTo>
                        <a:pt x="23" y="124"/>
                      </a:lnTo>
                      <a:lnTo>
                        <a:pt x="14" y="160"/>
                      </a:lnTo>
                      <a:lnTo>
                        <a:pt x="5" y="197"/>
                      </a:lnTo>
                      <a:lnTo>
                        <a:pt x="0" y="239"/>
                      </a:lnTo>
                      <a:lnTo>
                        <a:pt x="7" y="280"/>
                      </a:lnTo>
                      <a:lnTo>
                        <a:pt x="27" y="325"/>
                      </a:lnTo>
                      <a:lnTo>
                        <a:pt x="54" y="357"/>
                      </a:lnTo>
                      <a:lnTo>
                        <a:pt x="81" y="383"/>
                      </a:lnTo>
                      <a:lnTo>
                        <a:pt x="135" y="422"/>
                      </a:lnTo>
                      <a:lnTo>
                        <a:pt x="169" y="451"/>
                      </a:lnTo>
                      <a:lnTo>
                        <a:pt x="176" y="479"/>
                      </a:lnTo>
                      <a:lnTo>
                        <a:pt x="191" y="449"/>
                      </a:lnTo>
                      <a:lnTo>
                        <a:pt x="215" y="422"/>
                      </a:lnTo>
                      <a:lnTo>
                        <a:pt x="244" y="395"/>
                      </a:lnTo>
                      <a:lnTo>
                        <a:pt x="285" y="361"/>
                      </a:lnTo>
                      <a:lnTo>
                        <a:pt x="311" y="325"/>
                      </a:lnTo>
                      <a:lnTo>
                        <a:pt x="334" y="289"/>
                      </a:lnTo>
                      <a:lnTo>
                        <a:pt x="345" y="237"/>
                      </a:lnTo>
                      <a:lnTo>
                        <a:pt x="342" y="192"/>
                      </a:lnTo>
                      <a:lnTo>
                        <a:pt x="336" y="151"/>
                      </a:lnTo>
                      <a:lnTo>
                        <a:pt x="316" y="108"/>
                      </a:lnTo>
                      <a:lnTo>
                        <a:pt x="294" y="68"/>
                      </a:lnTo>
                      <a:lnTo>
                        <a:pt x="264" y="34"/>
                      </a:lnTo>
                      <a:lnTo>
                        <a:pt x="228" y="9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Freeform 153"/>
                <p:cNvSpPr>
                  <a:spLocks/>
                </p:cNvSpPr>
                <p:nvPr/>
              </p:nvSpPr>
              <p:spPr bwMode="auto">
                <a:xfrm>
                  <a:off x="1241" y="1426"/>
                  <a:ext cx="94" cy="139"/>
                </a:xfrm>
                <a:custGeom>
                  <a:avLst/>
                  <a:gdLst>
                    <a:gd name="T0" fmla="*/ 0 w 284"/>
                    <a:gd name="T1" fmla="*/ 65 h 417"/>
                    <a:gd name="T2" fmla="*/ 21 w 284"/>
                    <a:gd name="T3" fmla="*/ 64 h 417"/>
                    <a:gd name="T4" fmla="*/ 28 w 284"/>
                    <a:gd name="T5" fmla="*/ 64 h 417"/>
                    <a:gd name="T6" fmla="*/ 43 w 284"/>
                    <a:gd name="T7" fmla="*/ 60 h 417"/>
                    <a:gd name="T8" fmla="*/ 50 w 284"/>
                    <a:gd name="T9" fmla="*/ 57 h 417"/>
                    <a:gd name="T10" fmla="*/ 53 w 284"/>
                    <a:gd name="T11" fmla="*/ 65 h 417"/>
                    <a:gd name="T12" fmla="*/ 53 w 284"/>
                    <a:gd name="T13" fmla="*/ 77 h 417"/>
                    <a:gd name="T14" fmla="*/ 54 w 284"/>
                    <a:gd name="T15" fmla="*/ 98 h 417"/>
                    <a:gd name="T16" fmla="*/ 54 w 284"/>
                    <a:gd name="T17" fmla="*/ 119 h 417"/>
                    <a:gd name="T18" fmla="*/ 56 w 284"/>
                    <a:gd name="T19" fmla="*/ 139 h 417"/>
                    <a:gd name="T20" fmla="*/ 57 w 284"/>
                    <a:gd name="T21" fmla="*/ 113 h 417"/>
                    <a:gd name="T22" fmla="*/ 56 w 284"/>
                    <a:gd name="T23" fmla="*/ 87 h 417"/>
                    <a:gd name="T24" fmla="*/ 56 w 284"/>
                    <a:gd name="T25" fmla="*/ 71 h 417"/>
                    <a:gd name="T26" fmla="*/ 57 w 284"/>
                    <a:gd name="T27" fmla="*/ 56 h 417"/>
                    <a:gd name="T28" fmla="*/ 58 w 284"/>
                    <a:gd name="T29" fmla="*/ 47 h 417"/>
                    <a:gd name="T30" fmla="*/ 62 w 284"/>
                    <a:gd name="T31" fmla="*/ 37 h 417"/>
                    <a:gd name="T32" fmla="*/ 70 w 284"/>
                    <a:gd name="T33" fmla="*/ 32 h 417"/>
                    <a:gd name="T34" fmla="*/ 77 w 284"/>
                    <a:gd name="T35" fmla="*/ 29 h 417"/>
                    <a:gd name="T36" fmla="*/ 86 w 284"/>
                    <a:gd name="T37" fmla="*/ 29 h 417"/>
                    <a:gd name="T38" fmla="*/ 94 w 284"/>
                    <a:gd name="T39" fmla="*/ 29 h 417"/>
                    <a:gd name="T40" fmla="*/ 87 w 284"/>
                    <a:gd name="T41" fmla="*/ 17 h 417"/>
                    <a:gd name="T42" fmla="*/ 77 w 284"/>
                    <a:gd name="T43" fmla="*/ 7 h 417"/>
                    <a:gd name="T44" fmla="*/ 62 w 284"/>
                    <a:gd name="T45" fmla="*/ 1 h 417"/>
                    <a:gd name="T46" fmla="*/ 50 w 284"/>
                    <a:gd name="T47" fmla="*/ 0 h 417"/>
                    <a:gd name="T48" fmla="*/ 38 w 284"/>
                    <a:gd name="T49" fmla="*/ 5 h 417"/>
                    <a:gd name="T50" fmla="*/ 27 w 284"/>
                    <a:gd name="T51" fmla="*/ 13 h 417"/>
                    <a:gd name="T52" fmla="*/ 23 w 284"/>
                    <a:gd name="T53" fmla="*/ 20 h 417"/>
                    <a:gd name="T54" fmla="*/ 0 w 284"/>
                    <a:gd name="T55" fmla="*/ 65 h 4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4"/>
                    <a:gd name="T85" fmla="*/ 0 h 417"/>
                    <a:gd name="T86" fmla="*/ 284 w 284"/>
                    <a:gd name="T87" fmla="*/ 417 h 4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4" h="417">
                      <a:moveTo>
                        <a:pt x="0" y="196"/>
                      </a:moveTo>
                      <a:lnTo>
                        <a:pt x="63" y="192"/>
                      </a:lnTo>
                      <a:lnTo>
                        <a:pt x="86" y="192"/>
                      </a:lnTo>
                      <a:lnTo>
                        <a:pt x="130" y="181"/>
                      </a:lnTo>
                      <a:lnTo>
                        <a:pt x="151" y="170"/>
                      </a:lnTo>
                      <a:lnTo>
                        <a:pt x="160" y="194"/>
                      </a:lnTo>
                      <a:lnTo>
                        <a:pt x="160" y="230"/>
                      </a:lnTo>
                      <a:lnTo>
                        <a:pt x="164" y="295"/>
                      </a:lnTo>
                      <a:lnTo>
                        <a:pt x="162" y="356"/>
                      </a:lnTo>
                      <a:lnTo>
                        <a:pt x="169" y="417"/>
                      </a:lnTo>
                      <a:lnTo>
                        <a:pt x="171" y="339"/>
                      </a:lnTo>
                      <a:lnTo>
                        <a:pt x="169" y="262"/>
                      </a:lnTo>
                      <a:lnTo>
                        <a:pt x="169" y="212"/>
                      </a:lnTo>
                      <a:lnTo>
                        <a:pt x="171" y="168"/>
                      </a:lnTo>
                      <a:lnTo>
                        <a:pt x="176" y="140"/>
                      </a:lnTo>
                      <a:lnTo>
                        <a:pt x="187" y="111"/>
                      </a:lnTo>
                      <a:lnTo>
                        <a:pt x="212" y="95"/>
                      </a:lnTo>
                      <a:lnTo>
                        <a:pt x="234" y="88"/>
                      </a:lnTo>
                      <a:lnTo>
                        <a:pt x="261" y="88"/>
                      </a:lnTo>
                      <a:lnTo>
                        <a:pt x="284" y="88"/>
                      </a:lnTo>
                      <a:lnTo>
                        <a:pt x="263" y="50"/>
                      </a:lnTo>
                      <a:lnTo>
                        <a:pt x="232" y="20"/>
                      </a:lnTo>
                      <a:lnTo>
                        <a:pt x="187" y="2"/>
                      </a:lnTo>
                      <a:lnTo>
                        <a:pt x="151" y="0"/>
                      </a:lnTo>
                      <a:lnTo>
                        <a:pt x="114" y="16"/>
                      </a:lnTo>
                      <a:lnTo>
                        <a:pt x="83" y="39"/>
                      </a:lnTo>
                      <a:lnTo>
                        <a:pt x="68" y="61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2" name="Group 154"/>
              <p:cNvGrpSpPr>
                <a:grpSpLocks/>
              </p:cNvGrpSpPr>
              <p:nvPr/>
            </p:nvGrpSpPr>
            <p:grpSpPr bwMode="auto">
              <a:xfrm>
                <a:off x="1117" y="1402"/>
                <a:ext cx="163" cy="104"/>
                <a:chOff x="1117" y="1402"/>
                <a:chExt cx="163" cy="104"/>
              </a:xfrm>
            </p:grpSpPr>
            <p:sp>
              <p:nvSpPr>
                <p:cNvPr id="4241" name="Freeform 155"/>
                <p:cNvSpPr>
                  <a:spLocks/>
                </p:cNvSpPr>
                <p:nvPr/>
              </p:nvSpPr>
              <p:spPr bwMode="auto">
                <a:xfrm>
                  <a:off x="1117" y="1402"/>
                  <a:ext cx="163" cy="104"/>
                </a:xfrm>
                <a:custGeom>
                  <a:avLst/>
                  <a:gdLst>
                    <a:gd name="T0" fmla="*/ 62 w 487"/>
                    <a:gd name="T1" fmla="*/ 13 h 312"/>
                    <a:gd name="T2" fmla="*/ 52 w 487"/>
                    <a:gd name="T3" fmla="*/ 20 h 312"/>
                    <a:gd name="T4" fmla="*/ 40 w 487"/>
                    <a:gd name="T5" fmla="*/ 28 h 312"/>
                    <a:gd name="T6" fmla="*/ 33 w 487"/>
                    <a:gd name="T7" fmla="*/ 37 h 312"/>
                    <a:gd name="T8" fmla="*/ 29 w 487"/>
                    <a:gd name="T9" fmla="*/ 44 h 312"/>
                    <a:gd name="T10" fmla="*/ 26 w 487"/>
                    <a:gd name="T11" fmla="*/ 56 h 312"/>
                    <a:gd name="T12" fmla="*/ 25 w 487"/>
                    <a:gd name="T13" fmla="*/ 65 h 312"/>
                    <a:gd name="T14" fmla="*/ 22 w 487"/>
                    <a:gd name="T15" fmla="*/ 75 h 312"/>
                    <a:gd name="T16" fmla="*/ 13 w 487"/>
                    <a:gd name="T17" fmla="*/ 86 h 312"/>
                    <a:gd name="T18" fmla="*/ 0 w 487"/>
                    <a:gd name="T19" fmla="*/ 95 h 312"/>
                    <a:gd name="T20" fmla="*/ 19 w 487"/>
                    <a:gd name="T21" fmla="*/ 99 h 312"/>
                    <a:gd name="T22" fmla="*/ 34 w 487"/>
                    <a:gd name="T23" fmla="*/ 102 h 312"/>
                    <a:gd name="T24" fmla="*/ 50 w 487"/>
                    <a:gd name="T25" fmla="*/ 104 h 312"/>
                    <a:gd name="T26" fmla="*/ 65 w 487"/>
                    <a:gd name="T27" fmla="*/ 104 h 312"/>
                    <a:gd name="T28" fmla="*/ 82 w 487"/>
                    <a:gd name="T29" fmla="*/ 102 h 312"/>
                    <a:gd name="T30" fmla="*/ 97 w 487"/>
                    <a:gd name="T31" fmla="*/ 99 h 312"/>
                    <a:gd name="T32" fmla="*/ 112 w 487"/>
                    <a:gd name="T33" fmla="*/ 95 h 312"/>
                    <a:gd name="T34" fmla="*/ 125 w 487"/>
                    <a:gd name="T35" fmla="*/ 88 h 312"/>
                    <a:gd name="T36" fmla="*/ 135 w 487"/>
                    <a:gd name="T37" fmla="*/ 81 h 312"/>
                    <a:gd name="T38" fmla="*/ 144 w 487"/>
                    <a:gd name="T39" fmla="*/ 73 h 312"/>
                    <a:gd name="T40" fmla="*/ 153 w 487"/>
                    <a:gd name="T41" fmla="*/ 65 h 312"/>
                    <a:gd name="T42" fmla="*/ 158 w 487"/>
                    <a:gd name="T43" fmla="*/ 52 h 312"/>
                    <a:gd name="T44" fmla="*/ 162 w 487"/>
                    <a:gd name="T45" fmla="*/ 41 h 312"/>
                    <a:gd name="T46" fmla="*/ 163 w 487"/>
                    <a:gd name="T47" fmla="*/ 29 h 312"/>
                    <a:gd name="T48" fmla="*/ 159 w 487"/>
                    <a:gd name="T49" fmla="*/ 19 h 312"/>
                    <a:gd name="T50" fmla="*/ 155 w 487"/>
                    <a:gd name="T51" fmla="*/ 12 h 312"/>
                    <a:gd name="T52" fmla="*/ 150 w 487"/>
                    <a:gd name="T53" fmla="*/ 6 h 312"/>
                    <a:gd name="T54" fmla="*/ 137 w 487"/>
                    <a:gd name="T55" fmla="*/ 1 h 312"/>
                    <a:gd name="T56" fmla="*/ 123 w 487"/>
                    <a:gd name="T57" fmla="*/ 0 h 312"/>
                    <a:gd name="T58" fmla="*/ 105 w 487"/>
                    <a:gd name="T59" fmla="*/ 1 h 312"/>
                    <a:gd name="T60" fmla="*/ 90 w 487"/>
                    <a:gd name="T61" fmla="*/ 3 h 312"/>
                    <a:gd name="T62" fmla="*/ 74 w 487"/>
                    <a:gd name="T63" fmla="*/ 7 h 312"/>
                    <a:gd name="T64" fmla="*/ 62 w 487"/>
                    <a:gd name="T65" fmla="*/ 13 h 3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7"/>
                    <a:gd name="T100" fmla="*/ 0 h 312"/>
                    <a:gd name="T101" fmla="*/ 487 w 487"/>
                    <a:gd name="T102" fmla="*/ 312 h 3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7" h="312">
                      <a:moveTo>
                        <a:pt x="185" y="39"/>
                      </a:moveTo>
                      <a:lnTo>
                        <a:pt x="154" y="61"/>
                      </a:lnTo>
                      <a:lnTo>
                        <a:pt x="121" y="83"/>
                      </a:lnTo>
                      <a:lnTo>
                        <a:pt x="99" y="111"/>
                      </a:lnTo>
                      <a:lnTo>
                        <a:pt x="88" y="133"/>
                      </a:lnTo>
                      <a:lnTo>
                        <a:pt x="79" y="168"/>
                      </a:lnTo>
                      <a:lnTo>
                        <a:pt x="75" y="196"/>
                      </a:lnTo>
                      <a:lnTo>
                        <a:pt x="67" y="225"/>
                      </a:lnTo>
                      <a:lnTo>
                        <a:pt x="38" y="258"/>
                      </a:lnTo>
                      <a:lnTo>
                        <a:pt x="0" y="284"/>
                      </a:lnTo>
                      <a:lnTo>
                        <a:pt x="58" y="298"/>
                      </a:lnTo>
                      <a:lnTo>
                        <a:pt x="101" y="307"/>
                      </a:lnTo>
                      <a:lnTo>
                        <a:pt x="149" y="312"/>
                      </a:lnTo>
                      <a:lnTo>
                        <a:pt x="194" y="312"/>
                      </a:lnTo>
                      <a:lnTo>
                        <a:pt x="244" y="307"/>
                      </a:lnTo>
                      <a:lnTo>
                        <a:pt x="291" y="298"/>
                      </a:lnTo>
                      <a:lnTo>
                        <a:pt x="336" y="284"/>
                      </a:lnTo>
                      <a:lnTo>
                        <a:pt x="372" y="264"/>
                      </a:lnTo>
                      <a:lnTo>
                        <a:pt x="403" y="244"/>
                      </a:lnTo>
                      <a:lnTo>
                        <a:pt x="430" y="219"/>
                      </a:lnTo>
                      <a:lnTo>
                        <a:pt x="456" y="194"/>
                      </a:lnTo>
                      <a:lnTo>
                        <a:pt x="473" y="155"/>
                      </a:lnTo>
                      <a:lnTo>
                        <a:pt x="484" y="124"/>
                      </a:lnTo>
                      <a:lnTo>
                        <a:pt x="487" y="86"/>
                      </a:lnTo>
                      <a:lnTo>
                        <a:pt x="476" y="57"/>
                      </a:lnTo>
                      <a:lnTo>
                        <a:pt x="464" y="37"/>
                      </a:lnTo>
                      <a:lnTo>
                        <a:pt x="447" y="18"/>
                      </a:lnTo>
                      <a:lnTo>
                        <a:pt x="410" y="4"/>
                      </a:lnTo>
                      <a:lnTo>
                        <a:pt x="368" y="0"/>
                      </a:lnTo>
                      <a:lnTo>
                        <a:pt x="313" y="2"/>
                      </a:lnTo>
                      <a:lnTo>
                        <a:pt x="268" y="9"/>
                      </a:lnTo>
                      <a:lnTo>
                        <a:pt x="221" y="20"/>
                      </a:lnTo>
                      <a:lnTo>
                        <a:pt x="185" y="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Freeform 156"/>
                <p:cNvSpPr>
                  <a:spLocks/>
                </p:cNvSpPr>
                <p:nvPr/>
              </p:nvSpPr>
              <p:spPr bwMode="auto">
                <a:xfrm>
                  <a:off x="1144" y="1405"/>
                  <a:ext cx="131" cy="88"/>
                </a:xfrm>
                <a:custGeom>
                  <a:avLst/>
                  <a:gdLst>
                    <a:gd name="T0" fmla="*/ 99 w 394"/>
                    <a:gd name="T1" fmla="*/ 11 h 264"/>
                    <a:gd name="T2" fmla="*/ 102 w 394"/>
                    <a:gd name="T3" fmla="*/ 20 h 264"/>
                    <a:gd name="T4" fmla="*/ 100 w 394"/>
                    <a:gd name="T5" fmla="*/ 31 h 264"/>
                    <a:gd name="T6" fmla="*/ 90 w 394"/>
                    <a:gd name="T7" fmla="*/ 46 h 264"/>
                    <a:gd name="T8" fmla="*/ 78 w 394"/>
                    <a:gd name="T9" fmla="*/ 57 h 264"/>
                    <a:gd name="T10" fmla="*/ 62 w 394"/>
                    <a:gd name="T11" fmla="*/ 68 h 264"/>
                    <a:gd name="T12" fmla="*/ 45 w 394"/>
                    <a:gd name="T13" fmla="*/ 75 h 264"/>
                    <a:gd name="T14" fmla="*/ 26 w 394"/>
                    <a:gd name="T15" fmla="*/ 81 h 264"/>
                    <a:gd name="T16" fmla="*/ 12 w 394"/>
                    <a:gd name="T17" fmla="*/ 85 h 264"/>
                    <a:gd name="T18" fmla="*/ 0 w 394"/>
                    <a:gd name="T19" fmla="*/ 88 h 264"/>
                    <a:gd name="T20" fmla="*/ 34 w 394"/>
                    <a:gd name="T21" fmla="*/ 81 h 264"/>
                    <a:gd name="T22" fmla="*/ 53 w 394"/>
                    <a:gd name="T23" fmla="*/ 75 h 264"/>
                    <a:gd name="T24" fmla="*/ 63 w 394"/>
                    <a:gd name="T25" fmla="*/ 71 h 264"/>
                    <a:gd name="T26" fmla="*/ 76 w 394"/>
                    <a:gd name="T27" fmla="*/ 65 h 264"/>
                    <a:gd name="T28" fmla="*/ 87 w 394"/>
                    <a:gd name="T29" fmla="*/ 58 h 264"/>
                    <a:gd name="T30" fmla="*/ 96 w 394"/>
                    <a:gd name="T31" fmla="*/ 52 h 264"/>
                    <a:gd name="T32" fmla="*/ 105 w 394"/>
                    <a:gd name="T33" fmla="*/ 47 h 264"/>
                    <a:gd name="T34" fmla="*/ 119 w 394"/>
                    <a:gd name="T35" fmla="*/ 46 h 264"/>
                    <a:gd name="T36" fmla="*/ 123 w 394"/>
                    <a:gd name="T37" fmla="*/ 49 h 264"/>
                    <a:gd name="T38" fmla="*/ 124 w 394"/>
                    <a:gd name="T39" fmla="*/ 54 h 264"/>
                    <a:gd name="T40" fmla="*/ 130 w 394"/>
                    <a:gd name="T41" fmla="*/ 41 h 264"/>
                    <a:gd name="T42" fmla="*/ 131 w 394"/>
                    <a:gd name="T43" fmla="*/ 26 h 264"/>
                    <a:gd name="T44" fmla="*/ 125 w 394"/>
                    <a:gd name="T45" fmla="*/ 14 h 264"/>
                    <a:gd name="T46" fmla="*/ 116 w 394"/>
                    <a:gd name="T47" fmla="*/ 6 h 264"/>
                    <a:gd name="T48" fmla="*/ 106 w 394"/>
                    <a:gd name="T49" fmla="*/ 2 h 264"/>
                    <a:gd name="T50" fmla="*/ 93 w 394"/>
                    <a:gd name="T51" fmla="*/ 0 h 264"/>
                    <a:gd name="T52" fmla="*/ 99 w 394"/>
                    <a:gd name="T53" fmla="*/ 11 h 2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4"/>
                    <a:gd name="T82" fmla="*/ 0 h 264"/>
                    <a:gd name="T83" fmla="*/ 394 w 394"/>
                    <a:gd name="T84" fmla="*/ 264 h 2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4" h="264">
                      <a:moveTo>
                        <a:pt x="298" y="34"/>
                      </a:moveTo>
                      <a:lnTo>
                        <a:pt x="307" y="61"/>
                      </a:lnTo>
                      <a:lnTo>
                        <a:pt x="300" y="93"/>
                      </a:lnTo>
                      <a:lnTo>
                        <a:pt x="270" y="137"/>
                      </a:lnTo>
                      <a:lnTo>
                        <a:pt x="234" y="172"/>
                      </a:lnTo>
                      <a:lnTo>
                        <a:pt x="185" y="205"/>
                      </a:lnTo>
                      <a:lnTo>
                        <a:pt x="135" y="225"/>
                      </a:lnTo>
                      <a:lnTo>
                        <a:pt x="79" y="244"/>
                      </a:lnTo>
                      <a:lnTo>
                        <a:pt x="36" y="255"/>
                      </a:lnTo>
                      <a:lnTo>
                        <a:pt x="0" y="264"/>
                      </a:lnTo>
                      <a:lnTo>
                        <a:pt x="101" y="244"/>
                      </a:lnTo>
                      <a:lnTo>
                        <a:pt x="158" y="225"/>
                      </a:lnTo>
                      <a:lnTo>
                        <a:pt x="189" y="212"/>
                      </a:lnTo>
                      <a:lnTo>
                        <a:pt x="228" y="196"/>
                      </a:lnTo>
                      <a:lnTo>
                        <a:pt x="263" y="174"/>
                      </a:lnTo>
                      <a:lnTo>
                        <a:pt x="289" y="155"/>
                      </a:lnTo>
                      <a:lnTo>
                        <a:pt x="316" y="142"/>
                      </a:lnTo>
                      <a:lnTo>
                        <a:pt x="357" y="137"/>
                      </a:lnTo>
                      <a:lnTo>
                        <a:pt x="370" y="146"/>
                      </a:lnTo>
                      <a:lnTo>
                        <a:pt x="372" y="163"/>
                      </a:lnTo>
                      <a:lnTo>
                        <a:pt x="392" y="122"/>
                      </a:lnTo>
                      <a:lnTo>
                        <a:pt x="394" y="79"/>
                      </a:lnTo>
                      <a:lnTo>
                        <a:pt x="377" y="41"/>
                      </a:lnTo>
                      <a:lnTo>
                        <a:pt x="349" y="18"/>
                      </a:lnTo>
                      <a:lnTo>
                        <a:pt x="318" y="6"/>
                      </a:lnTo>
                      <a:lnTo>
                        <a:pt x="279" y="0"/>
                      </a:lnTo>
                      <a:lnTo>
                        <a:pt x="298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3" name="Group 157"/>
              <p:cNvGrpSpPr>
                <a:grpSpLocks/>
              </p:cNvGrpSpPr>
              <p:nvPr/>
            </p:nvGrpSpPr>
            <p:grpSpPr bwMode="auto">
              <a:xfrm>
                <a:off x="1292" y="1351"/>
                <a:ext cx="150" cy="105"/>
                <a:chOff x="1292" y="1351"/>
                <a:chExt cx="150" cy="105"/>
              </a:xfrm>
            </p:grpSpPr>
            <p:sp>
              <p:nvSpPr>
                <p:cNvPr id="4239" name="Freeform 158"/>
                <p:cNvSpPr>
                  <a:spLocks/>
                </p:cNvSpPr>
                <p:nvPr/>
              </p:nvSpPr>
              <p:spPr bwMode="auto">
                <a:xfrm>
                  <a:off x="1292" y="1351"/>
                  <a:ext cx="150" cy="105"/>
                </a:xfrm>
                <a:custGeom>
                  <a:avLst/>
                  <a:gdLst>
                    <a:gd name="T0" fmla="*/ 20 w 451"/>
                    <a:gd name="T1" fmla="*/ 92 h 313"/>
                    <a:gd name="T2" fmla="*/ 11 w 451"/>
                    <a:gd name="T3" fmla="*/ 86 h 313"/>
                    <a:gd name="T4" fmla="*/ 5 w 451"/>
                    <a:gd name="T5" fmla="*/ 77 h 313"/>
                    <a:gd name="T6" fmla="*/ 2 w 451"/>
                    <a:gd name="T7" fmla="*/ 68 h 313"/>
                    <a:gd name="T8" fmla="*/ 0 w 451"/>
                    <a:gd name="T9" fmla="*/ 57 h 313"/>
                    <a:gd name="T10" fmla="*/ 2 w 451"/>
                    <a:gd name="T11" fmla="*/ 45 h 313"/>
                    <a:gd name="T12" fmla="*/ 5 w 451"/>
                    <a:gd name="T13" fmla="*/ 31 h 313"/>
                    <a:gd name="T14" fmla="*/ 12 w 451"/>
                    <a:gd name="T15" fmla="*/ 20 h 313"/>
                    <a:gd name="T16" fmla="*/ 22 w 451"/>
                    <a:gd name="T17" fmla="*/ 10 h 313"/>
                    <a:gd name="T18" fmla="*/ 32 w 451"/>
                    <a:gd name="T19" fmla="*/ 5 h 313"/>
                    <a:gd name="T20" fmla="*/ 45 w 451"/>
                    <a:gd name="T21" fmla="*/ 1 h 313"/>
                    <a:gd name="T22" fmla="*/ 60 w 451"/>
                    <a:gd name="T23" fmla="*/ 0 h 313"/>
                    <a:gd name="T24" fmla="*/ 72 w 451"/>
                    <a:gd name="T25" fmla="*/ 1 h 313"/>
                    <a:gd name="T26" fmla="*/ 83 w 451"/>
                    <a:gd name="T27" fmla="*/ 4 h 313"/>
                    <a:gd name="T28" fmla="*/ 93 w 451"/>
                    <a:gd name="T29" fmla="*/ 7 h 313"/>
                    <a:gd name="T30" fmla="*/ 103 w 451"/>
                    <a:gd name="T31" fmla="*/ 15 h 313"/>
                    <a:gd name="T32" fmla="*/ 112 w 451"/>
                    <a:gd name="T33" fmla="*/ 23 h 313"/>
                    <a:gd name="T34" fmla="*/ 120 w 451"/>
                    <a:gd name="T35" fmla="*/ 32 h 313"/>
                    <a:gd name="T36" fmla="*/ 125 w 451"/>
                    <a:gd name="T37" fmla="*/ 42 h 313"/>
                    <a:gd name="T38" fmla="*/ 130 w 451"/>
                    <a:gd name="T39" fmla="*/ 52 h 313"/>
                    <a:gd name="T40" fmla="*/ 133 w 451"/>
                    <a:gd name="T41" fmla="*/ 62 h 313"/>
                    <a:gd name="T42" fmla="*/ 138 w 451"/>
                    <a:gd name="T43" fmla="*/ 70 h 313"/>
                    <a:gd name="T44" fmla="*/ 150 w 451"/>
                    <a:gd name="T45" fmla="*/ 75 h 313"/>
                    <a:gd name="T46" fmla="*/ 136 w 451"/>
                    <a:gd name="T47" fmla="*/ 82 h 313"/>
                    <a:gd name="T48" fmla="*/ 127 w 451"/>
                    <a:gd name="T49" fmla="*/ 85 h 313"/>
                    <a:gd name="T50" fmla="*/ 119 w 451"/>
                    <a:gd name="T51" fmla="*/ 90 h 313"/>
                    <a:gd name="T52" fmla="*/ 106 w 451"/>
                    <a:gd name="T53" fmla="*/ 96 h 313"/>
                    <a:gd name="T54" fmla="*/ 94 w 451"/>
                    <a:gd name="T55" fmla="*/ 100 h 313"/>
                    <a:gd name="T56" fmla="*/ 82 w 451"/>
                    <a:gd name="T57" fmla="*/ 103 h 313"/>
                    <a:gd name="T58" fmla="*/ 69 w 451"/>
                    <a:gd name="T59" fmla="*/ 105 h 313"/>
                    <a:gd name="T60" fmla="*/ 56 w 451"/>
                    <a:gd name="T61" fmla="*/ 105 h 313"/>
                    <a:gd name="T62" fmla="*/ 43 w 451"/>
                    <a:gd name="T63" fmla="*/ 102 h 313"/>
                    <a:gd name="T64" fmla="*/ 30 w 451"/>
                    <a:gd name="T65" fmla="*/ 98 h 313"/>
                    <a:gd name="T66" fmla="*/ 20 w 451"/>
                    <a:gd name="T67" fmla="*/ 92 h 3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1"/>
                    <a:gd name="T103" fmla="*/ 0 h 313"/>
                    <a:gd name="T104" fmla="*/ 451 w 451"/>
                    <a:gd name="T105" fmla="*/ 313 h 3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1" h="313">
                      <a:moveTo>
                        <a:pt x="59" y="275"/>
                      </a:moveTo>
                      <a:lnTo>
                        <a:pt x="33" y="257"/>
                      </a:lnTo>
                      <a:lnTo>
                        <a:pt x="14" y="230"/>
                      </a:lnTo>
                      <a:lnTo>
                        <a:pt x="7" y="204"/>
                      </a:lnTo>
                      <a:lnTo>
                        <a:pt x="0" y="171"/>
                      </a:lnTo>
                      <a:lnTo>
                        <a:pt x="5" y="135"/>
                      </a:lnTo>
                      <a:lnTo>
                        <a:pt x="16" y="92"/>
                      </a:lnTo>
                      <a:lnTo>
                        <a:pt x="36" y="59"/>
                      </a:lnTo>
                      <a:lnTo>
                        <a:pt x="66" y="31"/>
                      </a:lnTo>
                      <a:lnTo>
                        <a:pt x="97" y="15"/>
                      </a:lnTo>
                      <a:lnTo>
                        <a:pt x="136" y="4"/>
                      </a:lnTo>
                      <a:lnTo>
                        <a:pt x="180" y="0"/>
                      </a:lnTo>
                      <a:lnTo>
                        <a:pt x="215" y="4"/>
                      </a:lnTo>
                      <a:lnTo>
                        <a:pt x="250" y="11"/>
                      </a:lnTo>
                      <a:lnTo>
                        <a:pt x="280" y="22"/>
                      </a:lnTo>
                      <a:lnTo>
                        <a:pt x="311" y="45"/>
                      </a:lnTo>
                      <a:lnTo>
                        <a:pt x="336" y="70"/>
                      </a:lnTo>
                      <a:lnTo>
                        <a:pt x="361" y="96"/>
                      </a:lnTo>
                      <a:lnTo>
                        <a:pt x="377" y="126"/>
                      </a:lnTo>
                      <a:lnTo>
                        <a:pt x="390" y="155"/>
                      </a:lnTo>
                      <a:lnTo>
                        <a:pt x="399" y="185"/>
                      </a:lnTo>
                      <a:lnTo>
                        <a:pt x="416" y="210"/>
                      </a:lnTo>
                      <a:lnTo>
                        <a:pt x="451" y="225"/>
                      </a:lnTo>
                      <a:lnTo>
                        <a:pt x="408" y="243"/>
                      </a:lnTo>
                      <a:lnTo>
                        <a:pt x="383" y="253"/>
                      </a:lnTo>
                      <a:lnTo>
                        <a:pt x="357" y="268"/>
                      </a:lnTo>
                      <a:lnTo>
                        <a:pt x="320" y="286"/>
                      </a:lnTo>
                      <a:lnTo>
                        <a:pt x="282" y="297"/>
                      </a:lnTo>
                      <a:lnTo>
                        <a:pt x="246" y="306"/>
                      </a:lnTo>
                      <a:lnTo>
                        <a:pt x="208" y="313"/>
                      </a:lnTo>
                      <a:lnTo>
                        <a:pt x="169" y="313"/>
                      </a:lnTo>
                      <a:lnTo>
                        <a:pt x="129" y="304"/>
                      </a:lnTo>
                      <a:lnTo>
                        <a:pt x="90" y="293"/>
                      </a:lnTo>
                      <a:lnTo>
                        <a:pt x="59" y="2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0" name="Freeform 159"/>
                <p:cNvSpPr>
                  <a:spLocks/>
                </p:cNvSpPr>
                <p:nvPr/>
              </p:nvSpPr>
              <p:spPr bwMode="auto">
                <a:xfrm>
                  <a:off x="1294" y="1372"/>
                  <a:ext cx="132" cy="82"/>
                </a:xfrm>
                <a:custGeom>
                  <a:avLst/>
                  <a:gdLst>
                    <a:gd name="T0" fmla="*/ 11 w 396"/>
                    <a:gd name="T1" fmla="*/ 0 h 244"/>
                    <a:gd name="T2" fmla="*/ 10 w 396"/>
                    <a:gd name="T3" fmla="*/ 13 h 244"/>
                    <a:gd name="T4" fmla="*/ 11 w 396"/>
                    <a:gd name="T5" fmla="*/ 25 h 244"/>
                    <a:gd name="T6" fmla="*/ 13 w 396"/>
                    <a:gd name="T7" fmla="*/ 31 h 244"/>
                    <a:gd name="T8" fmla="*/ 20 w 396"/>
                    <a:gd name="T9" fmla="*/ 38 h 244"/>
                    <a:gd name="T10" fmla="*/ 28 w 396"/>
                    <a:gd name="T11" fmla="*/ 43 h 244"/>
                    <a:gd name="T12" fmla="*/ 35 w 396"/>
                    <a:gd name="T13" fmla="*/ 47 h 244"/>
                    <a:gd name="T14" fmla="*/ 49 w 396"/>
                    <a:gd name="T15" fmla="*/ 51 h 244"/>
                    <a:gd name="T16" fmla="*/ 61 w 396"/>
                    <a:gd name="T17" fmla="*/ 54 h 244"/>
                    <a:gd name="T18" fmla="*/ 79 w 396"/>
                    <a:gd name="T19" fmla="*/ 54 h 244"/>
                    <a:gd name="T20" fmla="*/ 90 w 396"/>
                    <a:gd name="T21" fmla="*/ 55 h 244"/>
                    <a:gd name="T22" fmla="*/ 106 w 396"/>
                    <a:gd name="T23" fmla="*/ 55 h 244"/>
                    <a:gd name="T24" fmla="*/ 117 w 396"/>
                    <a:gd name="T25" fmla="*/ 54 h 244"/>
                    <a:gd name="T26" fmla="*/ 132 w 396"/>
                    <a:gd name="T27" fmla="*/ 55 h 244"/>
                    <a:gd name="T28" fmla="*/ 114 w 396"/>
                    <a:gd name="T29" fmla="*/ 57 h 244"/>
                    <a:gd name="T30" fmla="*/ 93 w 396"/>
                    <a:gd name="T31" fmla="*/ 57 h 244"/>
                    <a:gd name="T32" fmla="*/ 73 w 396"/>
                    <a:gd name="T33" fmla="*/ 57 h 244"/>
                    <a:gd name="T34" fmla="*/ 53 w 396"/>
                    <a:gd name="T35" fmla="*/ 56 h 244"/>
                    <a:gd name="T36" fmla="*/ 44 w 396"/>
                    <a:gd name="T37" fmla="*/ 55 h 244"/>
                    <a:gd name="T38" fmla="*/ 36 w 396"/>
                    <a:gd name="T39" fmla="*/ 54 h 244"/>
                    <a:gd name="T40" fmla="*/ 25 w 396"/>
                    <a:gd name="T41" fmla="*/ 52 h 244"/>
                    <a:gd name="T42" fmla="*/ 22 w 396"/>
                    <a:gd name="T43" fmla="*/ 56 h 244"/>
                    <a:gd name="T44" fmla="*/ 23 w 396"/>
                    <a:gd name="T45" fmla="*/ 60 h 244"/>
                    <a:gd name="T46" fmla="*/ 26 w 396"/>
                    <a:gd name="T47" fmla="*/ 66 h 244"/>
                    <a:gd name="T48" fmla="*/ 29 w 396"/>
                    <a:gd name="T49" fmla="*/ 70 h 244"/>
                    <a:gd name="T50" fmla="*/ 35 w 396"/>
                    <a:gd name="T51" fmla="*/ 74 h 244"/>
                    <a:gd name="T52" fmla="*/ 42 w 396"/>
                    <a:gd name="T53" fmla="*/ 77 h 244"/>
                    <a:gd name="T54" fmla="*/ 48 w 396"/>
                    <a:gd name="T55" fmla="*/ 80 h 244"/>
                    <a:gd name="T56" fmla="*/ 53 w 396"/>
                    <a:gd name="T57" fmla="*/ 82 h 244"/>
                    <a:gd name="T58" fmla="*/ 45 w 396"/>
                    <a:gd name="T59" fmla="*/ 80 h 244"/>
                    <a:gd name="T60" fmla="*/ 34 w 396"/>
                    <a:gd name="T61" fmla="*/ 78 h 244"/>
                    <a:gd name="T62" fmla="*/ 27 w 396"/>
                    <a:gd name="T63" fmla="*/ 75 h 244"/>
                    <a:gd name="T64" fmla="*/ 19 w 396"/>
                    <a:gd name="T65" fmla="*/ 70 h 244"/>
                    <a:gd name="T66" fmla="*/ 13 w 396"/>
                    <a:gd name="T67" fmla="*/ 65 h 244"/>
                    <a:gd name="T68" fmla="*/ 8 w 396"/>
                    <a:gd name="T69" fmla="*/ 61 h 244"/>
                    <a:gd name="T70" fmla="*/ 4 w 396"/>
                    <a:gd name="T71" fmla="*/ 55 h 244"/>
                    <a:gd name="T72" fmla="*/ 2 w 396"/>
                    <a:gd name="T73" fmla="*/ 50 h 244"/>
                    <a:gd name="T74" fmla="*/ 1 w 396"/>
                    <a:gd name="T75" fmla="*/ 43 h 244"/>
                    <a:gd name="T76" fmla="*/ 0 w 396"/>
                    <a:gd name="T77" fmla="*/ 35 h 244"/>
                    <a:gd name="T78" fmla="*/ 1 w 396"/>
                    <a:gd name="T79" fmla="*/ 26 h 244"/>
                    <a:gd name="T80" fmla="*/ 3 w 396"/>
                    <a:gd name="T81" fmla="*/ 15 h 244"/>
                    <a:gd name="T82" fmla="*/ 6 w 396"/>
                    <a:gd name="T83" fmla="*/ 8 h 244"/>
                    <a:gd name="T84" fmla="*/ 11 w 396"/>
                    <a:gd name="T85" fmla="*/ 0 h 2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6"/>
                    <a:gd name="T130" fmla="*/ 0 h 244"/>
                    <a:gd name="T131" fmla="*/ 396 w 396"/>
                    <a:gd name="T132" fmla="*/ 244 h 2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6" h="244">
                      <a:moveTo>
                        <a:pt x="34" y="0"/>
                      </a:moveTo>
                      <a:lnTo>
                        <a:pt x="31" y="40"/>
                      </a:lnTo>
                      <a:lnTo>
                        <a:pt x="33" y="74"/>
                      </a:lnTo>
                      <a:lnTo>
                        <a:pt x="40" y="92"/>
                      </a:lnTo>
                      <a:lnTo>
                        <a:pt x="59" y="112"/>
                      </a:lnTo>
                      <a:lnTo>
                        <a:pt x="83" y="129"/>
                      </a:lnTo>
                      <a:lnTo>
                        <a:pt x="105" y="140"/>
                      </a:lnTo>
                      <a:lnTo>
                        <a:pt x="147" y="153"/>
                      </a:lnTo>
                      <a:lnTo>
                        <a:pt x="184" y="160"/>
                      </a:lnTo>
                      <a:lnTo>
                        <a:pt x="236" y="162"/>
                      </a:lnTo>
                      <a:lnTo>
                        <a:pt x="271" y="164"/>
                      </a:lnTo>
                      <a:lnTo>
                        <a:pt x="318" y="164"/>
                      </a:lnTo>
                      <a:lnTo>
                        <a:pt x="352" y="162"/>
                      </a:lnTo>
                      <a:lnTo>
                        <a:pt x="396" y="164"/>
                      </a:lnTo>
                      <a:lnTo>
                        <a:pt x="341" y="169"/>
                      </a:lnTo>
                      <a:lnTo>
                        <a:pt x="280" y="171"/>
                      </a:lnTo>
                      <a:lnTo>
                        <a:pt x="219" y="169"/>
                      </a:lnTo>
                      <a:lnTo>
                        <a:pt x="160" y="167"/>
                      </a:lnTo>
                      <a:lnTo>
                        <a:pt x="132" y="163"/>
                      </a:lnTo>
                      <a:lnTo>
                        <a:pt x="108" y="160"/>
                      </a:lnTo>
                      <a:lnTo>
                        <a:pt x="74" y="156"/>
                      </a:lnTo>
                      <a:lnTo>
                        <a:pt x="65" y="167"/>
                      </a:lnTo>
                      <a:lnTo>
                        <a:pt x="70" y="180"/>
                      </a:lnTo>
                      <a:lnTo>
                        <a:pt x="77" y="195"/>
                      </a:lnTo>
                      <a:lnTo>
                        <a:pt x="88" y="208"/>
                      </a:lnTo>
                      <a:lnTo>
                        <a:pt x="106" y="219"/>
                      </a:lnTo>
                      <a:lnTo>
                        <a:pt x="125" y="228"/>
                      </a:lnTo>
                      <a:lnTo>
                        <a:pt x="144" y="237"/>
                      </a:lnTo>
                      <a:lnTo>
                        <a:pt x="159" y="244"/>
                      </a:lnTo>
                      <a:lnTo>
                        <a:pt x="134" y="239"/>
                      </a:lnTo>
                      <a:lnTo>
                        <a:pt x="103" y="232"/>
                      </a:lnTo>
                      <a:lnTo>
                        <a:pt x="81" y="222"/>
                      </a:lnTo>
                      <a:lnTo>
                        <a:pt x="56" y="209"/>
                      </a:lnTo>
                      <a:lnTo>
                        <a:pt x="40" y="194"/>
                      </a:lnTo>
                      <a:lnTo>
                        <a:pt x="25" y="181"/>
                      </a:lnTo>
                      <a:lnTo>
                        <a:pt x="13" y="164"/>
                      </a:lnTo>
                      <a:lnTo>
                        <a:pt x="6" y="148"/>
                      </a:lnTo>
                      <a:lnTo>
                        <a:pt x="2" y="127"/>
                      </a:lnTo>
                      <a:lnTo>
                        <a:pt x="0" y="103"/>
                      </a:lnTo>
                      <a:lnTo>
                        <a:pt x="2" y="77"/>
                      </a:lnTo>
                      <a:lnTo>
                        <a:pt x="9" y="46"/>
                      </a:lnTo>
                      <a:lnTo>
                        <a:pt x="18" y="2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4" name="Group 160"/>
              <p:cNvGrpSpPr>
                <a:grpSpLocks/>
              </p:cNvGrpSpPr>
              <p:nvPr/>
            </p:nvGrpSpPr>
            <p:grpSpPr bwMode="auto">
              <a:xfrm>
                <a:off x="1185" y="1261"/>
                <a:ext cx="122" cy="147"/>
                <a:chOff x="1185" y="1261"/>
                <a:chExt cx="122" cy="147"/>
              </a:xfrm>
            </p:grpSpPr>
            <p:sp>
              <p:nvSpPr>
                <p:cNvPr id="4237" name="Freeform 161"/>
                <p:cNvSpPr>
                  <a:spLocks/>
                </p:cNvSpPr>
                <p:nvPr/>
              </p:nvSpPr>
              <p:spPr bwMode="auto">
                <a:xfrm>
                  <a:off x="1185" y="1261"/>
                  <a:ext cx="122" cy="147"/>
                </a:xfrm>
                <a:custGeom>
                  <a:avLst/>
                  <a:gdLst>
                    <a:gd name="T0" fmla="*/ 92 w 366"/>
                    <a:gd name="T1" fmla="*/ 144 h 440"/>
                    <a:gd name="T2" fmla="*/ 78 w 366"/>
                    <a:gd name="T3" fmla="*/ 147 h 440"/>
                    <a:gd name="T4" fmla="*/ 63 w 366"/>
                    <a:gd name="T5" fmla="*/ 146 h 440"/>
                    <a:gd name="T6" fmla="*/ 50 w 366"/>
                    <a:gd name="T7" fmla="*/ 142 h 440"/>
                    <a:gd name="T8" fmla="*/ 38 w 366"/>
                    <a:gd name="T9" fmla="*/ 138 h 440"/>
                    <a:gd name="T10" fmla="*/ 26 w 366"/>
                    <a:gd name="T11" fmla="*/ 131 h 440"/>
                    <a:gd name="T12" fmla="*/ 14 w 366"/>
                    <a:gd name="T13" fmla="*/ 117 h 440"/>
                    <a:gd name="T14" fmla="*/ 7 w 366"/>
                    <a:gd name="T15" fmla="*/ 103 h 440"/>
                    <a:gd name="T16" fmla="*/ 2 w 366"/>
                    <a:gd name="T17" fmla="*/ 89 h 440"/>
                    <a:gd name="T18" fmla="*/ 0 w 366"/>
                    <a:gd name="T19" fmla="*/ 68 h 440"/>
                    <a:gd name="T20" fmla="*/ 2 w 366"/>
                    <a:gd name="T21" fmla="*/ 52 h 440"/>
                    <a:gd name="T22" fmla="*/ 6 w 366"/>
                    <a:gd name="T23" fmla="*/ 38 h 440"/>
                    <a:gd name="T24" fmla="*/ 14 w 366"/>
                    <a:gd name="T25" fmla="*/ 28 h 440"/>
                    <a:gd name="T26" fmla="*/ 20 w 366"/>
                    <a:gd name="T27" fmla="*/ 17 h 440"/>
                    <a:gd name="T28" fmla="*/ 24 w 366"/>
                    <a:gd name="T29" fmla="*/ 8 h 440"/>
                    <a:gd name="T30" fmla="*/ 24 w 366"/>
                    <a:gd name="T31" fmla="*/ 0 h 440"/>
                    <a:gd name="T32" fmla="*/ 35 w 366"/>
                    <a:gd name="T33" fmla="*/ 6 h 440"/>
                    <a:gd name="T34" fmla="*/ 45 w 366"/>
                    <a:gd name="T35" fmla="*/ 9 h 440"/>
                    <a:gd name="T36" fmla="*/ 54 w 366"/>
                    <a:gd name="T37" fmla="*/ 13 h 440"/>
                    <a:gd name="T38" fmla="*/ 67 w 366"/>
                    <a:gd name="T39" fmla="*/ 17 h 440"/>
                    <a:gd name="T40" fmla="*/ 77 w 366"/>
                    <a:gd name="T41" fmla="*/ 18 h 440"/>
                    <a:gd name="T42" fmla="*/ 87 w 366"/>
                    <a:gd name="T43" fmla="*/ 23 h 440"/>
                    <a:gd name="T44" fmla="*/ 99 w 366"/>
                    <a:gd name="T45" fmla="*/ 31 h 440"/>
                    <a:gd name="T46" fmla="*/ 105 w 366"/>
                    <a:gd name="T47" fmla="*/ 39 h 440"/>
                    <a:gd name="T48" fmla="*/ 113 w 366"/>
                    <a:gd name="T49" fmla="*/ 50 h 440"/>
                    <a:gd name="T50" fmla="*/ 117 w 366"/>
                    <a:gd name="T51" fmla="*/ 61 h 440"/>
                    <a:gd name="T52" fmla="*/ 121 w 366"/>
                    <a:gd name="T53" fmla="*/ 71 h 440"/>
                    <a:gd name="T54" fmla="*/ 122 w 366"/>
                    <a:gd name="T55" fmla="*/ 86 h 440"/>
                    <a:gd name="T56" fmla="*/ 121 w 366"/>
                    <a:gd name="T57" fmla="*/ 96 h 440"/>
                    <a:gd name="T58" fmla="*/ 120 w 366"/>
                    <a:gd name="T59" fmla="*/ 107 h 440"/>
                    <a:gd name="T60" fmla="*/ 115 w 366"/>
                    <a:gd name="T61" fmla="*/ 119 h 440"/>
                    <a:gd name="T62" fmla="*/ 109 w 366"/>
                    <a:gd name="T63" fmla="*/ 133 h 440"/>
                    <a:gd name="T64" fmla="*/ 101 w 366"/>
                    <a:gd name="T65" fmla="*/ 139 h 440"/>
                    <a:gd name="T66" fmla="*/ 92 w 366"/>
                    <a:gd name="T67" fmla="*/ 144 h 4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6"/>
                    <a:gd name="T103" fmla="*/ 0 h 440"/>
                    <a:gd name="T104" fmla="*/ 366 w 366"/>
                    <a:gd name="T105" fmla="*/ 440 h 4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6" h="440">
                      <a:moveTo>
                        <a:pt x="276" y="431"/>
                      </a:moveTo>
                      <a:lnTo>
                        <a:pt x="233" y="440"/>
                      </a:lnTo>
                      <a:lnTo>
                        <a:pt x="190" y="437"/>
                      </a:lnTo>
                      <a:lnTo>
                        <a:pt x="151" y="426"/>
                      </a:lnTo>
                      <a:lnTo>
                        <a:pt x="114" y="413"/>
                      </a:lnTo>
                      <a:lnTo>
                        <a:pt x="77" y="393"/>
                      </a:lnTo>
                      <a:lnTo>
                        <a:pt x="41" y="350"/>
                      </a:lnTo>
                      <a:lnTo>
                        <a:pt x="21" y="309"/>
                      </a:lnTo>
                      <a:lnTo>
                        <a:pt x="7" y="266"/>
                      </a:lnTo>
                      <a:lnTo>
                        <a:pt x="0" y="205"/>
                      </a:lnTo>
                      <a:lnTo>
                        <a:pt x="5" y="155"/>
                      </a:lnTo>
                      <a:lnTo>
                        <a:pt x="19" y="115"/>
                      </a:lnTo>
                      <a:lnTo>
                        <a:pt x="41" y="83"/>
                      </a:lnTo>
                      <a:lnTo>
                        <a:pt x="59" y="52"/>
                      </a:lnTo>
                      <a:lnTo>
                        <a:pt x="73" y="24"/>
                      </a:lnTo>
                      <a:lnTo>
                        <a:pt x="73" y="0"/>
                      </a:lnTo>
                      <a:lnTo>
                        <a:pt x="105" y="18"/>
                      </a:lnTo>
                      <a:lnTo>
                        <a:pt x="134" y="27"/>
                      </a:lnTo>
                      <a:lnTo>
                        <a:pt x="163" y="39"/>
                      </a:lnTo>
                      <a:lnTo>
                        <a:pt x="201" y="50"/>
                      </a:lnTo>
                      <a:lnTo>
                        <a:pt x="231" y="54"/>
                      </a:lnTo>
                      <a:lnTo>
                        <a:pt x="262" y="68"/>
                      </a:lnTo>
                      <a:lnTo>
                        <a:pt x="296" y="94"/>
                      </a:lnTo>
                      <a:lnTo>
                        <a:pt x="314" y="118"/>
                      </a:lnTo>
                      <a:lnTo>
                        <a:pt x="339" y="151"/>
                      </a:lnTo>
                      <a:lnTo>
                        <a:pt x="352" y="183"/>
                      </a:lnTo>
                      <a:lnTo>
                        <a:pt x="363" y="214"/>
                      </a:lnTo>
                      <a:lnTo>
                        <a:pt x="366" y="257"/>
                      </a:lnTo>
                      <a:lnTo>
                        <a:pt x="363" y="286"/>
                      </a:lnTo>
                      <a:lnTo>
                        <a:pt x="359" y="319"/>
                      </a:lnTo>
                      <a:lnTo>
                        <a:pt x="346" y="356"/>
                      </a:lnTo>
                      <a:lnTo>
                        <a:pt x="326" y="397"/>
                      </a:lnTo>
                      <a:lnTo>
                        <a:pt x="303" y="417"/>
                      </a:lnTo>
                      <a:lnTo>
                        <a:pt x="276" y="4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8" name="Freeform 162"/>
                <p:cNvSpPr>
                  <a:spLocks/>
                </p:cNvSpPr>
                <p:nvPr/>
              </p:nvSpPr>
              <p:spPr bwMode="auto">
                <a:xfrm>
                  <a:off x="1222" y="1293"/>
                  <a:ext cx="79" cy="112"/>
                </a:xfrm>
                <a:custGeom>
                  <a:avLst/>
                  <a:gdLst>
                    <a:gd name="T0" fmla="*/ 0 w 239"/>
                    <a:gd name="T1" fmla="*/ 0 h 334"/>
                    <a:gd name="T2" fmla="*/ 8 w 239"/>
                    <a:gd name="T3" fmla="*/ 11 h 334"/>
                    <a:gd name="T4" fmla="*/ 17 w 239"/>
                    <a:gd name="T5" fmla="*/ 26 h 334"/>
                    <a:gd name="T6" fmla="*/ 24 w 239"/>
                    <a:gd name="T7" fmla="*/ 42 h 334"/>
                    <a:gd name="T8" fmla="*/ 30 w 239"/>
                    <a:gd name="T9" fmla="*/ 62 h 334"/>
                    <a:gd name="T10" fmla="*/ 35 w 239"/>
                    <a:gd name="T11" fmla="*/ 82 h 334"/>
                    <a:gd name="T12" fmla="*/ 34 w 239"/>
                    <a:gd name="T13" fmla="*/ 95 h 334"/>
                    <a:gd name="T14" fmla="*/ 33 w 239"/>
                    <a:gd name="T15" fmla="*/ 104 h 334"/>
                    <a:gd name="T16" fmla="*/ 26 w 239"/>
                    <a:gd name="T17" fmla="*/ 108 h 334"/>
                    <a:gd name="T18" fmla="*/ 17 w 239"/>
                    <a:gd name="T19" fmla="*/ 108 h 334"/>
                    <a:gd name="T20" fmla="*/ 28 w 239"/>
                    <a:gd name="T21" fmla="*/ 112 h 334"/>
                    <a:gd name="T22" fmla="*/ 41 w 239"/>
                    <a:gd name="T23" fmla="*/ 112 h 334"/>
                    <a:gd name="T24" fmla="*/ 58 w 239"/>
                    <a:gd name="T25" fmla="*/ 108 h 334"/>
                    <a:gd name="T26" fmla="*/ 65 w 239"/>
                    <a:gd name="T27" fmla="*/ 103 h 334"/>
                    <a:gd name="T28" fmla="*/ 70 w 239"/>
                    <a:gd name="T29" fmla="*/ 98 h 334"/>
                    <a:gd name="T30" fmla="*/ 74 w 239"/>
                    <a:gd name="T31" fmla="*/ 88 h 334"/>
                    <a:gd name="T32" fmla="*/ 77 w 239"/>
                    <a:gd name="T33" fmla="*/ 79 h 334"/>
                    <a:gd name="T34" fmla="*/ 79 w 239"/>
                    <a:gd name="T35" fmla="*/ 69 h 334"/>
                    <a:gd name="T36" fmla="*/ 72 w 239"/>
                    <a:gd name="T37" fmla="*/ 78 h 334"/>
                    <a:gd name="T38" fmla="*/ 64 w 239"/>
                    <a:gd name="T39" fmla="*/ 83 h 334"/>
                    <a:gd name="T40" fmla="*/ 52 w 239"/>
                    <a:gd name="T41" fmla="*/ 86 h 334"/>
                    <a:gd name="T42" fmla="*/ 43 w 239"/>
                    <a:gd name="T43" fmla="*/ 85 h 334"/>
                    <a:gd name="T44" fmla="*/ 38 w 239"/>
                    <a:gd name="T45" fmla="*/ 82 h 334"/>
                    <a:gd name="T46" fmla="*/ 37 w 239"/>
                    <a:gd name="T47" fmla="*/ 73 h 334"/>
                    <a:gd name="T48" fmla="*/ 34 w 239"/>
                    <a:gd name="T49" fmla="*/ 57 h 334"/>
                    <a:gd name="T50" fmla="*/ 28 w 239"/>
                    <a:gd name="T51" fmla="*/ 40 h 334"/>
                    <a:gd name="T52" fmla="*/ 22 w 239"/>
                    <a:gd name="T53" fmla="*/ 30 h 334"/>
                    <a:gd name="T54" fmla="*/ 13 w 239"/>
                    <a:gd name="T55" fmla="*/ 14 h 334"/>
                    <a:gd name="T56" fmla="*/ 0 w 239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9"/>
                    <a:gd name="T88" fmla="*/ 0 h 334"/>
                    <a:gd name="T89" fmla="*/ 239 w 239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9" h="334">
                      <a:moveTo>
                        <a:pt x="0" y="0"/>
                      </a:moveTo>
                      <a:lnTo>
                        <a:pt x="25" y="32"/>
                      </a:lnTo>
                      <a:lnTo>
                        <a:pt x="50" y="77"/>
                      </a:lnTo>
                      <a:lnTo>
                        <a:pt x="72" y="124"/>
                      </a:lnTo>
                      <a:lnTo>
                        <a:pt x="92" y="185"/>
                      </a:lnTo>
                      <a:lnTo>
                        <a:pt x="106" y="244"/>
                      </a:lnTo>
                      <a:lnTo>
                        <a:pt x="103" y="283"/>
                      </a:lnTo>
                      <a:lnTo>
                        <a:pt x="99" y="309"/>
                      </a:lnTo>
                      <a:lnTo>
                        <a:pt x="79" y="323"/>
                      </a:lnTo>
                      <a:lnTo>
                        <a:pt x="50" y="323"/>
                      </a:lnTo>
                      <a:lnTo>
                        <a:pt x="86" y="334"/>
                      </a:lnTo>
                      <a:lnTo>
                        <a:pt x="124" y="334"/>
                      </a:lnTo>
                      <a:lnTo>
                        <a:pt x="176" y="323"/>
                      </a:lnTo>
                      <a:lnTo>
                        <a:pt x="197" y="307"/>
                      </a:lnTo>
                      <a:lnTo>
                        <a:pt x="212" y="291"/>
                      </a:lnTo>
                      <a:lnTo>
                        <a:pt x="225" y="262"/>
                      </a:lnTo>
                      <a:lnTo>
                        <a:pt x="234" y="237"/>
                      </a:lnTo>
                      <a:lnTo>
                        <a:pt x="239" y="205"/>
                      </a:lnTo>
                      <a:lnTo>
                        <a:pt x="219" y="233"/>
                      </a:lnTo>
                      <a:lnTo>
                        <a:pt x="194" y="248"/>
                      </a:lnTo>
                      <a:lnTo>
                        <a:pt x="156" y="255"/>
                      </a:lnTo>
                      <a:lnTo>
                        <a:pt x="131" y="253"/>
                      </a:lnTo>
                      <a:lnTo>
                        <a:pt x="115" y="244"/>
                      </a:lnTo>
                      <a:lnTo>
                        <a:pt x="112" y="217"/>
                      </a:lnTo>
                      <a:lnTo>
                        <a:pt x="103" y="169"/>
                      </a:lnTo>
                      <a:lnTo>
                        <a:pt x="86" y="119"/>
                      </a:lnTo>
                      <a:lnTo>
                        <a:pt x="68" y="88"/>
                      </a:lnTo>
                      <a:lnTo>
                        <a:pt x="4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5" name="Group 163"/>
              <p:cNvGrpSpPr>
                <a:grpSpLocks/>
              </p:cNvGrpSpPr>
              <p:nvPr/>
            </p:nvGrpSpPr>
            <p:grpSpPr bwMode="auto">
              <a:xfrm>
                <a:off x="1160" y="1358"/>
                <a:ext cx="154" cy="134"/>
                <a:chOff x="1160" y="1358"/>
                <a:chExt cx="154" cy="134"/>
              </a:xfrm>
            </p:grpSpPr>
            <p:sp>
              <p:nvSpPr>
                <p:cNvPr id="4216" name="Arc 164"/>
                <p:cNvSpPr>
                  <a:spLocks/>
                </p:cNvSpPr>
                <p:nvPr/>
              </p:nvSpPr>
              <p:spPr bwMode="auto">
                <a:xfrm>
                  <a:off x="1221" y="1378"/>
                  <a:ext cx="93" cy="72"/>
                </a:xfrm>
                <a:custGeom>
                  <a:avLst/>
                  <a:gdLst>
                    <a:gd name="T0" fmla="*/ 0 w 42514"/>
                    <a:gd name="T1" fmla="*/ 0 h 43200"/>
                    <a:gd name="T2" fmla="*/ 0 w 42514"/>
                    <a:gd name="T3" fmla="*/ 0 h 43200"/>
                    <a:gd name="T4" fmla="*/ 0 w 425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2514"/>
                    <a:gd name="T10" fmla="*/ 0 h 43200"/>
                    <a:gd name="T11" fmla="*/ 42514 w 42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14" h="43200" fill="none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</a:path>
                    <a:path w="42514" h="43200" stroke="0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  <a:lnTo>
                        <a:pt x="2091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17" name="Group 165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24" cy="134"/>
                  <a:chOff x="1160" y="1358"/>
                  <a:chExt cx="124" cy="134"/>
                </a:xfrm>
              </p:grpSpPr>
              <p:sp>
                <p:nvSpPr>
                  <p:cNvPr id="4218" name="Freeform 166"/>
                  <p:cNvSpPr>
                    <a:spLocks/>
                  </p:cNvSpPr>
                  <p:nvPr/>
                </p:nvSpPr>
                <p:spPr bwMode="auto">
                  <a:xfrm>
                    <a:off x="1160" y="1358"/>
                    <a:ext cx="124" cy="134"/>
                  </a:xfrm>
                  <a:custGeom>
                    <a:avLst/>
                    <a:gdLst>
                      <a:gd name="T0" fmla="*/ 52 w 374"/>
                      <a:gd name="T1" fmla="*/ 5 h 402"/>
                      <a:gd name="T2" fmla="*/ 39 w 374"/>
                      <a:gd name="T3" fmla="*/ 11 h 402"/>
                      <a:gd name="T4" fmla="*/ 28 w 374"/>
                      <a:gd name="T5" fmla="*/ 18 h 402"/>
                      <a:gd name="T6" fmla="*/ 19 w 374"/>
                      <a:gd name="T7" fmla="*/ 21 h 402"/>
                      <a:gd name="T8" fmla="*/ 14 w 374"/>
                      <a:gd name="T9" fmla="*/ 28 h 402"/>
                      <a:gd name="T10" fmla="*/ 17 w 374"/>
                      <a:gd name="T11" fmla="*/ 35 h 402"/>
                      <a:gd name="T12" fmla="*/ 9 w 374"/>
                      <a:gd name="T13" fmla="*/ 42 h 402"/>
                      <a:gd name="T14" fmla="*/ 3 w 374"/>
                      <a:gd name="T15" fmla="*/ 48 h 402"/>
                      <a:gd name="T16" fmla="*/ 4 w 374"/>
                      <a:gd name="T17" fmla="*/ 59 h 402"/>
                      <a:gd name="T18" fmla="*/ 4 w 374"/>
                      <a:gd name="T19" fmla="*/ 69 h 402"/>
                      <a:gd name="T20" fmla="*/ 0 w 374"/>
                      <a:gd name="T21" fmla="*/ 86 h 402"/>
                      <a:gd name="T22" fmla="*/ 4 w 374"/>
                      <a:gd name="T23" fmla="*/ 96 h 402"/>
                      <a:gd name="T24" fmla="*/ 16 w 374"/>
                      <a:gd name="T25" fmla="*/ 99 h 402"/>
                      <a:gd name="T26" fmla="*/ 20 w 374"/>
                      <a:gd name="T27" fmla="*/ 112 h 402"/>
                      <a:gd name="T28" fmla="*/ 36 w 374"/>
                      <a:gd name="T29" fmla="*/ 117 h 402"/>
                      <a:gd name="T30" fmla="*/ 41 w 374"/>
                      <a:gd name="T31" fmla="*/ 132 h 402"/>
                      <a:gd name="T32" fmla="*/ 52 w 374"/>
                      <a:gd name="T33" fmla="*/ 134 h 402"/>
                      <a:gd name="T34" fmla="*/ 62 w 374"/>
                      <a:gd name="T35" fmla="*/ 132 h 402"/>
                      <a:gd name="T36" fmla="*/ 70 w 374"/>
                      <a:gd name="T37" fmla="*/ 130 h 402"/>
                      <a:gd name="T38" fmla="*/ 86 w 374"/>
                      <a:gd name="T39" fmla="*/ 130 h 402"/>
                      <a:gd name="T40" fmla="*/ 93 w 374"/>
                      <a:gd name="T41" fmla="*/ 120 h 402"/>
                      <a:gd name="T42" fmla="*/ 98 w 374"/>
                      <a:gd name="T43" fmla="*/ 118 h 402"/>
                      <a:gd name="T44" fmla="*/ 107 w 374"/>
                      <a:gd name="T45" fmla="*/ 114 h 402"/>
                      <a:gd name="T46" fmla="*/ 114 w 374"/>
                      <a:gd name="T47" fmla="*/ 95 h 402"/>
                      <a:gd name="T48" fmla="*/ 122 w 374"/>
                      <a:gd name="T49" fmla="*/ 93 h 402"/>
                      <a:gd name="T50" fmla="*/ 124 w 374"/>
                      <a:gd name="T51" fmla="*/ 81 h 402"/>
                      <a:gd name="T52" fmla="*/ 120 w 374"/>
                      <a:gd name="T53" fmla="*/ 70 h 402"/>
                      <a:gd name="T54" fmla="*/ 124 w 374"/>
                      <a:gd name="T55" fmla="*/ 59 h 402"/>
                      <a:gd name="T56" fmla="*/ 118 w 374"/>
                      <a:gd name="T57" fmla="*/ 49 h 402"/>
                      <a:gd name="T58" fmla="*/ 117 w 374"/>
                      <a:gd name="T59" fmla="*/ 35 h 402"/>
                      <a:gd name="T60" fmla="*/ 113 w 374"/>
                      <a:gd name="T61" fmla="*/ 24 h 402"/>
                      <a:gd name="T62" fmla="*/ 105 w 374"/>
                      <a:gd name="T63" fmla="*/ 21 h 402"/>
                      <a:gd name="T64" fmla="*/ 99 w 374"/>
                      <a:gd name="T65" fmla="*/ 15 h 402"/>
                      <a:gd name="T66" fmla="*/ 91 w 374"/>
                      <a:gd name="T67" fmla="*/ 8 h 402"/>
                      <a:gd name="T68" fmla="*/ 83 w 374"/>
                      <a:gd name="T69" fmla="*/ 9 h 402"/>
                      <a:gd name="T70" fmla="*/ 76 w 374"/>
                      <a:gd name="T71" fmla="*/ 2 h 402"/>
                      <a:gd name="T72" fmla="*/ 67 w 374"/>
                      <a:gd name="T73" fmla="*/ 0 h 4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4"/>
                      <a:gd name="T112" fmla="*/ 0 h 402"/>
                      <a:gd name="T113" fmla="*/ 374 w 374"/>
                      <a:gd name="T114" fmla="*/ 402 h 4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4" h="402">
                        <a:moveTo>
                          <a:pt x="187" y="13"/>
                        </a:moveTo>
                        <a:lnTo>
                          <a:pt x="156" y="14"/>
                        </a:lnTo>
                        <a:lnTo>
                          <a:pt x="133" y="20"/>
                        </a:lnTo>
                        <a:lnTo>
                          <a:pt x="119" y="34"/>
                        </a:lnTo>
                        <a:lnTo>
                          <a:pt x="114" y="51"/>
                        </a:lnTo>
                        <a:lnTo>
                          <a:pt x="85" y="53"/>
                        </a:lnTo>
                        <a:lnTo>
                          <a:pt x="70" y="57"/>
                        </a:lnTo>
                        <a:lnTo>
                          <a:pt x="58" y="63"/>
                        </a:lnTo>
                        <a:lnTo>
                          <a:pt x="46" y="74"/>
                        </a:lnTo>
                        <a:lnTo>
                          <a:pt x="42" y="83"/>
                        </a:lnTo>
                        <a:lnTo>
                          <a:pt x="44" y="98"/>
                        </a:lnTo>
                        <a:lnTo>
                          <a:pt x="50" y="106"/>
                        </a:lnTo>
                        <a:lnTo>
                          <a:pt x="44" y="120"/>
                        </a:lnTo>
                        <a:lnTo>
                          <a:pt x="28" y="125"/>
                        </a:lnTo>
                        <a:lnTo>
                          <a:pt x="14" y="132"/>
                        </a:lnTo>
                        <a:lnTo>
                          <a:pt x="8" y="145"/>
                        </a:lnTo>
                        <a:lnTo>
                          <a:pt x="6" y="163"/>
                        </a:lnTo>
                        <a:lnTo>
                          <a:pt x="13" y="176"/>
                        </a:lnTo>
                        <a:lnTo>
                          <a:pt x="22" y="187"/>
                        </a:lnTo>
                        <a:lnTo>
                          <a:pt x="12" y="207"/>
                        </a:lnTo>
                        <a:lnTo>
                          <a:pt x="2" y="236"/>
                        </a:lnTo>
                        <a:lnTo>
                          <a:pt x="0" y="257"/>
                        </a:lnTo>
                        <a:lnTo>
                          <a:pt x="3" y="276"/>
                        </a:lnTo>
                        <a:lnTo>
                          <a:pt x="12" y="287"/>
                        </a:lnTo>
                        <a:lnTo>
                          <a:pt x="35" y="292"/>
                        </a:lnTo>
                        <a:lnTo>
                          <a:pt x="48" y="296"/>
                        </a:lnTo>
                        <a:lnTo>
                          <a:pt x="50" y="318"/>
                        </a:lnTo>
                        <a:lnTo>
                          <a:pt x="61" y="337"/>
                        </a:lnTo>
                        <a:lnTo>
                          <a:pt x="87" y="348"/>
                        </a:lnTo>
                        <a:lnTo>
                          <a:pt x="110" y="351"/>
                        </a:lnTo>
                        <a:lnTo>
                          <a:pt x="117" y="382"/>
                        </a:lnTo>
                        <a:lnTo>
                          <a:pt x="125" y="395"/>
                        </a:lnTo>
                        <a:lnTo>
                          <a:pt x="137" y="401"/>
                        </a:lnTo>
                        <a:lnTo>
                          <a:pt x="158" y="402"/>
                        </a:lnTo>
                        <a:lnTo>
                          <a:pt x="175" y="401"/>
                        </a:lnTo>
                        <a:lnTo>
                          <a:pt x="188" y="395"/>
                        </a:lnTo>
                        <a:lnTo>
                          <a:pt x="200" y="386"/>
                        </a:lnTo>
                        <a:lnTo>
                          <a:pt x="211" y="391"/>
                        </a:lnTo>
                        <a:lnTo>
                          <a:pt x="240" y="394"/>
                        </a:lnTo>
                        <a:lnTo>
                          <a:pt x="260" y="389"/>
                        </a:lnTo>
                        <a:lnTo>
                          <a:pt x="272" y="377"/>
                        </a:lnTo>
                        <a:lnTo>
                          <a:pt x="280" y="361"/>
                        </a:lnTo>
                        <a:lnTo>
                          <a:pt x="285" y="350"/>
                        </a:lnTo>
                        <a:lnTo>
                          <a:pt x="296" y="355"/>
                        </a:lnTo>
                        <a:lnTo>
                          <a:pt x="309" y="353"/>
                        </a:lnTo>
                        <a:lnTo>
                          <a:pt x="324" y="341"/>
                        </a:lnTo>
                        <a:lnTo>
                          <a:pt x="337" y="316"/>
                        </a:lnTo>
                        <a:lnTo>
                          <a:pt x="343" y="284"/>
                        </a:lnTo>
                        <a:lnTo>
                          <a:pt x="353" y="287"/>
                        </a:lnTo>
                        <a:lnTo>
                          <a:pt x="367" y="280"/>
                        </a:lnTo>
                        <a:lnTo>
                          <a:pt x="371" y="261"/>
                        </a:lnTo>
                        <a:lnTo>
                          <a:pt x="373" y="243"/>
                        </a:lnTo>
                        <a:lnTo>
                          <a:pt x="365" y="222"/>
                        </a:lnTo>
                        <a:lnTo>
                          <a:pt x="362" y="211"/>
                        </a:lnTo>
                        <a:lnTo>
                          <a:pt x="373" y="196"/>
                        </a:lnTo>
                        <a:lnTo>
                          <a:pt x="374" y="178"/>
                        </a:lnTo>
                        <a:lnTo>
                          <a:pt x="367" y="160"/>
                        </a:lnTo>
                        <a:lnTo>
                          <a:pt x="356" y="146"/>
                        </a:lnTo>
                        <a:lnTo>
                          <a:pt x="353" y="127"/>
                        </a:lnTo>
                        <a:lnTo>
                          <a:pt x="353" y="106"/>
                        </a:lnTo>
                        <a:lnTo>
                          <a:pt x="351" y="89"/>
                        </a:lnTo>
                        <a:lnTo>
                          <a:pt x="341" y="73"/>
                        </a:lnTo>
                        <a:lnTo>
                          <a:pt x="327" y="65"/>
                        </a:lnTo>
                        <a:lnTo>
                          <a:pt x="316" y="64"/>
                        </a:lnTo>
                        <a:lnTo>
                          <a:pt x="308" y="64"/>
                        </a:lnTo>
                        <a:lnTo>
                          <a:pt x="299" y="44"/>
                        </a:lnTo>
                        <a:lnTo>
                          <a:pt x="289" y="30"/>
                        </a:lnTo>
                        <a:lnTo>
                          <a:pt x="274" y="25"/>
                        </a:lnTo>
                        <a:lnTo>
                          <a:pt x="262" y="25"/>
                        </a:lnTo>
                        <a:lnTo>
                          <a:pt x="250" y="27"/>
                        </a:lnTo>
                        <a:lnTo>
                          <a:pt x="239" y="14"/>
                        </a:lnTo>
                        <a:lnTo>
                          <a:pt x="228" y="6"/>
                        </a:lnTo>
                        <a:lnTo>
                          <a:pt x="214" y="2"/>
                        </a:lnTo>
                        <a:lnTo>
                          <a:pt x="201" y="0"/>
                        </a:lnTo>
                        <a:lnTo>
                          <a:pt x="187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9" name="Freeform 167"/>
                  <p:cNvSpPr>
                    <a:spLocks/>
                  </p:cNvSpPr>
                  <p:nvPr/>
                </p:nvSpPr>
                <p:spPr bwMode="auto">
                  <a:xfrm>
                    <a:off x="1170" y="1407"/>
                    <a:ext cx="35" cy="13"/>
                  </a:xfrm>
                  <a:custGeom>
                    <a:avLst/>
                    <a:gdLst>
                      <a:gd name="T0" fmla="*/ 0 w 107"/>
                      <a:gd name="T1" fmla="*/ 13 h 39"/>
                      <a:gd name="T2" fmla="*/ 5 w 107"/>
                      <a:gd name="T3" fmla="*/ 9 h 39"/>
                      <a:gd name="T4" fmla="*/ 11 w 107"/>
                      <a:gd name="T5" fmla="*/ 6 h 39"/>
                      <a:gd name="T6" fmla="*/ 19 w 107"/>
                      <a:gd name="T7" fmla="*/ 5 h 39"/>
                      <a:gd name="T8" fmla="*/ 26 w 107"/>
                      <a:gd name="T9" fmla="*/ 4 h 39"/>
                      <a:gd name="T10" fmla="*/ 35 w 107"/>
                      <a:gd name="T11" fmla="*/ 4 h 39"/>
                      <a:gd name="T12" fmla="*/ 26 w 107"/>
                      <a:gd name="T13" fmla="*/ 1 h 39"/>
                      <a:gd name="T14" fmla="*/ 18 w 107"/>
                      <a:gd name="T15" fmla="*/ 0 h 39"/>
                      <a:gd name="T16" fmla="*/ 9 w 107"/>
                      <a:gd name="T17" fmla="*/ 1 h 39"/>
                      <a:gd name="T18" fmla="*/ 5 w 107"/>
                      <a:gd name="T19" fmla="*/ 3 h 39"/>
                      <a:gd name="T20" fmla="*/ 2 w 107"/>
                      <a:gd name="T21" fmla="*/ 7 h 39"/>
                      <a:gd name="T22" fmla="*/ 0 w 107"/>
                      <a:gd name="T23" fmla="*/ 13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7"/>
                      <a:gd name="T37" fmla="*/ 0 h 39"/>
                      <a:gd name="T38" fmla="*/ 107 w 107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7" h="39">
                        <a:moveTo>
                          <a:pt x="0" y="39"/>
                        </a:moveTo>
                        <a:lnTo>
                          <a:pt x="16" y="28"/>
                        </a:lnTo>
                        <a:lnTo>
                          <a:pt x="33" y="19"/>
                        </a:lnTo>
                        <a:lnTo>
                          <a:pt x="57" y="14"/>
                        </a:lnTo>
                        <a:lnTo>
                          <a:pt x="81" y="11"/>
                        </a:lnTo>
                        <a:lnTo>
                          <a:pt x="107" y="11"/>
                        </a:lnTo>
                        <a:lnTo>
                          <a:pt x="78" y="4"/>
                        </a:lnTo>
                        <a:lnTo>
                          <a:pt x="54" y="0"/>
                        </a:lnTo>
                        <a:lnTo>
                          <a:pt x="28" y="2"/>
                        </a:lnTo>
                        <a:lnTo>
                          <a:pt x="16" y="9"/>
                        </a:lnTo>
                        <a:lnTo>
                          <a:pt x="6" y="2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68"/>
                  <p:cNvSpPr>
                    <a:spLocks/>
                  </p:cNvSpPr>
                  <p:nvPr/>
                </p:nvSpPr>
                <p:spPr bwMode="auto">
                  <a:xfrm>
                    <a:off x="1177" y="1433"/>
                    <a:ext cx="31" cy="22"/>
                  </a:xfrm>
                  <a:custGeom>
                    <a:avLst/>
                    <a:gdLst>
                      <a:gd name="T0" fmla="*/ 0 w 94"/>
                      <a:gd name="T1" fmla="*/ 22 h 66"/>
                      <a:gd name="T2" fmla="*/ 5 w 94"/>
                      <a:gd name="T3" fmla="*/ 13 h 66"/>
                      <a:gd name="T4" fmla="*/ 11 w 94"/>
                      <a:gd name="T5" fmla="*/ 8 h 66"/>
                      <a:gd name="T6" fmla="*/ 19 w 94"/>
                      <a:gd name="T7" fmla="*/ 3 h 66"/>
                      <a:gd name="T8" fmla="*/ 26 w 94"/>
                      <a:gd name="T9" fmla="*/ 2 h 66"/>
                      <a:gd name="T10" fmla="*/ 31 w 94"/>
                      <a:gd name="T11" fmla="*/ 1 h 66"/>
                      <a:gd name="T12" fmla="*/ 19 w 94"/>
                      <a:gd name="T13" fmla="*/ 0 h 66"/>
                      <a:gd name="T14" fmla="*/ 12 w 94"/>
                      <a:gd name="T15" fmla="*/ 3 h 66"/>
                      <a:gd name="T16" fmla="*/ 8 w 94"/>
                      <a:gd name="T17" fmla="*/ 5 h 66"/>
                      <a:gd name="T18" fmla="*/ 5 w 94"/>
                      <a:gd name="T19" fmla="*/ 9 h 66"/>
                      <a:gd name="T20" fmla="*/ 3 w 94"/>
                      <a:gd name="T21" fmla="*/ 15 h 66"/>
                      <a:gd name="T22" fmla="*/ 0 w 94"/>
                      <a:gd name="T23" fmla="*/ 22 h 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"/>
                      <a:gd name="T37" fmla="*/ 0 h 66"/>
                      <a:gd name="T38" fmla="*/ 94 w 94"/>
                      <a:gd name="T39" fmla="*/ 66 h 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" h="66">
                        <a:moveTo>
                          <a:pt x="0" y="66"/>
                        </a:moveTo>
                        <a:lnTo>
                          <a:pt x="15" y="40"/>
                        </a:lnTo>
                        <a:lnTo>
                          <a:pt x="33" y="24"/>
                        </a:lnTo>
                        <a:lnTo>
                          <a:pt x="59" y="9"/>
                        </a:lnTo>
                        <a:lnTo>
                          <a:pt x="80" y="7"/>
                        </a:lnTo>
                        <a:lnTo>
                          <a:pt x="94" y="4"/>
                        </a:lnTo>
                        <a:lnTo>
                          <a:pt x="57" y="0"/>
                        </a:lnTo>
                        <a:lnTo>
                          <a:pt x="37" y="8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44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1" name="Freeform 169"/>
                  <p:cNvSpPr>
                    <a:spLocks/>
                  </p:cNvSpPr>
                  <p:nvPr/>
                </p:nvSpPr>
                <p:spPr bwMode="auto">
                  <a:xfrm>
                    <a:off x="1199" y="1439"/>
                    <a:ext cx="18" cy="32"/>
                  </a:xfrm>
                  <a:custGeom>
                    <a:avLst/>
                    <a:gdLst>
                      <a:gd name="T0" fmla="*/ 1 w 52"/>
                      <a:gd name="T1" fmla="*/ 32 h 96"/>
                      <a:gd name="T2" fmla="*/ 4 w 52"/>
                      <a:gd name="T3" fmla="*/ 21 h 96"/>
                      <a:gd name="T4" fmla="*/ 7 w 52"/>
                      <a:gd name="T5" fmla="*/ 14 h 96"/>
                      <a:gd name="T6" fmla="*/ 11 w 52"/>
                      <a:gd name="T7" fmla="*/ 8 h 96"/>
                      <a:gd name="T8" fmla="*/ 14 w 52"/>
                      <a:gd name="T9" fmla="*/ 4 h 96"/>
                      <a:gd name="T10" fmla="*/ 18 w 52"/>
                      <a:gd name="T11" fmla="*/ 0 h 96"/>
                      <a:gd name="T12" fmla="*/ 10 w 52"/>
                      <a:gd name="T13" fmla="*/ 5 h 96"/>
                      <a:gd name="T14" fmla="*/ 3 w 52"/>
                      <a:gd name="T15" fmla="*/ 13 h 96"/>
                      <a:gd name="T16" fmla="*/ 1 w 52"/>
                      <a:gd name="T17" fmla="*/ 18 h 96"/>
                      <a:gd name="T18" fmla="*/ 0 w 52"/>
                      <a:gd name="T19" fmla="*/ 23 h 96"/>
                      <a:gd name="T20" fmla="*/ 1 w 52"/>
                      <a:gd name="T21" fmla="*/ 32 h 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2"/>
                      <a:gd name="T34" fmla="*/ 0 h 96"/>
                      <a:gd name="T35" fmla="*/ 52 w 52"/>
                      <a:gd name="T36" fmla="*/ 96 h 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2" h="96">
                        <a:moveTo>
                          <a:pt x="3" y="96"/>
                        </a:moveTo>
                        <a:lnTo>
                          <a:pt x="12" y="63"/>
                        </a:lnTo>
                        <a:lnTo>
                          <a:pt x="20" y="42"/>
                        </a:lnTo>
                        <a:lnTo>
                          <a:pt x="32" y="24"/>
                        </a:lnTo>
                        <a:lnTo>
                          <a:pt x="39" y="11"/>
                        </a:lnTo>
                        <a:lnTo>
                          <a:pt x="52" y="0"/>
                        </a:lnTo>
                        <a:lnTo>
                          <a:pt x="29" y="15"/>
                        </a:lnTo>
                        <a:lnTo>
                          <a:pt x="10" y="39"/>
                        </a:lnTo>
                        <a:lnTo>
                          <a:pt x="3" y="55"/>
                        </a:lnTo>
                        <a:lnTo>
                          <a:pt x="0" y="68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70"/>
                  <p:cNvSpPr>
                    <a:spLocks/>
                  </p:cNvSpPr>
                  <p:nvPr/>
                </p:nvSpPr>
                <p:spPr bwMode="auto">
                  <a:xfrm>
                    <a:off x="1181" y="1397"/>
                    <a:ext cx="31" cy="14"/>
                  </a:xfrm>
                  <a:custGeom>
                    <a:avLst/>
                    <a:gdLst>
                      <a:gd name="T0" fmla="*/ 7 w 92"/>
                      <a:gd name="T1" fmla="*/ 0 h 42"/>
                      <a:gd name="T2" fmla="*/ 13 w 92"/>
                      <a:gd name="T3" fmla="*/ 1 h 42"/>
                      <a:gd name="T4" fmla="*/ 21 w 92"/>
                      <a:gd name="T5" fmla="*/ 3 h 42"/>
                      <a:gd name="T6" fmla="*/ 28 w 92"/>
                      <a:gd name="T7" fmla="*/ 9 h 42"/>
                      <a:gd name="T8" fmla="*/ 31 w 92"/>
                      <a:gd name="T9" fmla="*/ 14 h 42"/>
                      <a:gd name="T10" fmla="*/ 22 w 92"/>
                      <a:gd name="T11" fmla="*/ 7 h 42"/>
                      <a:gd name="T12" fmla="*/ 12 w 92"/>
                      <a:gd name="T13" fmla="*/ 3 h 42"/>
                      <a:gd name="T14" fmla="*/ 6 w 92"/>
                      <a:gd name="T15" fmla="*/ 3 h 42"/>
                      <a:gd name="T16" fmla="*/ 0 w 92"/>
                      <a:gd name="T17" fmla="*/ 2 h 42"/>
                      <a:gd name="T18" fmla="*/ 7 w 92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2"/>
                      <a:gd name="T32" fmla="*/ 92 w 92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2">
                        <a:moveTo>
                          <a:pt x="21" y="0"/>
                        </a:moveTo>
                        <a:lnTo>
                          <a:pt x="39" y="3"/>
                        </a:lnTo>
                        <a:lnTo>
                          <a:pt x="61" y="8"/>
                        </a:lnTo>
                        <a:lnTo>
                          <a:pt x="83" y="27"/>
                        </a:lnTo>
                        <a:lnTo>
                          <a:pt x="92" y="42"/>
                        </a:lnTo>
                        <a:lnTo>
                          <a:pt x="65" y="21"/>
                        </a:lnTo>
                        <a:lnTo>
                          <a:pt x="37" y="10"/>
                        </a:lnTo>
                        <a:lnTo>
                          <a:pt x="17" y="8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3" name="Freeform 171"/>
                  <p:cNvSpPr>
                    <a:spLocks/>
                  </p:cNvSpPr>
                  <p:nvPr/>
                </p:nvSpPr>
                <p:spPr bwMode="auto">
                  <a:xfrm>
                    <a:off x="1200" y="1379"/>
                    <a:ext cx="12" cy="21"/>
                  </a:xfrm>
                  <a:custGeom>
                    <a:avLst/>
                    <a:gdLst>
                      <a:gd name="T0" fmla="*/ 0 w 35"/>
                      <a:gd name="T1" fmla="*/ 0 h 63"/>
                      <a:gd name="T2" fmla="*/ 7 w 35"/>
                      <a:gd name="T3" fmla="*/ 7 h 63"/>
                      <a:gd name="T4" fmla="*/ 10 w 35"/>
                      <a:gd name="T5" fmla="*/ 13 h 63"/>
                      <a:gd name="T6" fmla="*/ 12 w 35"/>
                      <a:gd name="T7" fmla="*/ 21 h 63"/>
                      <a:gd name="T8" fmla="*/ 12 w 35"/>
                      <a:gd name="T9" fmla="*/ 11 h 63"/>
                      <a:gd name="T10" fmla="*/ 9 w 35"/>
                      <a:gd name="T11" fmla="*/ 3 h 63"/>
                      <a:gd name="T12" fmla="*/ 0 w 35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5"/>
                      <a:gd name="T22" fmla="*/ 0 h 63"/>
                      <a:gd name="T23" fmla="*/ 35 w 35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5" h="63">
                        <a:moveTo>
                          <a:pt x="0" y="0"/>
                        </a:moveTo>
                        <a:lnTo>
                          <a:pt x="21" y="21"/>
                        </a:lnTo>
                        <a:lnTo>
                          <a:pt x="29" y="40"/>
                        </a:lnTo>
                        <a:lnTo>
                          <a:pt x="35" y="63"/>
                        </a:lnTo>
                        <a:lnTo>
                          <a:pt x="35" y="32"/>
                        </a:lnTo>
                        <a:lnTo>
                          <a:pt x="26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72"/>
                  <p:cNvSpPr>
                    <a:spLocks/>
                  </p:cNvSpPr>
                  <p:nvPr/>
                </p:nvSpPr>
                <p:spPr bwMode="auto">
                  <a:xfrm>
                    <a:off x="1219" y="1442"/>
                    <a:ext cx="6" cy="40"/>
                  </a:xfrm>
                  <a:custGeom>
                    <a:avLst/>
                    <a:gdLst>
                      <a:gd name="T0" fmla="*/ 4 w 18"/>
                      <a:gd name="T1" fmla="*/ 0 h 120"/>
                      <a:gd name="T2" fmla="*/ 1 w 18"/>
                      <a:gd name="T3" fmla="*/ 9 h 120"/>
                      <a:gd name="T4" fmla="*/ 0 w 18"/>
                      <a:gd name="T5" fmla="*/ 20 h 120"/>
                      <a:gd name="T6" fmla="*/ 1 w 18"/>
                      <a:gd name="T7" fmla="*/ 27 h 120"/>
                      <a:gd name="T8" fmla="*/ 3 w 18"/>
                      <a:gd name="T9" fmla="*/ 35 h 120"/>
                      <a:gd name="T10" fmla="*/ 6 w 18"/>
                      <a:gd name="T11" fmla="*/ 40 h 120"/>
                      <a:gd name="T12" fmla="*/ 4 w 18"/>
                      <a:gd name="T13" fmla="*/ 26 h 120"/>
                      <a:gd name="T14" fmla="*/ 3 w 18"/>
                      <a:gd name="T15" fmla="*/ 11 h 120"/>
                      <a:gd name="T16" fmla="*/ 4 w 18"/>
                      <a:gd name="T17" fmla="*/ 0 h 1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20"/>
                      <a:gd name="T29" fmla="*/ 18 w 18"/>
                      <a:gd name="T30" fmla="*/ 120 h 1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20">
                        <a:moveTo>
                          <a:pt x="13" y="0"/>
                        </a:moveTo>
                        <a:lnTo>
                          <a:pt x="3" y="28"/>
                        </a:lnTo>
                        <a:lnTo>
                          <a:pt x="0" y="60"/>
                        </a:lnTo>
                        <a:lnTo>
                          <a:pt x="4" y="80"/>
                        </a:lnTo>
                        <a:lnTo>
                          <a:pt x="8" y="104"/>
                        </a:lnTo>
                        <a:lnTo>
                          <a:pt x="18" y="120"/>
                        </a:lnTo>
                        <a:lnTo>
                          <a:pt x="13" y="79"/>
                        </a:lnTo>
                        <a:lnTo>
                          <a:pt x="10" y="3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5" name="Freeform 173"/>
                  <p:cNvSpPr>
                    <a:spLocks/>
                  </p:cNvSpPr>
                  <p:nvPr/>
                </p:nvSpPr>
                <p:spPr bwMode="auto">
                  <a:xfrm>
                    <a:off x="1238" y="1438"/>
                    <a:ext cx="12" cy="31"/>
                  </a:xfrm>
                  <a:custGeom>
                    <a:avLst/>
                    <a:gdLst>
                      <a:gd name="T0" fmla="*/ 12 w 36"/>
                      <a:gd name="T1" fmla="*/ 31 h 92"/>
                      <a:gd name="T2" fmla="*/ 4 w 36"/>
                      <a:gd name="T3" fmla="*/ 18 h 92"/>
                      <a:gd name="T4" fmla="*/ 2 w 36"/>
                      <a:gd name="T5" fmla="*/ 8 h 92"/>
                      <a:gd name="T6" fmla="*/ 0 w 36"/>
                      <a:gd name="T7" fmla="*/ 0 h 92"/>
                      <a:gd name="T8" fmla="*/ 6 w 36"/>
                      <a:gd name="T9" fmla="*/ 9 h 92"/>
                      <a:gd name="T10" fmla="*/ 10 w 36"/>
                      <a:gd name="T11" fmla="*/ 18 h 92"/>
                      <a:gd name="T12" fmla="*/ 12 w 36"/>
                      <a:gd name="T13" fmla="*/ 31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92"/>
                      <a:gd name="T23" fmla="*/ 36 w 36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92">
                        <a:moveTo>
                          <a:pt x="36" y="92"/>
                        </a:moveTo>
                        <a:lnTo>
                          <a:pt x="12" y="54"/>
                        </a:lnTo>
                        <a:lnTo>
                          <a:pt x="6" y="25"/>
                        </a:lnTo>
                        <a:lnTo>
                          <a:pt x="0" y="0"/>
                        </a:lnTo>
                        <a:lnTo>
                          <a:pt x="19" y="27"/>
                        </a:lnTo>
                        <a:lnTo>
                          <a:pt x="29" y="52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74"/>
                  <p:cNvSpPr>
                    <a:spLocks/>
                  </p:cNvSpPr>
                  <p:nvPr/>
                </p:nvSpPr>
                <p:spPr bwMode="auto">
                  <a:xfrm>
                    <a:off x="1242" y="1434"/>
                    <a:ext cx="29" cy="16"/>
                  </a:xfrm>
                  <a:custGeom>
                    <a:avLst/>
                    <a:gdLst>
                      <a:gd name="T0" fmla="*/ 0 w 85"/>
                      <a:gd name="T1" fmla="*/ 0 h 49"/>
                      <a:gd name="T2" fmla="*/ 13 w 85"/>
                      <a:gd name="T3" fmla="*/ 2 h 49"/>
                      <a:gd name="T4" fmla="*/ 18 w 85"/>
                      <a:gd name="T5" fmla="*/ 7 h 49"/>
                      <a:gd name="T6" fmla="*/ 26 w 85"/>
                      <a:gd name="T7" fmla="*/ 12 h 49"/>
                      <a:gd name="T8" fmla="*/ 29 w 85"/>
                      <a:gd name="T9" fmla="*/ 16 h 49"/>
                      <a:gd name="T10" fmla="*/ 25 w 85"/>
                      <a:gd name="T11" fmla="*/ 8 h 49"/>
                      <a:gd name="T12" fmla="*/ 19 w 85"/>
                      <a:gd name="T13" fmla="*/ 2 h 49"/>
                      <a:gd name="T14" fmla="*/ 11 w 85"/>
                      <a:gd name="T15" fmla="*/ 0 h 49"/>
                      <a:gd name="T16" fmla="*/ 0 w 85"/>
                      <a:gd name="T17" fmla="*/ 0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"/>
                      <a:gd name="T28" fmla="*/ 0 h 49"/>
                      <a:gd name="T29" fmla="*/ 85 w 85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" h="49">
                        <a:moveTo>
                          <a:pt x="0" y="0"/>
                        </a:moveTo>
                        <a:lnTo>
                          <a:pt x="37" y="7"/>
                        </a:lnTo>
                        <a:lnTo>
                          <a:pt x="54" y="20"/>
                        </a:lnTo>
                        <a:lnTo>
                          <a:pt x="75" y="37"/>
                        </a:lnTo>
                        <a:lnTo>
                          <a:pt x="85" y="49"/>
                        </a:lnTo>
                        <a:lnTo>
                          <a:pt x="74" y="24"/>
                        </a:lnTo>
                        <a:lnTo>
                          <a:pt x="55" y="7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7" name="Freeform 175"/>
                  <p:cNvSpPr>
                    <a:spLocks/>
                  </p:cNvSpPr>
                  <p:nvPr/>
                </p:nvSpPr>
                <p:spPr bwMode="auto">
                  <a:xfrm>
                    <a:off x="1245" y="1390"/>
                    <a:ext cx="7" cy="16"/>
                  </a:xfrm>
                  <a:custGeom>
                    <a:avLst/>
                    <a:gdLst>
                      <a:gd name="T0" fmla="*/ 7 w 22"/>
                      <a:gd name="T1" fmla="*/ 0 h 48"/>
                      <a:gd name="T2" fmla="*/ 2 w 22"/>
                      <a:gd name="T3" fmla="*/ 7 h 48"/>
                      <a:gd name="T4" fmla="*/ 0 w 22"/>
                      <a:gd name="T5" fmla="*/ 16 h 48"/>
                      <a:gd name="T6" fmla="*/ 5 w 22"/>
                      <a:gd name="T7" fmla="*/ 9 h 48"/>
                      <a:gd name="T8" fmla="*/ 7 w 22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48"/>
                      <a:gd name="T17" fmla="*/ 22 w 2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48">
                        <a:moveTo>
                          <a:pt x="22" y="0"/>
                        </a:moveTo>
                        <a:lnTo>
                          <a:pt x="7" y="21"/>
                        </a:lnTo>
                        <a:lnTo>
                          <a:pt x="0" y="48"/>
                        </a:lnTo>
                        <a:lnTo>
                          <a:pt x="16" y="2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6"/>
                  <p:cNvSpPr>
                    <a:spLocks/>
                  </p:cNvSpPr>
                  <p:nvPr/>
                </p:nvSpPr>
                <p:spPr bwMode="auto">
                  <a:xfrm>
                    <a:off x="1232" y="1381"/>
                    <a:ext cx="3" cy="21"/>
                  </a:xfrm>
                  <a:custGeom>
                    <a:avLst/>
                    <a:gdLst>
                      <a:gd name="T0" fmla="*/ 3 w 9"/>
                      <a:gd name="T1" fmla="*/ 0 h 64"/>
                      <a:gd name="T2" fmla="*/ 0 w 9"/>
                      <a:gd name="T3" fmla="*/ 7 h 64"/>
                      <a:gd name="T4" fmla="*/ 0 w 9"/>
                      <a:gd name="T5" fmla="*/ 13 h 64"/>
                      <a:gd name="T6" fmla="*/ 1 w 9"/>
                      <a:gd name="T7" fmla="*/ 21 h 64"/>
                      <a:gd name="T8" fmla="*/ 3 w 9"/>
                      <a:gd name="T9" fmla="*/ 11 h 64"/>
                      <a:gd name="T10" fmla="*/ 3 w 9"/>
                      <a:gd name="T11" fmla="*/ 0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64"/>
                      <a:gd name="T20" fmla="*/ 9 w 9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64">
                        <a:moveTo>
                          <a:pt x="8" y="0"/>
                        </a:moveTo>
                        <a:lnTo>
                          <a:pt x="0" y="20"/>
                        </a:lnTo>
                        <a:lnTo>
                          <a:pt x="0" y="41"/>
                        </a:lnTo>
                        <a:lnTo>
                          <a:pt x="4" y="64"/>
                        </a:lnTo>
                        <a:lnTo>
                          <a:pt x="9" y="3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9" name="Freeform 177"/>
                  <p:cNvSpPr>
                    <a:spLocks/>
                  </p:cNvSpPr>
                  <p:nvPr/>
                </p:nvSpPr>
                <p:spPr bwMode="auto">
                  <a:xfrm>
                    <a:off x="1251" y="1409"/>
                    <a:ext cx="20" cy="5"/>
                  </a:xfrm>
                  <a:custGeom>
                    <a:avLst/>
                    <a:gdLst>
                      <a:gd name="T0" fmla="*/ 0 w 58"/>
                      <a:gd name="T1" fmla="*/ 5 h 16"/>
                      <a:gd name="T2" fmla="*/ 7 w 58"/>
                      <a:gd name="T3" fmla="*/ 3 h 16"/>
                      <a:gd name="T4" fmla="*/ 13 w 58"/>
                      <a:gd name="T5" fmla="*/ 0 h 16"/>
                      <a:gd name="T6" fmla="*/ 20 w 58"/>
                      <a:gd name="T7" fmla="*/ 1 h 16"/>
                      <a:gd name="T8" fmla="*/ 12 w 58"/>
                      <a:gd name="T9" fmla="*/ 3 h 16"/>
                      <a:gd name="T10" fmla="*/ 0 w 58"/>
                      <a:gd name="T11" fmla="*/ 5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"/>
                      <a:gd name="T19" fmla="*/ 0 h 16"/>
                      <a:gd name="T20" fmla="*/ 58 w 58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" h="16">
                        <a:moveTo>
                          <a:pt x="0" y="16"/>
                        </a:moveTo>
                        <a:lnTo>
                          <a:pt x="19" y="8"/>
                        </a:lnTo>
                        <a:lnTo>
                          <a:pt x="39" y="0"/>
                        </a:lnTo>
                        <a:lnTo>
                          <a:pt x="58" y="3"/>
                        </a:lnTo>
                        <a:lnTo>
                          <a:pt x="34" y="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8"/>
                  <p:cNvSpPr>
                    <a:spLocks/>
                  </p:cNvSpPr>
                  <p:nvPr/>
                </p:nvSpPr>
                <p:spPr bwMode="auto">
                  <a:xfrm>
                    <a:off x="1201" y="1405"/>
                    <a:ext cx="46" cy="35"/>
                  </a:xfrm>
                  <a:custGeom>
                    <a:avLst/>
                    <a:gdLst>
                      <a:gd name="T0" fmla="*/ 2 w 137"/>
                      <a:gd name="T1" fmla="*/ 24 h 107"/>
                      <a:gd name="T2" fmla="*/ 7 w 137"/>
                      <a:gd name="T3" fmla="*/ 29 h 107"/>
                      <a:gd name="T4" fmla="*/ 7 w 137"/>
                      <a:gd name="T5" fmla="*/ 24 h 107"/>
                      <a:gd name="T6" fmla="*/ 8 w 137"/>
                      <a:gd name="T7" fmla="*/ 19 h 107"/>
                      <a:gd name="T8" fmla="*/ 10 w 137"/>
                      <a:gd name="T9" fmla="*/ 16 h 107"/>
                      <a:gd name="T10" fmla="*/ 17 w 137"/>
                      <a:gd name="T11" fmla="*/ 13 h 107"/>
                      <a:gd name="T12" fmla="*/ 22 w 137"/>
                      <a:gd name="T13" fmla="*/ 12 h 107"/>
                      <a:gd name="T14" fmla="*/ 28 w 137"/>
                      <a:gd name="T15" fmla="*/ 12 h 107"/>
                      <a:gd name="T16" fmla="*/ 33 w 137"/>
                      <a:gd name="T17" fmla="*/ 13 h 107"/>
                      <a:gd name="T18" fmla="*/ 35 w 137"/>
                      <a:gd name="T19" fmla="*/ 16 h 107"/>
                      <a:gd name="T20" fmla="*/ 37 w 137"/>
                      <a:gd name="T21" fmla="*/ 21 h 107"/>
                      <a:gd name="T22" fmla="*/ 37 w 137"/>
                      <a:gd name="T23" fmla="*/ 26 h 107"/>
                      <a:gd name="T24" fmla="*/ 35 w 137"/>
                      <a:gd name="T25" fmla="*/ 30 h 107"/>
                      <a:gd name="T26" fmla="*/ 31 w 137"/>
                      <a:gd name="T27" fmla="*/ 33 h 107"/>
                      <a:gd name="T28" fmla="*/ 20 w 137"/>
                      <a:gd name="T29" fmla="*/ 34 h 107"/>
                      <a:gd name="T30" fmla="*/ 29 w 137"/>
                      <a:gd name="T31" fmla="*/ 35 h 107"/>
                      <a:gd name="T32" fmla="*/ 34 w 137"/>
                      <a:gd name="T33" fmla="*/ 34 h 107"/>
                      <a:gd name="T34" fmla="*/ 39 w 137"/>
                      <a:gd name="T35" fmla="*/ 32 h 107"/>
                      <a:gd name="T36" fmla="*/ 44 w 137"/>
                      <a:gd name="T37" fmla="*/ 27 h 107"/>
                      <a:gd name="T38" fmla="*/ 45 w 137"/>
                      <a:gd name="T39" fmla="*/ 23 h 107"/>
                      <a:gd name="T40" fmla="*/ 46 w 137"/>
                      <a:gd name="T41" fmla="*/ 19 h 107"/>
                      <a:gd name="T42" fmla="*/ 46 w 137"/>
                      <a:gd name="T43" fmla="*/ 14 h 107"/>
                      <a:gd name="T44" fmla="*/ 44 w 137"/>
                      <a:gd name="T45" fmla="*/ 10 h 107"/>
                      <a:gd name="T46" fmla="*/ 42 w 137"/>
                      <a:gd name="T47" fmla="*/ 7 h 107"/>
                      <a:gd name="T48" fmla="*/ 37 w 137"/>
                      <a:gd name="T49" fmla="*/ 3 h 107"/>
                      <a:gd name="T50" fmla="*/ 33 w 137"/>
                      <a:gd name="T51" fmla="*/ 1 h 107"/>
                      <a:gd name="T52" fmla="*/ 29 w 137"/>
                      <a:gd name="T53" fmla="*/ 0 h 107"/>
                      <a:gd name="T54" fmla="*/ 24 w 137"/>
                      <a:gd name="T55" fmla="*/ 0 h 107"/>
                      <a:gd name="T56" fmla="*/ 17 w 137"/>
                      <a:gd name="T57" fmla="*/ 1 h 107"/>
                      <a:gd name="T58" fmla="*/ 11 w 137"/>
                      <a:gd name="T59" fmla="*/ 2 h 107"/>
                      <a:gd name="T60" fmla="*/ 6 w 137"/>
                      <a:gd name="T61" fmla="*/ 6 h 107"/>
                      <a:gd name="T62" fmla="*/ 3 w 137"/>
                      <a:gd name="T63" fmla="*/ 9 h 107"/>
                      <a:gd name="T64" fmla="*/ 0 w 137"/>
                      <a:gd name="T65" fmla="*/ 14 h 107"/>
                      <a:gd name="T66" fmla="*/ 0 w 137"/>
                      <a:gd name="T67" fmla="*/ 20 h 107"/>
                      <a:gd name="T68" fmla="*/ 2 w 137"/>
                      <a:gd name="T69" fmla="*/ 24 h 10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7"/>
                      <a:gd name="T106" fmla="*/ 0 h 107"/>
                      <a:gd name="T107" fmla="*/ 137 w 137"/>
                      <a:gd name="T108" fmla="*/ 107 h 10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7" h="107">
                        <a:moveTo>
                          <a:pt x="6" y="74"/>
                        </a:moveTo>
                        <a:lnTo>
                          <a:pt x="21" y="89"/>
                        </a:lnTo>
                        <a:lnTo>
                          <a:pt x="22" y="73"/>
                        </a:lnTo>
                        <a:lnTo>
                          <a:pt x="25" y="59"/>
                        </a:lnTo>
                        <a:lnTo>
                          <a:pt x="31" y="49"/>
                        </a:lnTo>
                        <a:lnTo>
                          <a:pt x="50" y="40"/>
                        </a:lnTo>
                        <a:lnTo>
                          <a:pt x="66" y="36"/>
                        </a:lnTo>
                        <a:lnTo>
                          <a:pt x="82" y="37"/>
                        </a:lnTo>
                        <a:lnTo>
                          <a:pt x="97" y="41"/>
                        </a:lnTo>
                        <a:lnTo>
                          <a:pt x="105" y="50"/>
                        </a:lnTo>
                        <a:lnTo>
                          <a:pt x="110" y="63"/>
                        </a:lnTo>
                        <a:lnTo>
                          <a:pt x="109" y="81"/>
                        </a:lnTo>
                        <a:lnTo>
                          <a:pt x="104" y="92"/>
                        </a:lnTo>
                        <a:lnTo>
                          <a:pt x="93" y="101"/>
                        </a:lnTo>
                        <a:lnTo>
                          <a:pt x="60" y="104"/>
                        </a:lnTo>
                        <a:lnTo>
                          <a:pt x="85" y="107"/>
                        </a:lnTo>
                        <a:lnTo>
                          <a:pt x="101" y="104"/>
                        </a:lnTo>
                        <a:lnTo>
                          <a:pt x="115" y="98"/>
                        </a:lnTo>
                        <a:lnTo>
                          <a:pt x="131" y="83"/>
                        </a:lnTo>
                        <a:lnTo>
                          <a:pt x="135" y="69"/>
                        </a:lnTo>
                        <a:lnTo>
                          <a:pt x="137" y="57"/>
                        </a:lnTo>
                        <a:lnTo>
                          <a:pt x="137" y="43"/>
                        </a:lnTo>
                        <a:lnTo>
                          <a:pt x="131" y="31"/>
                        </a:lnTo>
                        <a:lnTo>
                          <a:pt x="125" y="22"/>
                        </a:lnTo>
                        <a:lnTo>
                          <a:pt x="111" y="10"/>
                        </a:lnTo>
                        <a:lnTo>
                          <a:pt x="99" y="3"/>
                        </a:lnTo>
                        <a:lnTo>
                          <a:pt x="86" y="0"/>
                        </a:lnTo>
                        <a:lnTo>
                          <a:pt x="70" y="0"/>
                        </a:lnTo>
                        <a:lnTo>
                          <a:pt x="52" y="2"/>
                        </a:lnTo>
                        <a:lnTo>
                          <a:pt x="33" y="7"/>
                        </a:lnTo>
                        <a:lnTo>
                          <a:pt x="17" y="18"/>
                        </a:lnTo>
                        <a:lnTo>
                          <a:pt x="8" y="28"/>
                        </a:lnTo>
                        <a:lnTo>
                          <a:pt x="0" y="44"/>
                        </a:lnTo>
                        <a:lnTo>
                          <a:pt x="0" y="61"/>
                        </a:lnTo>
                        <a:lnTo>
                          <a:pt x="6" y="7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1" name="Freeform 179"/>
                  <p:cNvSpPr>
                    <a:spLocks/>
                  </p:cNvSpPr>
                  <p:nvPr/>
                </p:nvSpPr>
                <p:spPr bwMode="auto">
                  <a:xfrm>
                    <a:off x="1194" y="1428"/>
                    <a:ext cx="21" cy="20"/>
                  </a:xfrm>
                  <a:custGeom>
                    <a:avLst/>
                    <a:gdLst>
                      <a:gd name="T0" fmla="*/ 21 w 62"/>
                      <a:gd name="T1" fmla="*/ 0 h 60"/>
                      <a:gd name="T2" fmla="*/ 12 w 62"/>
                      <a:gd name="T3" fmla="*/ 4 h 60"/>
                      <a:gd name="T4" fmla="*/ 5 w 62"/>
                      <a:gd name="T5" fmla="*/ 9 h 60"/>
                      <a:gd name="T6" fmla="*/ 1 w 62"/>
                      <a:gd name="T7" fmla="*/ 15 h 60"/>
                      <a:gd name="T8" fmla="*/ 0 w 62"/>
                      <a:gd name="T9" fmla="*/ 2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60"/>
                      <a:gd name="T17" fmla="*/ 62 w 62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60">
                        <a:moveTo>
                          <a:pt x="62" y="0"/>
                        </a:moveTo>
                        <a:lnTo>
                          <a:pt x="34" y="12"/>
                        </a:lnTo>
                        <a:lnTo>
                          <a:pt x="14" y="28"/>
                        </a:lnTo>
                        <a:lnTo>
                          <a:pt x="4" y="45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2" name="Freeform 180"/>
                  <p:cNvSpPr>
                    <a:spLocks/>
                  </p:cNvSpPr>
                  <p:nvPr/>
                </p:nvSpPr>
                <p:spPr bwMode="auto">
                  <a:xfrm>
                    <a:off x="1208" y="1428"/>
                    <a:ext cx="12" cy="30"/>
                  </a:xfrm>
                  <a:custGeom>
                    <a:avLst/>
                    <a:gdLst>
                      <a:gd name="T0" fmla="*/ 12 w 37"/>
                      <a:gd name="T1" fmla="*/ 0 h 90"/>
                      <a:gd name="T2" fmla="*/ 4 w 37"/>
                      <a:gd name="T3" fmla="*/ 7 h 90"/>
                      <a:gd name="T4" fmla="*/ 1 w 37"/>
                      <a:gd name="T5" fmla="*/ 12 h 90"/>
                      <a:gd name="T6" fmla="*/ 0 w 37"/>
                      <a:gd name="T7" fmla="*/ 17 h 90"/>
                      <a:gd name="T8" fmla="*/ 0 w 37"/>
                      <a:gd name="T9" fmla="*/ 23 h 90"/>
                      <a:gd name="T10" fmla="*/ 1 w 37"/>
                      <a:gd name="T11" fmla="*/ 3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"/>
                      <a:gd name="T19" fmla="*/ 0 h 90"/>
                      <a:gd name="T20" fmla="*/ 37 w 37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" h="90">
                        <a:moveTo>
                          <a:pt x="37" y="0"/>
                        </a:moveTo>
                        <a:lnTo>
                          <a:pt x="12" y="22"/>
                        </a:lnTo>
                        <a:lnTo>
                          <a:pt x="2" y="37"/>
                        </a:lnTo>
                        <a:lnTo>
                          <a:pt x="0" y="51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3" name="Freeform 181"/>
                  <p:cNvSpPr>
                    <a:spLocks/>
                  </p:cNvSpPr>
                  <p:nvPr/>
                </p:nvSpPr>
                <p:spPr bwMode="auto">
                  <a:xfrm>
                    <a:off x="1217" y="1429"/>
                    <a:ext cx="7" cy="23"/>
                  </a:xfrm>
                  <a:custGeom>
                    <a:avLst/>
                    <a:gdLst>
                      <a:gd name="T0" fmla="*/ 7 w 21"/>
                      <a:gd name="T1" fmla="*/ 0 h 69"/>
                      <a:gd name="T2" fmla="*/ 2 w 21"/>
                      <a:gd name="T3" fmla="*/ 6 h 69"/>
                      <a:gd name="T4" fmla="*/ 1 w 21"/>
                      <a:gd name="T5" fmla="*/ 11 h 69"/>
                      <a:gd name="T6" fmla="*/ 0 w 21"/>
                      <a:gd name="T7" fmla="*/ 15 h 69"/>
                      <a:gd name="T8" fmla="*/ 0 w 21"/>
                      <a:gd name="T9" fmla="*/ 21 h 69"/>
                      <a:gd name="T10" fmla="*/ 0 w 21"/>
                      <a:gd name="T11" fmla="*/ 23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69"/>
                      <a:gd name="T20" fmla="*/ 21 w 21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69">
                        <a:moveTo>
                          <a:pt x="21" y="0"/>
                        </a:moveTo>
                        <a:lnTo>
                          <a:pt x="6" y="17"/>
                        </a:lnTo>
                        <a:lnTo>
                          <a:pt x="3" y="32"/>
                        </a:lnTo>
                        <a:lnTo>
                          <a:pt x="0" y="45"/>
                        </a:lnTo>
                        <a:lnTo>
                          <a:pt x="0" y="63"/>
                        </a:lnTo>
                        <a:lnTo>
                          <a:pt x="0" y="69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1445"/>
                    <a:ext cx="8" cy="8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5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1456"/>
                    <a:ext cx="9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6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1450"/>
                    <a:ext cx="8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7" name="Group 185"/>
          <p:cNvGrpSpPr>
            <a:grpSpLocks/>
          </p:cNvGrpSpPr>
          <p:nvPr/>
        </p:nvGrpSpPr>
        <p:grpSpPr bwMode="auto">
          <a:xfrm>
            <a:off x="2540000" y="5821363"/>
            <a:ext cx="1162050" cy="996950"/>
            <a:chOff x="2733" y="2881"/>
            <a:chExt cx="326" cy="266"/>
          </a:xfrm>
        </p:grpSpPr>
        <p:sp>
          <p:nvSpPr>
            <p:cNvPr id="4186" name="Freeform 186"/>
            <p:cNvSpPr>
              <a:spLocks/>
            </p:cNvSpPr>
            <p:nvPr/>
          </p:nvSpPr>
          <p:spPr bwMode="auto">
            <a:xfrm>
              <a:off x="2735" y="2883"/>
              <a:ext cx="321" cy="262"/>
            </a:xfrm>
            <a:custGeom>
              <a:avLst/>
              <a:gdLst>
                <a:gd name="T0" fmla="*/ 293 w 642"/>
                <a:gd name="T1" fmla="*/ 262 h 524"/>
                <a:gd name="T2" fmla="*/ 320 w 642"/>
                <a:gd name="T3" fmla="*/ 235 h 524"/>
                <a:gd name="T4" fmla="*/ 319 w 642"/>
                <a:gd name="T5" fmla="*/ 232 h 524"/>
                <a:gd name="T6" fmla="*/ 319 w 642"/>
                <a:gd name="T7" fmla="*/ 224 h 524"/>
                <a:gd name="T8" fmla="*/ 319 w 642"/>
                <a:gd name="T9" fmla="*/ 217 h 524"/>
                <a:gd name="T10" fmla="*/ 320 w 642"/>
                <a:gd name="T11" fmla="*/ 214 h 524"/>
                <a:gd name="T12" fmla="*/ 320 w 642"/>
                <a:gd name="T13" fmla="*/ 214 h 524"/>
                <a:gd name="T14" fmla="*/ 317 w 642"/>
                <a:gd name="T15" fmla="*/ 214 h 524"/>
                <a:gd name="T16" fmla="*/ 314 w 642"/>
                <a:gd name="T17" fmla="*/ 214 h 524"/>
                <a:gd name="T18" fmla="*/ 310 w 642"/>
                <a:gd name="T19" fmla="*/ 214 h 524"/>
                <a:gd name="T20" fmla="*/ 306 w 642"/>
                <a:gd name="T21" fmla="*/ 214 h 524"/>
                <a:gd name="T22" fmla="*/ 302 w 642"/>
                <a:gd name="T23" fmla="*/ 214 h 524"/>
                <a:gd name="T24" fmla="*/ 300 w 642"/>
                <a:gd name="T25" fmla="*/ 214 h 524"/>
                <a:gd name="T26" fmla="*/ 298 w 642"/>
                <a:gd name="T27" fmla="*/ 214 h 524"/>
                <a:gd name="T28" fmla="*/ 298 w 642"/>
                <a:gd name="T29" fmla="*/ 196 h 524"/>
                <a:gd name="T30" fmla="*/ 321 w 642"/>
                <a:gd name="T31" fmla="*/ 196 h 524"/>
                <a:gd name="T32" fmla="*/ 321 w 642"/>
                <a:gd name="T33" fmla="*/ 0 h 524"/>
                <a:gd name="T34" fmla="*/ 0 w 642"/>
                <a:gd name="T35" fmla="*/ 0 h 524"/>
                <a:gd name="T36" fmla="*/ 0 w 642"/>
                <a:gd name="T37" fmla="*/ 196 h 524"/>
                <a:gd name="T38" fmla="*/ 22 w 642"/>
                <a:gd name="T39" fmla="*/ 196 h 524"/>
                <a:gd name="T40" fmla="*/ 22 w 642"/>
                <a:gd name="T41" fmla="*/ 214 h 524"/>
                <a:gd name="T42" fmla="*/ 21 w 642"/>
                <a:gd name="T43" fmla="*/ 214 h 524"/>
                <a:gd name="T44" fmla="*/ 19 w 642"/>
                <a:gd name="T45" fmla="*/ 214 h 524"/>
                <a:gd name="T46" fmla="*/ 15 w 642"/>
                <a:gd name="T47" fmla="*/ 214 h 524"/>
                <a:gd name="T48" fmla="*/ 11 w 642"/>
                <a:gd name="T49" fmla="*/ 214 h 524"/>
                <a:gd name="T50" fmla="*/ 7 w 642"/>
                <a:gd name="T51" fmla="*/ 214 h 524"/>
                <a:gd name="T52" fmla="*/ 3 w 642"/>
                <a:gd name="T53" fmla="*/ 214 h 524"/>
                <a:gd name="T54" fmla="*/ 1 w 642"/>
                <a:gd name="T55" fmla="*/ 214 h 524"/>
                <a:gd name="T56" fmla="*/ 1 w 642"/>
                <a:gd name="T57" fmla="*/ 214 h 524"/>
                <a:gd name="T58" fmla="*/ 3 w 642"/>
                <a:gd name="T59" fmla="*/ 217 h 524"/>
                <a:gd name="T60" fmla="*/ 3 w 642"/>
                <a:gd name="T61" fmla="*/ 224 h 524"/>
                <a:gd name="T62" fmla="*/ 2 w 642"/>
                <a:gd name="T63" fmla="*/ 232 h 524"/>
                <a:gd name="T64" fmla="*/ 1 w 642"/>
                <a:gd name="T65" fmla="*/ 235 h 524"/>
                <a:gd name="T66" fmla="*/ 28 w 642"/>
                <a:gd name="T67" fmla="*/ 262 h 524"/>
                <a:gd name="T68" fmla="*/ 293 w 642"/>
                <a:gd name="T69" fmla="*/ 262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2"/>
                <a:gd name="T106" fmla="*/ 0 h 524"/>
                <a:gd name="T107" fmla="*/ 642 w 642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2" h="524">
                  <a:moveTo>
                    <a:pt x="586" y="524"/>
                  </a:moveTo>
                  <a:lnTo>
                    <a:pt x="639" y="471"/>
                  </a:lnTo>
                  <a:lnTo>
                    <a:pt x="638" y="464"/>
                  </a:lnTo>
                  <a:lnTo>
                    <a:pt x="637" y="449"/>
                  </a:lnTo>
                  <a:lnTo>
                    <a:pt x="637" y="435"/>
                  </a:lnTo>
                  <a:lnTo>
                    <a:pt x="639" y="428"/>
                  </a:lnTo>
                  <a:lnTo>
                    <a:pt x="634" y="428"/>
                  </a:lnTo>
                  <a:lnTo>
                    <a:pt x="627" y="428"/>
                  </a:lnTo>
                  <a:lnTo>
                    <a:pt x="619" y="428"/>
                  </a:lnTo>
                  <a:lnTo>
                    <a:pt x="611" y="428"/>
                  </a:lnTo>
                  <a:lnTo>
                    <a:pt x="603" y="428"/>
                  </a:lnTo>
                  <a:lnTo>
                    <a:pt x="599" y="428"/>
                  </a:lnTo>
                  <a:lnTo>
                    <a:pt x="596" y="428"/>
                  </a:lnTo>
                  <a:lnTo>
                    <a:pt x="596" y="393"/>
                  </a:lnTo>
                  <a:lnTo>
                    <a:pt x="642" y="393"/>
                  </a:lnTo>
                  <a:lnTo>
                    <a:pt x="642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5" y="393"/>
                  </a:lnTo>
                  <a:lnTo>
                    <a:pt x="45" y="428"/>
                  </a:lnTo>
                  <a:lnTo>
                    <a:pt x="43" y="428"/>
                  </a:lnTo>
                  <a:lnTo>
                    <a:pt x="38" y="428"/>
                  </a:lnTo>
                  <a:lnTo>
                    <a:pt x="30" y="428"/>
                  </a:lnTo>
                  <a:lnTo>
                    <a:pt x="22" y="428"/>
                  </a:lnTo>
                  <a:lnTo>
                    <a:pt x="14" y="428"/>
                  </a:lnTo>
                  <a:lnTo>
                    <a:pt x="7" y="428"/>
                  </a:lnTo>
                  <a:lnTo>
                    <a:pt x="3" y="428"/>
                  </a:lnTo>
                  <a:lnTo>
                    <a:pt x="5" y="435"/>
                  </a:lnTo>
                  <a:lnTo>
                    <a:pt x="5" y="449"/>
                  </a:lnTo>
                  <a:lnTo>
                    <a:pt x="4" y="464"/>
                  </a:lnTo>
                  <a:lnTo>
                    <a:pt x="3" y="471"/>
                  </a:lnTo>
                  <a:lnTo>
                    <a:pt x="57" y="524"/>
                  </a:lnTo>
                  <a:lnTo>
                    <a:pt x="586" y="524"/>
                  </a:lnTo>
                  <a:close/>
                </a:path>
              </a:pathLst>
            </a:custGeom>
            <a:solidFill>
              <a:srgbClr val="99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187"/>
            <p:cNvSpPr>
              <a:spLocks/>
            </p:cNvSpPr>
            <p:nvPr/>
          </p:nvSpPr>
          <p:spPr bwMode="auto">
            <a:xfrm>
              <a:off x="3027" y="3117"/>
              <a:ext cx="30" cy="29"/>
            </a:xfrm>
            <a:custGeom>
              <a:avLst/>
              <a:gdLst>
                <a:gd name="T0" fmla="*/ 26 w 60"/>
                <a:gd name="T1" fmla="*/ 1 h 57"/>
                <a:gd name="T2" fmla="*/ 27 w 60"/>
                <a:gd name="T3" fmla="*/ 0 h 57"/>
                <a:gd name="T4" fmla="*/ 0 w 60"/>
                <a:gd name="T5" fmla="*/ 27 h 57"/>
                <a:gd name="T6" fmla="*/ 2 w 60"/>
                <a:gd name="T7" fmla="*/ 29 h 57"/>
                <a:gd name="T8" fmla="*/ 29 w 60"/>
                <a:gd name="T9" fmla="*/ 2 h 57"/>
                <a:gd name="T10" fmla="*/ 29 w 60"/>
                <a:gd name="T11" fmla="*/ 1 h 57"/>
                <a:gd name="T12" fmla="*/ 29 w 60"/>
                <a:gd name="T13" fmla="*/ 2 h 57"/>
                <a:gd name="T14" fmla="*/ 30 w 60"/>
                <a:gd name="T15" fmla="*/ 2 h 57"/>
                <a:gd name="T16" fmla="*/ 29 w 60"/>
                <a:gd name="T17" fmla="*/ 1 h 57"/>
                <a:gd name="T18" fmla="*/ 26 w 60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7"/>
                <a:gd name="T32" fmla="*/ 60 w 6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7">
                  <a:moveTo>
                    <a:pt x="52" y="2"/>
                  </a:moveTo>
                  <a:lnTo>
                    <a:pt x="53" y="0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188"/>
            <p:cNvSpPr>
              <a:spLocks/>
            </p:cNvSpPr>
            <p:nvPr/>
          </p:nvSpPr>
          <p:spPr bwMode="auto">
            <a:xfrm>
              <a:off x="3051" y="3095"/>
              <a:ext cx="5" cy="24"/>
            </a:xfrm>
            <a:custGeom>
              <a:avLst/>
              <a:gdLst>
                <a:gd name="T0" fmla="*/ 3 w 10"/>
                <a:gd name="T1" fmla="*/ 0 h 47"/>
                <a:gd name="T2" fmla="*/ 3 w 10"/>
                <a:gd name="T3" fmla="*/ 0 h 47"/>
                <a:gd name="T4" fmla="*/ 1 w 10"/>
                <a:gd name="T5" fmla="*/ 6 h 47"/>
                <a:gd name="T6" fmla="*/ 0 w 10"/>
                <a:gd name="T7" fmla="*/ 13 h 47"/>
                <a:gd name="T8" fmla="*/ 1 w 10"/>
                <a:gd name="T9" fmla="*/ 20 h 47"/>
                <a:gd name="T10" fmla="*/ 2 w 10"/>
                <a:gd name="T11" fmla="*/ 24 h 47"/>
                <a:gd name="T12" fmla="*/ 5 w 10"/>
                <a:gd name="T13" fmla="*/ 24 h 47"/>
                <a:gd name="T14" fmla="*/ 5 w 10"/>
                <a:gd name="T15" fmla="*/ 20 h 47"/>
                <a:gd name="T16" fmla="*/ 5 w 10"/>
                <a:gd name="T17" fmla="*/ 13 h 47"/>
                <a:gd name="T18" fmla="*/ 4 w 10"/>
                <a:gd name="T19" fmla="*/ 6 h 47"/>
                <a:gd name="T20" fmla="*/ 3 w 10"/>
                <a:gd name="T21" fmla="*/ 5 h 47"/>
                <a:gd name="T22" fmla="*/ 3 w 10"/>
                <a:gd name="T23" fmla="*/ 5 h 47"/>
                <a:gd name="T24" fmla="*/ 3 w 1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7"/>
                <a:gd name="T41" fmla="*/ 10 w 1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7">
                  <a:moveTo>
                    <a:pt x="7" y="0"/>
                  </a:moveTo>
                  <a:lnTo>
                    <a:pt x="7" y="0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10" y="47"/>
                  </a:lnTo>
                  <a:lnTo>
                    <a:pt x="9" y="40"/>
                  </a:lnTo>
                  <a:lnTo>
                    <a:pt x="9" y="2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189"/>
            <p:cNvSpPr>
              <a:spLocks/>
            </p:cNvSpPr>
            <p:nvPr/>
          </p:nvSpPr>
          <p:spPr bwMode="auto">
            <a:xfrm>
              <a:off x="3031" y="3095"/>
              <a:ext cx="23" cy="5"/>
            </a:xfrm>
            <a:custGeom>
              <a:avLst/>
              <a:gdLst>
                <a:gd name="T0" fmla="*/ 0 w 47"/>
                <a:gd name="T1" fmla="*/ 2 h 9"/>
                <a:gd name="T2" fmla="*/ 2 w 47"/>
                <a:gd name="T3" fmla="*/ 5 h 9"/>
                <a:gd name="T4" fmla="*/ 3 w 47"/>
                <a:gd name="T5" fmla="*/ 5 h 9"/>
                <a:gd name="T6" fmla="*/ 5 w 47"/>
                <a:gd name="T7" fmla="*/ 5 h 9"/>
                <a:gd name="T8" fmla="*/ 9 w 47"/>
                <a:gd name="T9" fmla="*/ 5 h 9"/>
                <a:gd name="T10" fmla="*/ 13 w 47"/>
                <a:gd name="T11" fmla="*/ 5 h 9"/>
                <a:gd name="T12" fmla="*/ 17 w 47"/>
                <a:gd name="T13" fmla="*/ 5 h 9"/>
                <a:gd name="T14" fmla="*/ 21 w 47"/>
                <a:gd name="T15" fmla="*/ 5 h 9"/>
                <a:gd name="T16" fmla="*/ 23 w 47"/>
                <a:gd name="T17" fmla="*/ 5 h 9"/>
                <a:gd name="T18" fmla="*/ 23 w 47"/>
                <a:gd name="T19" fmla="*/ 0 h 9"/>
                <a:gd name="T20" fmla="*/ 23 w 47"/>
                <a:gd name="T21" fmla="*/ 5 h 9"/>
                <a:gd name="T22" fmla="*/ 23 w 47"/>
                <a:gd name="T23" fmla="*/ 0 h 9"/>
                <a:gd name="T24" fmla="*/ 21 w 47"/>
                <a:gd name="T25" fmla="*/ 0 h 9"/>
                <a:gd name="T26" fmla="*/ 17 w 47"/>
                <a:gd name="T27" fmla="*/ 0 h 9"/>
                <a:gd name="T28" fmla="*/ 13 w 47"/>
                <a:gd name="T29" fmla="*/ 0 h 9"/>
                <a:gd name="T30" fmla="*/ 9 w 47"/>
                <a:gd name="T31" fmla="*/ 0 h 9"/>
                <a:gd name="T32" fmla="*/ 5 w 47"/>
                <a:gd name="T33" fmla="*/ 0 h 9"/>
                <a:gd name="T34" fmla="*/ 3 w 47"/>
                <a:gd name="T35" fmla="*/ 0 h 9"/>
                <a:gd name="T36" fmla="*/ 2 w 47"/>
                <a:gd name="T37" fmla="*/ 0 h 9"/>
                <a:gd name="T38" fmla="*/ 4 w 47"/>
                <a:gd name="T39" fmla="*/ 2 h 9"/>
                <a:gd name="T40" fmla="*/ 0 w 47"/>
                <a:gd name="T41" fmla="*/ 2 h 9"/>
                <a:gd name="T42" fmla="*/ 0 w 47"/>
                <a:gd name="T43" fmla="*/ 5 h 9"/>
                <a:gd name="T44" fmla="*/ 2 w 47"/>
                <a:gd name="T45" fmla="*/ 5 h 9"/>
                <a:gd name="T46" fmla="*/ 0 w 47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"/>
                <a:gd name="T74" fmla="*/ 47 w 47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">
                  <a:moveTo>
                    <a:pt x="0" y="4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90"/>
            <p:cNvSpPr>
              <a:spLocks/>
            </p:cNvSpPr>
            <p:nvPr/>
          </p:nvSpPr>
          <p:spPr bwMode="auto">
            <a:xfrm>
              <a:off x="3031" y="3077"/>
              <a:ext cx="4" cy="20"/>
            </a:xfrm>
            <a:custGeom>
              <a:avLst/>
              <a:gdLst>
                <a:gd name="T0" fmla="*/ 2 w 9"/>
                <a:gd name="T1" fmla="*/ 0 h 40"/>
                <a:gd name="T2" fmla="*/ 0 w 9"/>
                <a:gd name="T3" fmla="*/ 3 h 40"/>
                <a:gd name="T4" fmla="*/ 0 w 9"/>
                <a:gd name="T5" fmla="*/ 20 h 40"/>
                <a:gd name="T6" fmla="*/ 4 w 9"/>
                <a:gd name="T7" fmla="*/ 20 h 40"/>
                <a:gd name="T8" fmla="*/ 4 w 9"/>
                <a:gd name="T9" fmla="*/ 3 h 40"/>
                <a:gd name="T10" fmla="*/ 2 w 9"/>
                <a:gd name="T11" fmla="*/ 5 h 40"/>
                <a:gd name="T12" fmla="*/ 2 w 9"/>
                <a:gd name="T13" fmla="*/ 0 h 40"/>
                <a:gd name="T14" fmla="*/ 0 w 9"/>
                <a:gd name="T15" fmla="*/ 0 h 40"/>
                <a:gd name="T16" fmla="*/ 0 w 9"/>
                <a:gd name="T17" fmla="*/ 3 h 40"/>
                <a:gd name="T18" fmla="*/ 2 w 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0"/>
                  </a:moveTo>
                  <a:lnTo>
                    <a:pt x="0" y="5"/>
                  </a:lnTo>
                  <a:lnTo>
                    <a:pt x="0" y="40"/>
                  </a:lnTo>
                  <a:lnTo>
                    <a:pt x="9" y="40"/>
                  </a:lnTo>
                  <a:lnTo>
                    <a:pt x="9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91"/>
            <p:cNvSpPr>
              <a:spLocks/>
            </p:cNvSpPr>
            <p:nvPr/>
          </p:nvSpPr>
          <p:spPr bwMode="auto">
            <a:xfrm>
              <a:off x="3033" y="3077"/>
              <a:ext cx="26" cy="5"/>
            </a:xfrm>
            <a:custGeom>
              <a:avLst/>
              <a:gdLst>
                <a:gd name="T0" fmla="*/ 21 w 51"/>
                <a:gd name="T1" fmla="*/ 3 h 9"/>
                <a:gd name="T2" fmla="*/ 23 w 51"/>
                <a:gd name="T3" fmla="*/ 0 h 9"/>
                <a:gd name="T4" fmla="*/ 0 w 51"/>
                <a:gd name="T5" fmla="*/ 0 h 9"/>
                <a:gd name="T6" fmla="*/ 0 w 51"/>
                <a:gd name="T7" fmla="*/ 5 h 9"/>
                <a:gd name="T8" fmla="*/ 23 w 51"/>
                <a:gd name="T9" fmla="*/ 5 h 9"/>
                <a:gd name="T10" fmla="*/ 26 w 51"/>
                <a:gd name="T11" fmla="*/ 3 h 9"/>
                <a:gd name="T12" fmla="*/ 23 w 51"/>
                <a:gd name="T13" fmla="*/ 5 h 9"/>
                <a:gd name="T14" fmla="*/ 26 w 51"/>
                <a:gd name="T15" fmla="*/ 5 h 9"/>
                <a:gd name="T16" fmla="*/ 26 w 51"/>
                <a:gd name="T17" fmla="*/ 3 h 9"/>
                <a:gd name="T18" fmla="*/ 21 w 51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2" y="5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92"/>
            <p:cNvSpPr>
              <a:spLocks/>
            </p:cNvSpPr>
            <p:nvPr/>
          </p:nvSpPr>
          <p:spPr bwMode="auto">
            <a:xfrm>
              <a:off x="3054" y="2881"/>
              <a:ext cx="5" cy="198"/>
            </a:xfrm>
            <a:custGeom>
              <a:avLst/>
              <a:gdLst>
                <a:gd name="T0" fmla="*/ 2 w 9"/>
                <a:gd name="T1" fmla="*/ 4 h 397"/>
                <a:gd name="T2" fmla="*/ 0 w 9"/>
                <a:gd name="T3" fmla="*/ 2 h 397"/>
                <a:gd name="T4" fmla="*/ 0 w 9"/>
                <a:gd name="T5" fmla="*/ 198 h 397"/>
                <a:gd name="T6" fmla="*/ 5 w 9"/>
                <a:gd name="T7" fmla="*/ 198 h 397"/>
                <a:gd name="T8" fmla="*/ 5 w 9"/>
                <a:gd name="T9" fmla="*/ 2 h 397"/>
                <a:gd name="T10" fmla="*/ 2 w 9"/>
                <a:gd name="T11" fmla="*/ 0 h 397"/>
                <a:gd name="T12" fmla="*/ 5 w 9"/>
                <a:gd name="T13" fmla="*/ 2 h 397"/>
                <a:gd name="T14" fmla="*/ 5 w 9"/>
                <a:gd name="T15" fmla="*/ 0 h 397"/>
                <a:gd name="T16" fmla="*/ 2 w 9"/>
                <a:gd name="T17" fmla="*/ 0 h 397"/>
                <a:gd name="T18" fmla="*/ 2 w 9"/>
                <a:gd name="T19" fmla="*/ 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9"/>
                  </a:moveTo>
                  <a:lnTo>
                    <a:pt x="0" y="4"/>
                  </a:lnTo>
                  <a:lnTo>
                    <a:pt x="0" y="397"/>
                  </a:lnTo>
                  <a:lnTo>
                    <a:pt x="9" y="397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93"/>
            <p:cNvSpPr>
              <a:spLocks/>
            </p:cNvSpPr>
            <p:nvPr/>
          </p:nvSpPr>
          <p:spPr bwMode="auto">
            <a:xfrm>
              <a:off x="2733" y="2881"/>
              <a:ext cx="323" cy="4"/>
            </a:xfrm>
            <a:custGeom>
              <a:avLst/>
              <a:gdLst>
                <a:gd name="T0" fmla="*/ 5 w 646"/>
                <a:gd name="T1" fmla="*/ 2 h 9"/>
                <a:gd name="T2" fmla="*/ 2 w 646"/>
                <a:gd name="T3" fmla="*/ 4 h 9"/>
                <a:gd name="T4" fmla="*/ 323 w 646"/>
                <a:gd name="T5" fmla="*/ 4 h 9"/>
                <a:gd name="T6" fmla="*/ 323 w 646"/>
                <a:gd name="T7" fmla="*/ 0 h 9"/>
                <a:gd name="T8" fmla="*/ 2 w 646"/>
                <a:gd name="T9" fmla="*/ 0 h 9"/>
                <a:gd name="T10" fmla="*/ 0 w 646"/>
                <a:gd name="T11" fmla="*/ 2 h 9"/>
                <a:gd name="T12" fmla="*/ 2 w 646"/>
                <a:gd name="T13" fmla="*/ 0 h 9"/>
                <a:gd name="T14" fmla="*/ 0 w 646"/>
                <a:gd name="T15" fmla="*/ 0 h 9"/>
                <a:gd name="T16" fmla="*/ 0 w 646"/>
                <a:gd name="T17" fmla="*/ 2 h 9"/>
                <a:gd name="T18" fmla="*/ 5 w 646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9"/>
                <a:gd name="T32" fmla="*/ 646 w 64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9">
                  <a:moveTo>
                    <a:pt x="9" y="4"/>
                  </a:moveTo>
                  <a:lnTo>
                    <a:pt x="4" y="9"/>
                  </a:lnTo>
                  <a:lnTo>
                    <a:pt x="646" y="9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94"/>
            <p:cNvSpPr>
              <a:spLocks/>
            </p:cNvSpPr>
            <p:nvPr/>
          </p:nvSpPr>
          <p:spPr bwMode="auto">
            <a:xfrm>
              <a:off x="2733" y="2883"/>
              <a:ext cx="4" cy="199"/>
            </a:xfrm>
            <a:custGeom>
              <a:avLst/>
              <a:gdLst>
                <a:gd name="T0" fmla="*/ 2 w 9"/>
                <a:gd name="T1" fmla="*/ 194 h 397"/>
                <a:gd name="T2" fmla="*/ 4 w 9"/>
                <a:gd name="T3" fmla="*/ 197 h 397"/>
                <a:gd name="T4" fmla="*/ 4 w 9"/>
                <a:gd name="T5" fmla="*/ 0 h 397"/>
                <a:gd name="T6" fmla="*/ 0 w 9"/>
                <a:gd name="T7" fmla="*/ 0 h 397"/>
                <a:gd name="T8" fmla="*/ 0 w 9"/>
                <a:gd name="T9" fmla="*/ 197 h 397"/>
                <a:gd name="T10" fmla="*/ 2 w 9"/>
                <a:gd name="T11" fmla="*/ 199 h 397"/>
                <a:gd name="T12" fmla="*/ 0 w 9"/>
                <a:gd name="T13" fmla="*/ 197 h 397"/>
                <a:gd name="T14" fmla="*/ 0 w 9"/>
                <a:gd name="T15" fmla="*/ 199 h 397"/>
                <a:gd name="T16" fmla="*/ 2 w 9"/>
                <a:gd name="T17" fmla="*/ 199 h 397"/>
                <a:gd name="T18" fmla="*/ 2 w 9"/>
                <a:gd name="T19" fmla="*/ 19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388"/>
                  </a:moveTo>
                  <a:lnTo>
                    <a:pt x="9" y="39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" y="397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4" y="397"/>
                  </a:lnTo>
                  <a:lnTo>
                    <a:pt x="4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95"/>
            <p:cNvSpPr>
              <a:spLocks/>
            </p:cNvSpPr>
            <p:nvPr/>
          </p:nvSpPr>
          <p:spPr bwMode="auto">
            <a:xfrm>
              <a:off x="2735" y="3077"/>
              <a:ext cx="25" cy="5"/>
            </a:xfrm>
            <a:custGeom>
              <a:avLst/>
              <a:gdLst>
                <a:gd name="T0" fmla="*/ 25 w 50"/>
                <a:gd name="T1" fmla="*/ 3 h 9"/>
                <a:gd name="T2" fmla="*/ 23 w 50"/>
                <a:gd name="T3" fmla="*/ 0 h 9"/>
                <a:gd name="T4" fmla="*/ 0 w 50"/>
                <a:gd name="T5" fmla="*/ 0 h 9"/>
                <a:gd name="T6" fmla="*/ 0 w 50"/>
                <a:gd name="T7" fmla="*/ 5 h 9"/>
                <a:gd name="T8" fmla="*/ 23 w 50"/>
                <a:gd name="T9" fmla="*/ 5 h 9"/>
                <a:gd name="T10" fmla="*/ 21 w 50"/>
                <a:gd name="T11" fmla="*/ 3 h 9"/>
                <a:gd name="T12" fmla="*/ 25 w 50"/>
                <a:gd name="T13" fmla="*/ 3 h 9"/>
                <a:gd name="T14" fmla="*/ 25 w 50"/>
                <a:gd name="T15" fmla="*/ 0 h 9"/>
                <a:gd name="T16" fmla="*/ 23 w 50"/>
                <a:gd name="T17" fmla="*/ 0 h 9"/>
                <a:gd name="T18" fmla="*/ 25 w 50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9"/>
                <a:gd name="T32" fmla="*/ 50 w 50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9">
                  <a:moveTo>
                    <a:pt x="50" y="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96"/>
            <p:cNvSpPr>
              <a:spLocks/>
            </p:cNvSpPr>
            <p:nvPr/>
          </p:nvSpPr>
          <p:spPr bwMode="auto">
            <a:xfrm>
              <a:off x="2755" y="3079"/>
              <a:ext cx="5" cy="21"/>
            </a:xfrm>
            <a:custGeom>
              <a:avLst/>
              <a:gdLst>
                <a:gd name="T0" fmla="*/ 2 w 9"/>
                <a:gd name="T1" fmla="*/ 21 h 40"/>
                <a:gd name="T2" fmla="*/ 5 w 9"/>
                <a:gd name="T3" fmla="*/ 18 h 40"/>
                <a:gd name="T4" fmla="*/ 5 w 9"/>
                <a:gd name="T5" fmla="*/ 0 h 40"/>
                <a:gd name="T6" fmla="*/ 0 w 9"/>
                <a:gd name="T7" fmla="*/ 0 h 40"/>
                <a:gd name="T8" fmla="*/ 0 w 9"/>
                <a:gd name="T9" fmla="*/ 18 h 40"/>
                <a:gd name="T10" fmla="*/ 2 w 9"/>
                <a:gd name="T11" fmla="*/ 16 h 40"/>
                <a:gd name="T12" fmla="*/ 2 w 9"/>
                <a:gd name="T13" fmla="*/ 21 h 40"/>
                <a:gd name="T14" fmla="*/ 5 w 9"/>
                <a:gd name="T15" fmla="*/ 21 h 40"/>
                <a:gd name="T16" fmla="*/ 5 w 9"/>
                <a:gd name="T17" fmla="*/ 18 h 40"/>
                <a:gd name="T18" fmla="*/ 2 w 9"/>
                <a:gd name="T19" fmla="*/ 2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40"/>
                  </a:move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97"/>
            <p:cNvSpPr>
              <a:spLocks/>
            </p:cNvSpPr>
            <p:nvPr/>
          </p:nvSpPr>
          <p:spPr bwMode="auto">
            <a:xfrm>
              <a:off x="2736" y="3095"/>
              <a:ext cx="22" cy="5"/>
            </a:xfrm>
            <a:custGeom>
              <a:avLst/>
              <a:gdLst>
                <a:gd name="T0" fmla="*/ 0 w 42"/>
                <a:gd name="T1" fmla="*/ 0 h 9"/>
                <a:gd name="T2" fmla="*/ 0 w 42"/>
                <a:gd name="T3" fmla="*/ 0 h 9"/>
                <a:gd name="T4" fmla="*/ 0 w 42"/>
                <a:gd name="T5" fmla="*/ 5 h 9"/>
                <a:gd name="T6" fmla="*/ 2 w 42"/>
                <a:gd name="T7" fmla="*/ 5 h 9"/>
                <a:gd name="T8" fmla="*/ 6 w 42"/>
                <a:gd name="T9" fmla="*/ 5 h 9"/>
                <a:gd name="T10" fmla="*/ 10 w 42"/>
                <a:gd name="T11" fmla="*/ 5 h 9"/>
                <a:gd name="T12" fmla="*/ 14 w 42"/>
                <a:gd name="T13" fmla="*/ 5 h 9"/>
                <a:gd name="T14" fmla="*/ 18 w 42"/>
                <a:gd name="T15" fmla="*/ 5 h 9"/>
                <a:gd name="T16" fmla="*/ 21 w 42"/>
                <a:gd name="T17" fmla="*/ 5 h 9"/>
                <a:gd name="T18" fmla="*/ 22 w 42"/>
                <a:gd name="T19" fmla="*/ 5 h 9"/>
                <a:gd name="T20" fmla="*/ 22 w 42"/>
                <a:gd name="T21" fmla="*/ 0 h 9"/>
                <a:gd name="T22" fmla="*/ 21 w 42"/>
                <a:gd name="T23" fmla="*/ 0 h 9"/>
                <a:gd name="T24" fmla="*/ 18 w 42"/>
                <a:gd name="T25" fmla="*/ 0 h 9"/>
                <a:gd name="T26" fmla="*/ 14 w 42"/>
                <a:gd name="T27" fmla="*/ 0 h 9"/>
                <a:gd name="T28" fmla="*/ 10 w 42"/>
                <a:gd name="T29" fmla="*/ 0 h 9"/>
                <a:gd name="T30" fmla="*/ 6 w 42"/>
                <a:gd name="T31" fmla="*/ 0 h 9"/>
                <a:gd name="T32" fmla="*/ 2 w 42"/>
                <a:gd name="T33" fmla="*/ 0 h 9"/>
                <a:gd name="T34" fmla="*/ 0 w 42"/>
                <a:gd name="T35" fmla="*/ 0 h 9"/>
                <a:gd name="T36" fmla="*/ 0 w 42"/>
                <a:gd name="T37" fmla="*/ 5 h 9"/>
                <a:gd name="T38" fmla="*/ 0 w 42"/>
                <a:gd name="T39" fmla="*/ 5 h 9"/>
                <a:gd name="T40" fmla="*/ 0 w 42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9"/>
                <a:gd name="T65" fmla="*/ 42 w 4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98"/>
            <p:cNvSpPr>
              <a:spLocks/>
            </p:cNvSpPr>
            <p:nvPr/>
          </p:nvSpPr>
          <p:spPr bwMode="auto">
            <a:xfrm>
              <a:off x="2734" y="3095"/>
              <a:ext cx="6" cy="25"/>
            </a:xfrm>
            <a:custGeom>
              <a:avLst/>
              <a:gdLst>
                <a:gd name="T0" fmla="*/ 3 w 12"/>
                <a:gd name="T1" fmla="*/ 23 h 49"/>
                <a:gd name="T2" fmla="*/ 4 w 12"/>
                <a:gd name="T3" fmla="*/ 24 h 49"/>
                <a:gd name="T4" fmla="*/ 5 w 12"/>
                <a:gd name="T5" fmla="*/ 20 h 49"/>
                <a:gd name="T6" fmla="*/ 6 w 12"/>
                <a:gd name="T7" fmla="*/ 13 h 49"/>
                <a:gd name="T8" fmla="*/ 5 w 12"/>
                <a:gd name="T9" fmla="*/ 6 h 49"/>
                <a:gd name="T10" fmla="*/ 3 w 12"/>
                <a:gd name="T11" fmla="*/ 0 h 49"/>
                <a:gd name="T12" fmla="*/ 3 w 12"/>
                <a:gd name="T13" fmla="*/ 5 h 49"/>
                <a:gd name="T14" fmla="*/ 2 w 12"/>
                <a:gd name="T15" fmla="*/ 6 h 49"/>
                <a:gd name="T16" fmla="*/ 1 w 12"/>
                <a:gd name="T17" fmla="*/ 13 h 49"/>
                <a:gd name="T18" fmla="*/ 1 w 12"/>
                <a:gd name="T19" fmla="*/ 20 h 49"/>
                <a:gd name="T20" fmla="*/ 1 w 12"/>
                <a:gd name="T21" fmla="*/ 24 h 49"/>
                <a:gd name="T22" fmla="*/ 1 w 12"/>
                <a:gd name="T23" fmla="*/ 25 h 49"/>
                <a:gd name="T24" fmla="*/ 1 w 12"/>
                <a:gd name="T25" fmla="*/ 24 h 49"/>
                <a:gd name="T26" fmla="*/ 0 w 12"/>
                <a:gd name="T27" fmla="*/ 24 h 49"/>
                <a:gd name="T28" fmla="*/ 1 w 12"/>
                <a:gd name="T29" fmla="*/ 25 h 49"/>
                <a:gd name="T30" fmla="*/ 3 w 12"/>
                <a:gd name="T31" fmla="*/ 23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49"/>
                <a:gd name="T50" fmla="*/ 12 w 12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49">
                  <a:moveTo>
                    <a:pt x="7" y="45"/>
                  </a:moveTo>
                  <a:lnTo>
                    <a:pt x="8" y="47"/>
                  </a:lnTo>
                  <a:lnTo>
                    <a:pt x="9" y="40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25"/>
                  </a:lnTo>
                  <a:lnTo>
                    <a:pt x="2" y="40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99"/>
            <p:cNvSpPr>
              <a:spLocks/>
            </p:cNvSpPr>
            <p:nvPr/>
          </p:nvSpPr>
          <p:spPr bwMode="auto">
            <a:xfrm>
              <a:off x="2735" y="3117"/>
              <a:ext cx="29" cy="30"/>
            </a:xfrm>
            <a:custGeom>
              <a:avLst/>
              <a:gdLst>
                <a:gd name="T0" fmla="*/ 28 w 59"/>
                <a:gd name="T1" fmla="*/ 25 h 60"/>
                <a:gd name="T2" fmla="*/ 29 w 59"/>
                <a:gd name="T3" fmla="*/ 27 h 60"/>
                <a:gd name="T4" fmla="*/ 2 w 59"/>
                <a:gd name="T5" fmla="*/ 0 h 60"/>
                <a:gd name="T6" fmla="*/ 0 w 59"/>
                <a:gd name="T7" fmla="*/ 2 h 60"/>
                <a:gd name="T8" fmla="*/ 27 w 59"/>
                <a:gd name="T9" fmla="*/ 29 h 60"/>
                <a:gd name="T10" fmla="*/ 28 w 59"/>
                <a:gd name="T11" fmla="*/ 30 h 60"/>
                <a:gd name="T12" fmla="*/ 27 w 59"/>
                <a:gd name="T13" fmla="*/ 29 h 60"/>
                <a:gd name="T14" fmla="*/ 28 w 59"/>
                <a:gd name="T15" fmla="*/ 29 h 60"/>
                <a:gd name="T16" fmla="*/ 28 w 59"/>
                <a:gd name="T17" fmla="*/ 30 h 60"/>
                <a:gd name="T18" fmla="*/ 28 w 59"/>
                <a:gd name="T19" fmla="*/ 2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0"/>
                <a:gd name="T32" fmla="*/ 59 w 5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0">
                  <a:moveTo>
                    <a:pt x="57" y="50"/>
                  </a:moveTo>
                  <a:lnTo>
                    <a:pt x="59" y="53"/>
                  </a:lnTo>
                  <a:lnTo>
                    <a:pt x="5" y="0"/>
                  </a:lnTo>
                  <a:lnTo>
                    <a:pt x="0" y="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6" y="58"/>
                  </a:lnTo>
                  <a:lnTo>
                    <a:pt x="57" y="6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200"/>
            <p:cNvSpPr>
              <a:spLocks/>
            </p:cNvSpPr>
            <p:nvPr/>
          </p:nvSpPr>
          <p:spPr bwMode="auto">
            <a:xfrm>
              <a:off x="2763" y="3143"/>
              <a:ext cx="266" cy="4"/>
            </a:xfrm>
            <a:custGeom>
              <a:avLst/>
              <a:gdLst>
                <a:gd name="T0" fmla="*/ 264 w 531"/>
                <a:gd name="T1" fmla="*/ 1 h 10"/>
                <a:gd name="T2" fmla="*/ 265 w 531"/>
                <a:gd name="T3" fmla="*/ 0 h 10"/>
                <a:gd name="T4" fmla="*/ 0 w 531"/>
                <a:gd name="T5" fmla="*/ 0 h 10"/>
                <a:gd name="T6" fmla="*/ 0 w 531"/>
                <a:gd name="T7" fmla="*/ 4 h 10"/>
                <a:gd name="T8" fmla="*/ 265 w 531"/>
                <a:gd name="T9" fmla="*/ 4 h 10"/>
                <a:gd name="T10" fmla="*/ 266 w 531"/>
                <a:gd name="T11" fmla="*/ 3 h 10"/>
                <a:gd name="T12" fmla="*/ 265 w 531"/>
                <a:gd name="T13" fmla="*/ 4 h 10"/>
                <a:gd name="T14" fmla="*/ 265 w 531"/>
                <a:gd name="T15" fmla="*/ 3 h 10"/>
                <a:gd name="T16" fmla="*/ 266 w 531"/>
                <a:gd name="T17" fmla="*/ 3 h 10"/>
                <a:gd name="T18" fmla="*/ 264 w 531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10"/>
                <a:gd name="T32" fmla="*/ 531 w 53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10">
                  <a:moveTo>
                    <a:pt x="527" y="3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29" y="10"/>
                  </a:lnTo>
                  <a:lnTo>
                    <a:pt x="531" y="7"/>
                  </a:lnTo>
                  <a:lnTo>
                    <a:pt x="529" y="10"/>
                  </a:lnTo>
                  <a:lnTo>
                    <a:pt x="530" y="8"/>
                  </a:lnTo>
                  <a:lnTo>
                    <a:pt x="531" y="7"/>
                  </a:lnTo>
                  <a:lnTo>
                    <a:pt x="52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Rectangle 201"/>
            <p:cNvSpPr>
              <a:spLocks noChangeArrowheads="1"/>
            </p:cNvSpPr>
            <p:nvPr/>
          </p:nvSpPr>
          <p:spPr bwMode="auto">
            <a:xfrm>
              <a:off x="2735" y="2910"/>
              <a:ext cx="321" cy="41"/>
            </a:xfrm>
            <a:prstGeom prst="rect">
              <a:avLst/>
            </a:prstGeom>
            <a:solidFill>
              <a:srgbClr val="D8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202"/>
            <p:cNvSpPr>
              <a:spLocks/>
            </p:cNvSpPr>
            <p:nvPr/>
          </p:nvSpPr>
          <p:spPr bwMode="auto">
            <a:xfrm>
              <a:off x="2733" y="2949"/>
              <a:ext cx="323" cy="4"/>
            </a:xfrm>
            <a:custGeom>
              <a:avLst/>
              <a:gdLst>
                <a:gd name="T0" fmla="*/ 0 w 646"/>
                <a:gd name="T1" fmla="*/ 2 h 10"/>
                <a:gd name="T2" fmla="*/ 2 w 646"/>
                <a:gd name="T3" fmla="*/ 4 h 10"/>
                <a:gd name="T4" fmla="*/ 323 w 646"/>
                <a:gd name="T5" fmla="*/ 4 h 10"/>
                <a:gd name="T6" fmla="*/ 323 w 646"/>
                <a:gd name="T7" fmla="*/ 0 h 10"/>
                <a:gd name="T8" fmla="*/ 2 w 646"/>
                <a:gd name="T9" fmla="*/ 0 h 10"/>
                <a:gd name="T10" fmla="*/ 5 w 646"/>
                <a:gd name="T11" fmla="*/ 2 h 10"/>
                <a:gd name="T12" fmla="*/ 0 w 646"/>
                <a:gd name="T13" fmla="*/ 2 h 10"/>
                <a:gd name="T14" fmla="*/ 0 w 646"/>
                <a:gd name="T15" fmla="*/ 4 h 10"/>
                <a:gd name="T16" fmla="*/ 2 w 646"/>
                <a:gd name="T17" fmla="*/ 4 h 10"/>
                <a:gd name="T18" fmla="*/ 0 w 646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10"/>
                <a:gd name="T32" fmla="*/ 646 w 64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10">
                  <a:moveTo>
                    <a:pt x="0" y="5"/>
                  </a:moveTo>
                  <a:lnTo>
                    <a:pt x="4" y="10"/>
                  </a:lnTo>
                  <a:lnTo>
                    <a:pt x="646" y="10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203"/>
            <p:cNvSpPr>
              <a:spLocks/>
            </p:cNvSpPr>
            <p:nvPr/>
          </p:nvSpPr>
          <p:spPr bwMode="auto">
            <a:xfrm>
              <a:off x="2733" y="2908"/>
              <a:ext cx="4" cy="43"/>
            </a:xfrm>
            <a:custGeom>
              <a:avLst/>
              <a:gdLst>
                <a:gd name="T0" fmla="*/ 2 w 9"/>
                <a:gd name="T1" fmla="*/ 0 h 86"/>
                <a:gd name="T2" fmla="*/ 0 w 9"/>
                <a:gd name="T3" fmla="*/ 2 h 86"/>
                <a:gd name="T4" fmla="*/ 0 w 9"/>
                <a:gd name="T5" fmla="*/ 43 h 86"/>
                <a:gd name="T6" fmla="*/ 4 w 9"/>
                <a:gd name="T7" fmla="*/ 43 h 86"/>
                <a:gd name="T8" fmla="*/ 4 w 9"/>
                <a:gd name="T9" fmla="*/ 2 h 86"/>
                <a:gd name="T10" fmla="*/ 2 w 9"/>
                <a:gd name="T11" fmla="*/ 5 h 86"/>
                <a:gd name="T12" fmla="*/ 2 w 9"/>
                <a:gd name="T13" fmla="*/ 0 h 86"/>
                <a:gd name="T14" fmla="*/ 0 w 9"/>
                <a:gd name="T15" fmla="*/ 0 h 86"/>
                <a:gd name="T16" fmla="*/ 0 w 9"/>
                <a:gd name="T17" fmla="*/ 2 h 86"/>
                <a:gd name="T18" fmla="*/ 2 w 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6"/>
                <a:gd name="T32" fmla="*/ 9 w 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6">
                  <a:moveTo>
                    <a:pt x="4" y="0"/>
                  </a:moveTo>
                  <a:lnTo>
                    <a:pt x="0" y="4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204"/>
            <p:cNvSpPr>
              <a:spLocks/>
            </p:cNvSpPr>
            <p:nvPr/>
          </p:nvSpPr>
          <p:spPr bwMode="auto">
            <a:xfrm>
              <a:off x="2735" y="2908"/>
              <a:ext cx="324" cy="4"/>
            </a:xfrm>
            <a:custGeom>
              <a:avLst/>
              <a:gdLst>
                <a:gd name="T0" fmla="*/ 324 w 647"/>
                <a:gd name="T1" fmla="*/ 2 h 9"/>
                <a:gd name="T2" fmla="*/ 321 w 647"/>
                <a:gd name="T3" fmla="*/ 0 h 9"/>
                <a:gd name="T4" fmla="*/ 0 w 647"/>
                <a:gd name="T5" fmla="*/ 0 h 9"/>
                <a:gd name="T6" fmla="*/ 0 w 647"/>
                <a:gd name="T7" fmla="*/ 4 h 9"/>
                <a:gd name="T8" fmla="*/ 321 w 647"/>
                <a:gd name="T9" fmla="*/ 4 h 9"/>
                <a:gd name="T10" fmla="*/ 319 w 647"/>
                <a:gd name="T11" fmla="*/ 2 h 9"/>
                <a:gd name="T12" fmla="*/ 324 w 647"/>
                <a:gd name="T13" fmla="*/ 2 h 9"/>
                <a:gd name="T14" fmla="*/ 324 w 647"/>
                <a:gd name="T15" fmla="*/ 0 h 9"/>
                <a:gd name="T16" fmla="*/ 321 w 647"/>
                <a:gd name="T17" fmla="*/ 0 h 9"/>
                <a:gd name="T18" fmla="*/ 324 w 647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"/>
                <a:gd name="T31" fmla="*/ 0 h 9"/>
                <a:gd name="T32" fmla="*/ 647 w 64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" h="9">
                  <a:moveTo>
                    <a:pt x="647" y="4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42" y="9"/>
                  </a:lnTo>
                  <a:lnTo>
                    <a:pt x="638" y="4"/>
                  </a:lnTo>
                  <a:lnTo>
                    <a:pt x="647" y="4"/>
                  </a:lnTo>
                  <a:lnTo>
                    <a:pt x="647" y="0"/>
                  </a:lnTo>
                  <a:lnTo>
                    <a:pt x="642" y="0"/>
                  </a:lnTo>
                  <a:lnTo>
                    <a:pt x="6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205"/>
            <p:cNvSpPr>
              <a:spLocks/>
            </p:cNvSpPr>
            <p:nvPr/>
          </p:nvSpPr>
          <p:spPr bwMode="auto">
            <a:xfrm>
              <a:off x="3054" y="2910"/>
              <a:ext cx="5" cy="43"/>
            </a:xfrm>
            <a:custGeom>
              <a:avLst/>
              <a:gdLst>
                <a:gd name="T0" fmla="*/ 2 w 9"/>
                <a:gd name="T1" fmla="*/ 43 h 87"/>
                <a:gd name="T2" fmla="*/ 5 w 9"/>
                <a:gd name="T3" fmla="*/ 41 h 87"/>
                <a:gd name="T4" fmla="*/ 5 w 9"/>
                <a:gd name="T5" fmla="*/ 0 h 87"/>
                <a:gd name="T6" fmla="*/ 0 w 9"/>
                <a:gd name="T7" fmla="*/ 0 h 87"/>
                <a:gd name="T8" fmla="*/ 0 w 9"/>
                <a:gd name="T9" fmla="*/ 41 h 87"/>
                <a:gd name="T10" fmla="*/ 2 w 9"/>
                <a:gd name="T11" fmla="*/ 38 h 87"/>
                <a:gd name="T12" fmla="*/ 2 w 9"/>
                <a:gd name="T13" fmla="*/ 43 h 87"/>
                <a:gd name="T14" fmla="*/ 5 w 9"/>
                <a:gd name="T15" fmla="*/ 43 h 87"/>
                <a:gd name="T16" fmla="*/ 5 w 9"/>
                <a:gd name="T17" fmla="*/ 41 h 87"/>
                <a:gd name="T18" fmla="*/ 2 w 9"/>
                <a:gd name="T19" fmla="*/ 43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7"/>
                <a:gd name="T32" fmla="*/ 9 w 9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7">
                  <a:moveTo>
                    <a:pt x="4" y="87"/>
                  </a:moveTo>
                  <a:lnTo>
                    <a:pt x="9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4" y="77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9" y="82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206"/>
            <p:cNvSpPr>
              <a:spLocks/>
            </p:cNvSpPr>
            <p:nvPr/>
          </p:nvSpPr>
          <p:spPr bwMode="auto">
            <a:xfrm>
              <a:off x="2865" y="2881"/>
              <a:ext cx="44" cy="4"/>
            </a:xfrm>
            <a:custGeom>
              <a:avLst/>
              <a:gdLst>
                <a:gd name="T0" fmla="*/ 40 w 89"/>
                <a:gd name="T1" fmla="*/ 2 h 9"/>
                <a:gd name="T2" fmla="*/ 42 w 89"/>
                <a:gd name="T3" fmla="*/ 0 h 9"/>
                <a:gd name="T4" fmla="*/ 0 w 89"/>
                <a:gd name="T5" fmla="*/ 0 h 9"/>
                <a:gd name="T6" fmla="*/ 0 w 89"/>
                <a:gd name="T7" fmla="*/ 4 h 9"/>
                <a:gd name="T8" fmla="*/ 42 w 89"/>
                <a:gd name="T9" fmla="*/ 4 h 9"/>
                <a:gd name="T10" fmla="*/ 44 w 89"/>
                <a:gd name="T11" fmla="*/ 2 h 9"/>
                <a:gd name="T12" fmla="*/ 42 w 89"/>
                <a:gd name="T13" fmla="*/ 4 h 9"/>
                <a:gd name="T14" fmla="*/ 44 w 89"/>
                <a:gd name="T15" fmla="*/ 4 h 9"/>
                <a:gd name="T16" fmla="*/ 44 w 89"/>
                <a:gd name="T17" fmla="*/ 2 h 9"/>
                <a:gd name="T18" fmla="*/ 40 w 89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9"/>
                <a:gd name="T32" fmla="*/ 89 w 8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9">
                  <a:moveTo>
                    <a:pt x="81" y="4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4" y="9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88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62" name="Group 207"/>
          <p:cNvGrpSpPr>
            <a:grpSpLocks/>
          </p:cNvGrpSpPr>
          <p:nvPr/>
        </p:nvGrpSpPr>
        <p:grpSpPr bwMode="auto">
          <a:xfrm>
            <a:off x="501650" y="3433763"/>
            <a:ext cx="1398588" cy="2882900"/>
            <a:chOff x="1103" y="1261"/>
            <a:chExt cx="550" cy="899"/>
          </a:xfrm>
        </p:grpSpPr>
        <p:grpSp>
          <p:nvGrpSpPr>
            <p:cNvPr id="4141" name="Group 208"/>
            <p:cNvGrpSpPr>
              <a:grpSpLocks/>
            </p:cNvGrpSpPr>
            <p:nvPr/>
          </p:nvGrpSpPr>
          <p:grpSpPr bwMode="auto">
            <a:xfrm>
              <a:off x="1120" y="1429"/>
              <a:ext cx="533" cy="731"/>
              <a:chOff x="1120" y="1429"/>
              <a:chExt cx="533" cy="731"/>
            </a:xfrm>
          </p:grpSpPr>
          <p:sp>
            <p:nvSpPr>
              <p:cNvPr id="4183" name="Freeform 209"/>
              <p:cNvSpPr>
                <a:spLocks/>
              </p:cNvSpPr>
              <p:nvPr/>
            </p:nvSpPr>
            <p:spPr bwMode="auto">
              <a:xfrm>
                <a:off x="1120" y="1643"/>
                <a:ext cx="218" cy="517"/>
              </a:xfrm>
              <a:custGeom>
                <a:avLst/>
                <a:gdLst>
                  <a:gd name="T0" fmla="*/ 180 w 656"/>
                  <a:gd name="T1" fmla="*/ 517 h 1552"/>
                  <a:gd name="T2" fmla="*/ 193 w 656"/>
                  <a:gd name="T3" fmla="*/ 484 h 1552"/>
                  <a:gd name="T4" fmla="*/ 204 w 656"/>
                  <a:gd name="T5" fmla="*/ 445 h 1552"/>
                  <a:gd name="T6" fmla="*/ 210 w 656"/>
                  <a:gd name="T7" fmla="*/ 404 h 1552"/>
                  <a:gd name="T8" fmla="*/ 214 w 656"/>
                  <a:gd name="T9" fmla="*/ 373 h 1552"/>
                  <a:gd name="T10" fmla="*/ 214 w 656"/>
                  <a:gd name="T11" fmla="*/ 339 h 1552"/>
                  <a:gd name="T12" fmla="*/ 218 w 656"/>
                  <a:gd name="T13" fmla="*/ 294 h 1552"/>
                  <a:gd name="T14" fmla="*/ 215 w 656"/>
                  <a:gd name="T15" fmla="*/ 252 h 1552"/>
                  <a:gd name="T16" fmla="*/ 214 w 656"/>
                  <a:gd name="T17" fmla="*/ 204 h 1552"/>
                  <a:gd name="T18" fmla="*/ 209 w 656"/>
                  <a:gd name="T19" fmla="*/ 170 h 1552"/>
                  <a:gd name="T20" fmla="*/ 206 w 656"/>
                  <a:gd name="T21" fmla="*/ 146 h 1552"/>
                  <a:gd name="T22" fmla="*/ 198 w 656"/>
                  <a:gd name="T23" fmla="*/ 122 h 1552"/>
                  <a:gd name="T24" fmla="*/ 190 w 656"/>
                  <a:gd name="T25" fmla="*/ 96 h 1552"/>
                  <a:gd name="T26" fmla="*/ 174 w 656"/>
                  <a:gd name="T27" fmla="*/ 66 h 1552"/>
                  <a:gd name="T28" fmla="*/ 153 w 656"/>
                  <a:gd name="T29" fmla="*/ 37 h 1552"/>
                  <a:gd name="T30" fmla="*/ 136 w 656"/>
                  <a:gd name="T31" fmla="*/ 21 h 1552"/>
                  <a:gd name="T32" fmla="*/ 116 w 656"/>
                  <a:gd name="T33" fmla="*/ 6 h 1552"/>
                  <a:gd name="T34" fmla="*/ 97 w 656"/>
                  <a:gd name="T35" fmla="*/ 1 h 1552"/>
                  <a:gd name="T36" fmla="*/ 71 w 656"/>
                  <a:gd name="T37" fmla="*/ 0 h 1552"/>
                  <a:gd name="T38" fmla="*/ 42 w 656"/>
                  <a:gd name="T39" fmla="*/ 4 h 1552"/>
                  <a:gd name="T40" fmla="*/ 0 w 656"/>
                  <a:gd name="T41" fmla="*/ 22 h 1552"/>
                  <a:gd name="T42" fmla="*/ 45 w 656"/>
                  <a:gd name="T43" fmla="*/ 22 h 1552"/>
                  <a:gd name="T44" fmla="*/ 78 w 656"/>
                  <a:gd name="T45" fmla="*/ 25 h 1552"/>
                  <a:gd name="T46" fmla="*/ 95 w 656"/>
                  <a:gd name="T47" fmla="*/ 28 h 1552"/>
                  <a:gd name="T48" fmla="*/ 114 w 656"/>
                  <a:gd name="T49" fmla="*/ 36 h 1552"/>
                  <a:gd name="T50" fmla="*/ 127 w 656"/>
                  <a:gd name="T51" fmla="*/ 50 h 1552"/>
                  <a:gd name="T52" fmla="*/ 141 w 656"/>
                  <a:gd name="T53" fmla="*/ 74 h 1552"/>
                  <a:gd name="T54" fmla="*/ 154 w 656"/>
                  <a:gd name="T55" fmla="*/ 93 h 1552"/>
                  <a:gd name="T56" fmla="*/ 159 w 656"/>
                  <a:gd name="T57" fmla="*/ 116 h 1552"/>
                  <a:gd name="T58" fmla="*/ 168 w 656"/>
                  <a:gd name="T59" fmla="*/ 140 h 1552"/>
                  <a:gd name="T60" fmla="*/ 174 w 656"/>
                  <a:gd name="T61" fmla="*/ 167 h 1552"/>
                  <a:gd name="T62" fmla="*/ 180 w 656"/>
                  <a:gd name="T63" fmla="*/ 201 h 1552"/>
                  <a:gd name="T64" fmla="*/ 183 w 656"/>
                  <a:gd name="T65" fmla="*/ 239 h 1552"/>
                  <a:gd name="T66" fmla="*/ 183 w 656"/>
                  <a:gd name="T67" fmla="*/ 299 h 1552"/>
                  <a:gd name="T68" fmla="*/ 179 w 656"/>
                  <a:gd name="T69" fmla="*/ 353 h 1552"/>
                  <a:gd name="T70" fmla="*/ 173 w 656"/>
                  <a:gd name="T71" fmla="*/ 407 h 1552"/>
                  <a:gd name="T72" fmla="*/ 164 w 656"/>
                  <a:gd name="T73" fmla="*/ 440 h 1552"/>
                  <a:gd name="T74" fmla="*/ 152 w 656"/>
                  <a:gd name="T75" fmla="*/ 481 h 1552"/>
                  <a:gd name="T76" fmla="*/ 137 w 656"/>
                  <a:gd name="T77" fmla="*/ 517 h 1552"/>
                  <a:gd name="T78" fmla="*/ 180 w 656"/>
                  <a:gd name="T79" fmla="*/ 517 h 15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6"/>
                  <a:gd name="T121" fmla="*/ 0 h 1552"/>
                  <a:gd name="T122" fmla="*/ 656 w 656"/>
                  <a:gd name="T123" fmla="*/ 1552 h 15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6" h="1552">
                    <a:moveTo>
                      <a:pt x="543" y="1552"/>
                    </a:moveTo>
                    <a:lnTo>
                      <a:pt x="580" y="1452"/>
                    </a:lnTo>
                    <a:lnTo>
                      <a:pt x="615" y="1335"/>
                    </a:lnTo>
                    <a:lnTo>
                      <a:pt x="633" y="1213"/>
                    </a:lnTo>
                    <a:lnTo>
                      <a:pt x="643" y="1119"/>
                    </a:lnTo>
                    <a:lnTo>
                      <a:pt x="643" y="1019"/>
                    </a:lnTo>
                    <a:lnTo>
                      <a:pt x="656" y="883"/>
                    </a:lnTo>
                    <a:lnTo>
                      <a:pt x="647" y="757"/>
                    </a:lnTo>
                    <a:lnTo>
                      <a:pt x="643" y="613"/>
                    </a:lnTo>
                    <a:lnTo>
                      <a:pt x="628" y="509"/>
                    </a:lnTo>
                    <a:lnTo>
                      <a:pt x="620" y="437"/>
                    </a:lnTo>
                    <a:lnTo>
                      <a:pt x="597" y="365"/>
                    </a:lnTo>
                    <a:lnTo>
                      <a:pt x="571" y="288"/>
                    </a:lnTo>
                    <a:lnTo>
                      <a:pt x="525" y="197"/>
                    </a:lnTo>
                    <a:lnTo>
                      <a:pt x="460" y="112"/>
                    </a:lnTo>
                    <a:lnTo>
                      <a:pt x="408" y="62"/>
                    </a:lnTo>
                    <a:lnTo>
                      <a:pt x="349" y="18"/>
                    </a:lnTo>
                    <a:lnTo>
                      <a:pt x="291" y="4"/>
                    </a:lnTo>
                    <a:lnTo>
                      <a:pt x="214" y="0"/>
                    </a:lnTo>
                    <a:lnTo>
                      <a:pt x="126" y="13"/>
                    </a:lnTo>
                    <a:lnTo>
                      <a:pt x="0" y="66"/>
                    </a:lnTo>
                    <a:lnTo>
                      <a:pt x="134" y="66"/>
                    </a:lnTo>
                    <a:lnTo>
                      <a:pt x="234" y="76"/>
                    </a:lnTo>
                    <a:lnTo>
                      <a:pt x="286" y="85"/>
                    </a:lnTo>
                    <a:lnTo>
                      <a:pt x="344" y="107"/>
                    </a:lnTo>
                    <a:lnTo>
                      <a:pt x="381" y="149"/>
                    </a:lnTo>
                    <a:lnTo>
                      <a:pt x="423" y="221"/>
                    </a:lnTo>
                    <a:lnTo>
                      <a:pt x="462" y="279"/>
                    </a:lnTo>
                    <a:lnTo>
                      <a:pt x="477" y="347"/>
                    </a:lnTo>
                    <a:lnTo>
                      <a:pt x="507" y="419"/>
                    </a:lnTo>
                    <a:lnTo>
                      <a:pt x="523" y="500"/>
                    </a:lnTo>
                    <a:lnTo>
                      <a:pt x="543" y="604"/>
                    </a:lnTo>
                    <a:lnTo>
                      <a:pt x="550" y="717"/>
                    </a:lnTo>
                    <a:lnTo>
                      <a:pt x="550" y="897"/>
                    </a:lnTo>
                    <a:lnTo>
                      <a:pt x="539" y="1060"/>
                    </a:lnTo>
                    <a:lnTo>
                      <a:pt x="521" y="1222"/>
                    </a:lnTo>
                    <a:lnTo>
                      <a:pt x="493" y="1322"/>
                    </a:lnTo>
                    <a:lnTo>
                      <a:pt x="457" y="1443"/>
                    </a:lnTo>
                    <a:lnTo>
                      <a:pt x="412" y="1552"/>
                    </a:lnTo>
                    <a:lnTo>
                      <a:pt x="543" y="155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210"/>
              <p:cNvSpPr>
                <a:spLocks/>
              </p:cNvSpPr>
              <p:nvPr/>
            </p:nvSpPr>
            <p:spPr bwMode="auto">
              <a:xfrm>
                <a:off x="1291" y="1429"/>
                <a:ext cx="106" cy="731"/>
              </a:xfrm>
              <a:custGeom>
                <a:avLst/>
                <a:gdLst>
                  <a:gd name="T0" fmla="*/ 0 w 319"/>
                  <a:gd name="T1" fmla="*/ 0 h 2194"/>
                  <a:gd name="T2" fmla="*/ 33 w 319"/>
                  <a:gd name="T3" fmla="*/ 24 h 2194"/>
                  <a:gd name="T4" fmla="*/ 50 w 319"/>
                  <a:gd name="T5" fmla="*/ 35 h 2194"/>
                  <a:gd name="T6" fmla="*/ 61 w 319"/>
                  <a:gd name="T7" fmla="*/ 46 h 2194"/>
                  <a:gd name="T8" fmla="*/ 75 w 319"/>
                  <a:gd name="T9" fmla="*/ 60 h 2194"/>
                  <a:gd name="T10" fmla="*/ 86 w 319"/>
                  <a:gd name="T11" fmla="*/ 81 h 2194"/>
                  <a:gd name="T12" fmla="*/ 91 w 319"/>
                  <a:gd name="T13" fmla="*/ 100 h 2194"/>
                  <a:gd name="T14" fmla="*/ 93 w 319"/>
                  <a:gd name="T15" fmla="*/ 119 h 2194"/>
                  <a:gd name="T16" fmla="*/ 93 w 319"/>
                  <a:gd name="T17" fmla="*/ 151 h 2194"/>
                  <a:gd name="T18" fmla="*/ 92 w 319"/>
                  <a:gd name="T19" fmla="*/ 182 h 2194"/>
                  <a:gd name="T20" fmla="*/ 89 w 319"/>
                  <a:gd name="T21" fmla="*/ 228 h 2194"/>
                  <a:gd name="T22" fmla="*/ 84 w 319"/>
                  <a:gd name="T23" fmla="*/ 268 h 2194"/>
                  <a:gd name="T24" fmla="*/ 81 w 319"/>
                  <a:gd name="T25" fmla="*/ 294 h 2194"/>
                  <a:gd name="T26" fmla="*/ 77 w 319"/>
                  <a:gd name="T27" fmla="*/ 313 h 2194"/>
                  <a:gd name="T28" fmla="*/ 72 w 319"/>
                  <a:gd name="T29" fmla="*/ 336 h 2194"/>
                  <a:gd name="T30" fmla="*/ 64 w 319"/>
                  <a:gd name="T31" fmla="*/ 365 h 2194"/>
                  <a:gd name="T32" fmla="*/ 57 w 319"/>
                  <a:gd name="T33" fmla="*/ 392 h 2194"/>
                  <a:gd name="T34" fmla="*/ 49 w 319"/>
                  <a:gd name="T35" fmla="*/ 421 h 2194"/>
                  <a:gd name="T36" fmla="*/ 43 w 319"/>
                  <a:gd name="T37" fmla="*/ 443 h 2194"/>
                  <a:gd name="T38" fmla="*/ 35 w 319"/>
                  <a:gd name="T39" fmla="*/ 473 h 2194"/>
                  <a:gd name="T40" fmla="*/ 27 w 319"/>
                  <a:gd name="T41" fmla="*/ 508 h 2194"/>
                  <a:gd name="T42" fmla="*/ 18 w 319"/>
                  <a:gd name="T43" fmla="*/ 549 h 2194"/>
                  <a:gd name="T44" fmla="*/ 12 w 319"/>
                  <a:gd name="T45" fmla="*/ 586 h 2194"/>
                  <a:gd name="T46" fmla="*/ 7 w 319"/>
                  <a:gd name="T47" fmla="*/ 617 h 2194"/>
                  <a:gd name="T48" fmla="*/ 4 w 319"/>
                  <a:gd name="T49" fmla="*/ 659 h 2194"/>
                  <a:gd name="T50" fmla="*/ 2 w 319"/>
                  <a:gd name="T51" fmla="*/ 696 h 2194"/>
                  <a:gd name="T52" fmla="*/ 0 w 319"/>
                  <a:gd name="T53" fmla="*/ 731 h 2194"/>
                  <a:gd name="T54" fmla="*/ 15 w 319"/>
                  <a:gd name="T55" fmla="*/ 731 h 2194"/>
                  <a:gd name="T56" fmla="*/ 13 w 319"/>
                  <a:gd name="T57" fmla="*/ 711 h 2194"/>
                  <a:gd name="T58" fmla="*/ 15 w 319"/>
                  <a:gd name="T59" fmla="*/ 684 h 2194"/>
                  <a:gd name="T60" fmla="*/ 18 w 319"/>
                  <a:gd name="T61" fmla="*/ 656 h 2194"/>
                  <a:gd name="T62" fmla="*/ 19 w 319"/>
                  <a:gd name="T63" fmla="*/ 631 h 2194"/>
                  <a:gd name="T64" fmla="*/ 24 w 319"/>
                  <a:gd name="T65" fmla="*/ 593 h 2194"/>
                  <a:gd name="T66" fmla="*/ 31 w 319"/>
                  <a:gd name="T67" fmla="*/ 554 h 2194"/>
                  <a:gd name="T68" fmla="*/ 40 w 319"/>
                  <a:gd name="T69" fmla="*/ 509 h 2194"/>
                  <a:gd name="T70" fmla="*/ 48 w 319"/>
                  <a:gd name="T71" fmla="*/ 476 h 2194"/>
                  <a:gd name="T72" fmla="*/ 56 w 319"/>
                  <a:gd name="T73" fmla="*/ 443 h 2194"/>
                  <a:gd name="T74" fmla="*/ 66 w 319"/>
                  <a:gd name="T75" fmla="*/ 412 h 2194"/>
                  <a:gd name="T76" fmla="*/ 74 w 319"/>
                  <a:gd name="T77" fmla="*/ 380 h 2194"/>
                  <a:gd name="T78" fmla="*/ 81 w 319"/>
                  <a:gd name="T79" fmla="*/ 355 h 2194"/>
                  <a:gd name="T80" fmla="*/ 87 w 319"/>
                  <a:gd name="T81" fmla="*/ 328 h 2194"/>
                  <a:gd name="T82" fmla="*/ 92 w 319"/>
                  <a:gd name="T83" fmla="*/ 302 h 2194"/>
                  <a:gd name="T84" fmla="*/ 96 w 319"/>
                  <a:gd name="T85" fmla="*/ 276 h 2194"/>
                  <a:gd name="T86" fmla="*/ 100 w 319"/>
                  <a:gd name="T87" fmla="*/ 250 h 2194"/>
                  <a:gd name="T88" fmla="*/ 102 w 319"/>
                  <a:gd name="T89" fmla="*/ 223 h 2194"/>
                  <a:gd name="T90" fmla="*/ 104 w 319"/>
                  <a:gd name="T91" fmla="*/ 196 h 2194"/>
                  <a:gd name="T92" fmla="*/ 106 w 319"/>
                  <a:gd name="T93" fmla="*/ 167 h 2194"/>
                  <a:gd name="T94" fmla="*/ 106 w 319"/>
                  <a:gd name="T95" fmla="*/ 141 h 2194"/>
                  <a:gd name="T96" fmla="*/ 105 w 319"/>
                  <a:gd name="T97" fmla="*/ 114 h 2194"/>
                  <a:gd name="T98" fmla="*/ 102 w 319"/>
                  <a:gd name="T99" fmla="*/ 87 h 2194"/>
                  <a:gd name="T100" fmla="*/ 95 w 319"/>
                  <a:gd name="T101" fmla="*/ 69 h 2194"/>
                  <a:gd name="T102" fmla="*/ 84 w 319"/>
                  <a:gd name="T103" fmla="*/ 51 h 2194"/>
                  <a:gd name="T104" fmla="*/ 67 w 319"/>
                  <a:gd name="T105" fmla="*/ 36 h 2194"/>
                  <a:gd name="T106" fmla="*/ 51 w 319"/>
                  <a:gd name="T107" fmla="*/ 24 h 2194"/>
                  <a:gd name="T108" fmla="*/ 0 w 319"/>
                  <a:gd name="T109" fmla="*/ 0 h 2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9"/>
                  <a:gd name="T166" fmla="*/ 0 h 2194"/>
                  <a:gd name="T167" fmla="*/ 319 w 319"/>
                  <a:gd name="T168" fmla="*/ 2194 h 2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9" h="2194">
                    <a:moveTo>
                      <a:pt x="0" y="0"/>
                    </a:moveTo>
                    <a:lnTo>
                      <a:pt x="99" y="72"/>
                    </a:lnTo>
                    <a:lnTo>
                      <a:pt x="151" y="104"/>
                    </a:lnTo>
                    <a:lnTo>
                      <a:pt x="184" y="137"/>
                    </a:lnTo>
                    <a:lnTo>
                      <a:pt x="225" y="181"/>
                    </a:lnTo>
                    <a:lnTo>
                      <a:pt x="259" y="243"/>
                    </a:lnTo>
                    <a:lnTo>
                      <a:pt x="275" y="300"/>
                    </a:lnTo>
                    <a:lnTo>
                      <a:pt x="281" y="356"/>
                    </a:lnTo>
                    <a:lnTo>
                      <a:pt x="280" y="452"/>
                    </a:lnTo>
                    <a:lnTo>
                      <a:pt x="278" y="546"/>
                    </a:lnTo>
                    <a:lnTo>
                      <a:pt x="268" y="684"/>
                    </a:lnTo>
                    <a:lnTo>
                      <a:pt x="252" y="803"/>
                    </a:lnTo>
                    <a:lnTo>
                      <a:pt x="244" y="883"/>
                    </a:lnTo>
                    <a:lnTo>
                      <a:pt x="232" y="940"/>
                    </a:lnTo>
                    <a:lnTo>
                      <a:pt x="217" y="1007"/>
                    </a:lnTo>
                    <a:lnTo>
                      <a:pt x="193" y="1095"/>
                    </a:lnTo>
                    <a:lnTo>
                      <a:pt x="172" y="1176"/>
                    </a:lnTo>
                    <a:lnTo>
                      <a:pt x="148" y="1263"/>
                    </a:lnTo>
                    <a:lnTo>
                      <a:pt x="130" y="1329"/>
                    </a:lnTo>
                    <a:lnTo>
                      <a:pt x="106" y="1420"/>
                    </a:lnTo>
                    <a:lnTo>
                      <a:pt x="81" y="1525"/>
                    </a:lnTo>
                    <a:lnTo>
                      <a:pt x="55" y="1649"/>
                    </a:lnTo>
                    <a:lnTo>
                      <a:pt x="36" y="1760"/>
                    </a:lnTo>
                    <a:lnTo>
                      <a:pt x="22" y="1851"/>
                    </a:lnTo>
                    <a:lnTo>
                      <a:pt x="13" y="1978"/>
                    </a:lnTo>
                    <a:lnTo>
                      <a:pt x="7" y="2088"/>
                    </a:lnTo>
                    <a:lnTo>
                      <a:pt x="1" y="2194"/>
                    </a:lnTo>
                    <a:lnTo>
                      <a:pt x="45" y="2193"/>
                    </a:lnTo>
                    <a:lnTo>
                      <a:pt x="39" y="2134"/>
                    </a:lnTo>
                    <a:lnTo>
                      <a:pt x="45" y="2053"/>
                    </a:lnTo>
                    <a:lnTo>
                      <a:pt x="53" y="1968"/>
                    </a:lnTo>
                    <a:lnTo>
                      <a:pt x="58" y="1894"/>
                    </a:lnTo>
                    <a:lnTo>
                      <a:pt x="73" y="1779"/>
                    </a:lnTo>
                    <a:lnTo>
                      <a:pt x="94" y="1664"/>
                    </a:lnTo>
                    <a:lnTo>
                      <a:pt x="120" y="1528"/>
                    </a:lnTo>
                    <a:lnTo>
                      <a:pt x="145" y="1429"/>
                    </a:lnTo>
                    <a:lnTo>
                      <a:pt x="169" y="1329"/>
                    </a:lnTo>
                    <a:lnTo>
                      <a:pt x="199" y="1236"/>
                    </a:lnTo>
                    <a:lnTo>
                      <a:pt x="223" y="1140"/>
                    </a:lnTo>
                    <a:lnTo>
                      <a:pt x="244" y="1065"/>
                    </a:lnTo>
                    <a:lnTo>
                      <a:pt x="262" y="985"/>
                    </a:lnTo>
                    <a:lnTo>
                      <a:pt x="278" y="907"/>
                    </a:lnTo>
                    <a:lnTo>
                      <a:pt x="289" y="829"/>
                    </a:lnTo>
                    <a:lnTo>
                      <a:pt x="301" y="751"/>
                    </a:lnTo>
                    <a:lnTo>
                      <a:pt x="307" y="668"/>
                    </a:lnTo>
                    <a:lnTo>
                      <a:pt x="313" y="588"/>
                    </a:lnTo>
                    <a:lnTo>
                      <a:pt x="319" y="502"/>
                    </a:lnTo>
                    <a:lnTo>
                      <a:pt x="319" y="422"/>
                    </a:lnTo>
                    <a:lnTo>
                      <a:pt x="316" y="341"/>
                    </a:lnTo>
                    <a:lnTo>
                      <a:pt x="307" y="262"/>
                    </a:lnTo>
                    <a:lnTo>
                      <a:pt x="287" y="206"/>
                    </a:lnTo>
                    <a:lnTo>
                      <a:pt x="252" y="153"/>
                    </a:lnTo>
                    <a:lnTo>
                      <a:pt x="202" y="107"/>
                    </a:lnTo>
                    <a:lnTo>
                      <a:pt x="153" y="7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211"/>
              <p:cNvSpPr>
                <a:spLocks/>
              </p:cNvSpPr>
              <p:nvPr/>
            </p:nvSpPr>
            <p:spPr bwMode="auto">
              <a:xfrm>
                <a:off x="1301" y="1482"/>
                <a:ext cx="352" cy="678"/>
              </a:xfrm>
              <a:custGeom>
                <a:avLst/>
                <a:gdLst>
                  <a:gd name="T0" fmla="*/ 0 w 1058"/>
                  <a:gd name="T1" fmla="*/ 678 h 2035"/>
                  <a:gd name="T2" fmla="*/ 1 w 1058"/>
                  <a:gd name="T3" fmla="*/ 646 h 2035"/>
                  <a:gd name="T4" fmla="*/ 3 w 1058"/>
                  <a:gd name="T5" fmla="*/ 618 h 2035"/>
                  <a:gd name="T6" fmla="*/ 6 w 1058"/>
                  <a:gd name="T7" fmla="*/ 579 h 2035"/>
                  <a:gd name="T8" fmla="*/ 12 w 1058"/>
                  <a:gd name="T9" fmla="*/ 544 h 2035"/>
                  <a:gd name="T10" fmla="*/ 18 w 1058"/>
                  <a:gd name="T11" fmla="*/ 505 h 2035"/>
                  <a:gd name="T12" fmla="*/ 28 w 1058"/>
                  <a:gd name="T13" fmla="*/ 466 h 2035"/>
                  <a:gd name="T14" fmla="*/ 37 w 1058"/>
                  <a:gd name="T15" fmla="*/ 436 h 2035"/>
                  <a:gd name="T16" fmla="*/ 48 w 1058"/>
                  <a:gd name="T17" fmla="*/ 395 h 2035"/>
                  <a:gd name="T18" fmla="*/ 62 w 1058"/>
                  <a:gd name="T19" fmla="*/ 354 h 2035"/>
                  <a:gd name="T20" fmla="*/ 76 w 1058"/>
                  <a:gd name="T21" fmla="*/ 319 h 2035"/>
                  <a:gd name="T22" fmla="*/ 93 w 1058"/>
                  <a:gd name="T23" fmla="*/ 280 h 2035"/>
                  <a:gd name="T24" fmla="*/ 110 w 1058"/>
                  <a:gd name="T25" fmla="*/ 249 h 2035"/>
                  <a:gd name="T26" fmla="*/ 133 w 1058"/>
                  <a:gd name="T27" fmla="*/ 208 h 2035"/>
                  <a:gd name="T28" fmla="*/ 155 w 1058"/>
                  <a:gd name="T29" fmla="*/ 173 h 2035"/>
                  <a:gd name="T30" fmla="*/ 174 w 1058"/>
                  <a:gd name="T31" fmla="*/ 143 h 2035"/>
                  <a:gd name="T32" fmla="*/ 193 w 1058"/>
                  <a:gd name="T33" fmla="*/ 114 h 2035"/>
                  <a:gd name="T34" fmla="*/ 215 w 1058"/>
                  <a:gd name="T35" fmla="*/ 85 h 2035"/>
                  <a:gd name="T36" fmla="*/ 241 w 1058"/>
                  <a:gd name="T37" fmla="*/ 57 h 2035"/>
                  <a:gd name="T38" fmla="*/ 264 w 1058"/>
                  <a:gd name="T39" fmla="*/ 30 h 2035"/>
                  <a:gd name="T40" fmla="*/ 295 w 1058"/>
                  <a:gd name="T41" fmla="*/ 12 h 2035"/>
                  <a:gd name="T42" fmla="*/ 331 w 1058"/>
                  <a:gd name="T43" fmla="*/ 0 h 2035"/>
                  <a:gd name="T44" fmla="*/ 352 w 1058"/>
                  <a:gd name="T45" fmla="*/ 0 h 2035"/>
                  <a:gd name="T46" fmla="*/ 319 w 1058"/>
                  <a:gd name="T47" fmla="*/ 12 h 2035"/>
                  <a:gd name="T48" fmla="*/ 283 w 1058"/>
                  <a:gd name="T49" fmla="*/ 42 h 2035"/>
                  <a:gd name="T50" fmla="*/ 263 w 1058"/>
                  <a:gd name="T51" fmla="*/ 67 h 2035"/>
                  <a:gd name="T52" fmla="*/ 238 w 1058"/>
                  <a:gd name="T53" fmla="*/ 96 h 2035"/>
                  <a:gd name="T54" fmla="*/ 208 w 1058"/>
                  <a:gd name="T55" fmla="*/ 138 h 2035"/>
                  <a:gd name="T56" fmla="*/ 188 w 1058"/>
                  <a:gd name="T57" fmla="*/ 168 h 2035"/>
                  <a:gd name="T58" fmla="*/ 171 w 1058"/>
                  <a:gd name="T59" fmla="*/ 200 h 2035"/>
                  <a:gd name="T60" fmla="*/ 150 w 1058"/>
                  <a:gd name="T61" fmla="*/ 235 h 2035"/>
                  <a:gd name="T62" fmla="*/ 134 w 1058"/>
                  <a:gd name="T63" fmla="*/ 263 h 2035"/>
                  <a:gd name="T64" fmla="*/ 115 w 1058"/>
                  <a:gd name="T65" fmla="*/ 301 h 2035"/>
                  <a:gd name="T66" fmla="*/ 97 w 1058"/>
                  <a:gd name="T67" fmla="*/ 341 h 2035"/>
                  <a:gd name="T68" fmla="*/ 83 w 1058"/>
                  <a:gd name="T69" fmla="*/ 380 h 2035"/>
                  <a:gd name="T70" fmla="*/ 70 w 1058"/>
                  <a:gd name="T71" fmla="*/ 414 h 2035"/>
                  <a:gd name="T72" fmla="*/ 63 w 1058"/>
                  <a:gd name="T73" fmla="*/ 448 h 2035"/>
                  <a:gd name="T74" fmla="*/ 54 w 1058"/>
                  <a:gd name="T75" fmla="*/ 488 h 2035"/>
                  <a:gd name="T76" fmla="*/ 47 w 1058"/>
                  <a:gd name="T77" fmla="*/ 531 h 2035"/>
                  <a:gd name="T78" fmla="*/ 42 w 1058"/>
                  <a:gd name="T79" fmla="*/ 568 h 2035"/>
                  <a:gd name="T80" fmla="*/ 41 w 1058"/>
                  <a:gd name="T81" fmla="*/ 604 h 2035"/>
                  <a:gd name="T82" fmla="*/ 42 w 1058"/>
                  <a:gd name="T83" fmla="*/ 645 h 2035"/>
                  <a:gd name="T84" fmla="*/ 45 w 1058"/>
                  <a:gd name="T85" fmla="*/ 678 h 2035"/>
                  <a:gd name="T86" fmla="*/ 0 w 1058"/>
                  <a:gd name="T87" fmla="*/ 678 h 20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2035"/>
                  <a:gd name="T134" fmla="*/ 1058 w 1058"/>
                  <a:gd name="T135" fmla="*/ 2035 h 20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2035">
                    <a:moveTo>
                      <a:pt x="0" y="2035"/>
                    </a:moveTo>
                    <a:lnTo>
                      <a:pt x="4" y="1939"/>
                    </a:lnTo>
                    <a:lnTo>
                      <a:pt x="9" y="1854"/>
                    </a:lnTo>
                    <a:lnTo>
                      <a:pt x="18" y="1737"/>
                    </a:lnTo>
                    <a:lnTo>
                      <a:pt x="37" y="1633"/>
                    </a:lnTo>
                    <a:lnTo>
                      <a:pt x="54" y="1515"/>
                    </a:lnTo>
                    <a:lnTo>
                      <a:pt x="85" y="1399"/>
                    </a:lnTo>
                    <a:lnTo>
                      <a:pt x="111" y="1308"/>
                    </a:lnTo>
                    <a:lnTo>
                      <a:pt x="144" y="1187"/>
                    </a:lnTo>
                    <a:lnTo>
                      <a:pt x="185" y="1064"/>
                    </a:lnTo>
                    <a:lnTo>
                      <a:pt x="228" y="956"/>
                    </a:lnTo>
                    <a:lnTo>
                      <a:pt x="280" y="839"/>
                    </a:lnTo>
                    <a:lnTo>
                      <a:pt x="330" y="748"/>
                    </a:lnTo>
                    <a:lnTo>
                      <a:pt x="400" y="623"/>
                    </a:lnTo>
                    <a:lnTo>
                      <a:pt x="465" y="518"/>
                    </a:lnTo>
                    <a:lnTo>
                      <a:pt x="523" y="428"/>
                    </a:lnTo>
                    <a:lnTo>
                      <a:pt x="580" y="343"/>
                    </a:lnTo>
                    <a:lnTo>
                      <a:pt x="645" y="256"/>
                    </a:lnTo>
                    <a:lnTo>
                      <a:pt x="724" y="171"/>
                    </a:lnTo>
                    <a:lnTo>
                      <a:pt x="794" y="90"/>
                    </a:lnTo>
                    <a:lnTo>
                      <a:pt x="886" y="35"/>
                    </a:lnTo>
                    <a:lnTo>
                      <a:pt x="995" y="0"/>
                    </a:lnTo>
                    <a:lnTo>
                      <a:pt x="1058" y="0"/>
                    </a:lnTo>
                    <a:lnTo>
                      <a:pt x="958" y="35"/>
                    </a:lnTo>
                    <a:lnTo>
                      <a:pt x="850" y="125"/>
                    </a:lnTo>
                    <a:lnTo>
                      <a:pt x="789" y="202"/>
                    </a:lnTo>
                    <a:lnTo>
                      <a:pt x="715" y="289"/>
                    </a:lnTo>
                    <a:lnTo>
                      <a:pt x="625" y="415"/>
                    </a:lnTo>
                    <a:lnTo>
                      <a:pt x="564" y="505"/>
                    </a:lnTo>
                    <a:lnTo>
                      <a:pt x="514" y="599"/>
                    </a:lnTo>
                    <a:lnTo>
                      <a:pt x="451" y="704"/>
                    </a:lnTo>
                    <a:lnTo>
                      <a:pt x="402" y="789"/>
                    </a:lnTo>
                    <a:lnTo>
                      <a:pt x="347" y="902"/>
                    </a:lnTo>
                    <a:lnTo>
                      <a:pt x="293" y="1023"/>
                    </a:lnTo>
                    <a:lnTo>
                      <a:pt x="249" y="1141"/>
                    </a:lnTo>
                    <a:lnTo>
                      <a:pt x="210" y="1244"/>
                    </a:lnTo>
                    <a:lnTo>
                      <a:pt x="190" y="1344"/>
                    </a:lnTo>
                    <a:lnTo>
                      <a:pt x="162" y="1466"/>
                    </a:lnTo>
                    <a:lnTo>
                      <a:pt x="140" y="1593"/>
                    </a:lnTo>
                    <a:lnTo>
                      <a:pt x="127" y="1705"/>
                    </a:lnTo>
                    <a:lnTo>
                      <a:pt x="122" y="1814"/>
                    </a:lnTo>
                    <a:lnTo>
                      <a:pt x="127" y="1935"/>
                    </a:lnTo>
                    <a:lnTo>
                      <a:pt x="135" y="2035"/>
                    </a:lnTo>
                    <a:lnTo>
                      <a:pt x="0" y="2035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42" name="Group 212"/>
            <p:cNvGrpSpPr>
              <a:grpSpLocks/>
            </p:cNvGrpSpPr>
            <p:nvPr/>
          </p:nvGrpSpPr>
          <p:grpSpPr bwMode="auto">
            <a:xfrm>
              <a:off x="1103" y="1261"/>
              <a:ext cx="339" cy="318"/>
              <a:chOff x="1103" y="1261"/>
              <a:chExt cx="339" cy="318"/>
            </a:xfrm>
          </p:grpSpPr>
          <p:grpSp>
            <p:nvGrpSpPr>
              <p:cNvPr id="4143" name="Group 213"/>
              <p:cNvGrpSpPr>
                <a:grpSpLocks/>
              </p:cNvGrpSpPr>
              <p:nvPr/>
            </p:nvGrpSpPr>
            <p:grpSpPr bwMode="auto">
              <a:xfrm>
                <a:off x="1103" y="1332"/>
                <a:ext cx="145" cy="110"/>
                <a:chOff x="1103" y="1332"/>
                <a:chExt cx="145" cy="110"/>
              </a:xfrm>
            </p:grpSpPr>
            <p:sp>
              <p:nvSpPr>
                <p:cNvPr id="4181" name="Freeform 214"/>
                <p:cNvSpPr>
                  <a:spLocks/>
                </p:cNvSpPr>
                <p:nvPr/>
              </p:nvSpPr>
              <p:spPr bwMode="auto">
                <a:xfrm>
                  <a:off x="1103" y="1332"/>
                  <a:ext cx="145" cy="110"/>
                </a:xfrm>
                <a:custGeom>
                  <a:avLst/>
                  <a:gdLst>
                    <a:gd name="T0" fmla="*/ 141 w 435"/>
                    <a:gd name="T1" fmla="*/ 83 h 328"/>
                    <a:gd name="T2" fmla="*/ 144 w 435"/>
                    <a:gd name="T3" fmla="*/ 70 h 328"/>
                    <a:gd name="T4" fmla="*/ 145 w 435"/>
                    <a:gd name="T5" fmla="*/ 60 h 328"/>
                    <a:gd name="T6" fmla="*/ 141 w 435"/>
                    <a:gd name="T7" fmla="*/ 50 h 328"/>
                    <a:gd name="T8" fmla="*/ 138 w 435"/>
                    <a:gd name="T9" fmla="*/ 39 h 328"/>
                    <a:gd name="T10" fmla="*/ 131 w 435"/>
                    <a:gd name="T11" fmla="*/ 29 h 328"/>
                    <a:gd name="T12" fmla="*/ 124 w 435"/>
                    <a:gd name="T13" fmla="*/ 20 h 328"/>
                    <a:gd name="T14" fmla="*/ 114 w 435"/>
                    <a:gd name="T15" fmla="*/ 12 h 328"/>
                    <a:gd name="T16" fmla="*/ 101 w 435"/>
                    <a:gd name="T17" fmla="*/ 5 h 328"/>
                    <a:gd name="T18" fmla="*/ 88 w 435"/>
                    <a:gd name="T19" fmla="*/ 2 h 328"/>
                    <a:gd name="T20" fmla="*/ 72 w 435"/>
                    <a:gd name="T21" fmla="*/ 0 h 328"/>
                    <a:gd name="T22" fmla="*/ 55 w 435"/>
                    <a:gd name="T23" fmla="*/ 2 h 328"/>
                    <a:gd name="T24" fmla="*/ 41 w 435"/>
                    <a:gd name="T25" fmla="*/ 5 h 328"/>
                    <a:gd name="T26" fmla="*/ 22 w 435"/>
                    <a:gd name="T27" fmla="*/ 7 h 328"/>
                    <a:gd name="T28" fmla="*/ 10 w 435"/>
                    <a:gd name="T29" fmla="*/ 7 h 328"/>
                    <a:gd name="T30" fmla="*/ 0 w 435"/>
                    <a:gd name="T31" fmla="*/ 3 h 328"/>
                    <a:gd name="T32" fmla="*/ 7 w 435"/>
                    <a:gd name="T33" fmla="*/ 14 h 328"/>
                    <a:gd name="T34" fmla="*/ 10 w 435"/>
                    <a:gd name="T35" fmla="*/ 20 h 328"/>
                    <a:gd name="T36" fmla="*/ 11 w 435"/>
                    <a:gd name="T37" fmla="*/ 30 h 328"/>
                    <a:gd name="T38" fmla="*/ 11 w 435"/>
                    <a:gd name="T39" fmla="*/ 41 h 328"/>
                    <a:gd name="T40" fmla="*/ 14 w 435"/>
                    <a:gd name="T41" fmla="*/ 58 h 328"/>
                    <a:gd name="T42" fmla="*/ 18 w 435"/>
                    <a:gd name="T43" fmla="*/ 68 h 328"/>
                    <a:gd name="T44" fmla="*/ 22 w 435"/>
                    <a:gd name="T45" fmla="*/ 76 h 328"/>
                    <a:gd name="T46" fmla="*/ 31 w 435"/>
                    <a:gd name="T47" fmla="*/ 89 h 328"/>
                    <a:gd name="T48" fmla="*/ 40 w 435"/>
                    <a:gd name="T49" fmla="*/ 97 h 328"/>
                    <a:gd name="T50" fmla="*/ 50 w 435"/>
                    <a:gd name="T51" fmla="*/ 104 h 328"/>
                    <a:gd name="T52" fmla="*/ 62 w 435"/>
                    <a:gd name="T53" fmla="*/ 108 h 328"/>
                    <a:gd name="T54" fmla="*/ 74 w 435"/>
                    <a:gd name="T55" fmla="*/ 110 h 328"/>
                    <a:gd name="T56" fmla="*/ 85 w 435"/>
                    <a:gd name="T57" fmla="*/ 110 h 328"/>
                    <a:gd name="T58" fmla="*/ 97 w 435"/>
                    <a:gd name="T59" fmla="*/ 110 h 328"/>
                    <a:gd name="T60" fmla="*/ 113 w 435"/>
                    <a:gd name="T61" fmla="*/ 109 h 328"/>
                    <a:gd name="T62" fmla="*/ 125 w 435"/>
                    <a:gd name="T63" fmla="*/ 103 h 328"/>
                    <a:gd name="T64" fmla="*/ 136 w 435"/>
                    <a:gd name="T65" fmla="*/ 93 h 328"/>
                    <a:gd name="T66" fmla="*/ 141 w 435"/>
                    <a:gd name="T67" fmla="*/ 83 h 3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5"/>
                    <a:gd name="T103" fmla="*/ 0 h 328"/>
                    <a:gd name="T104" fmla="*/ 435 w 435"/>
                    <a:gd name="T105" fmla="*/ 328 h 3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5" h="328">
                      <a:moveTo>
                        <a:pt x="422" y="247"/>
                      </a:moveTo>
                      <a:lnTo>
                        <a:pt x="433" y="210"/>
                      </a:lnTo>
                      <a:lnTo>
                        <a:pt x="435" y="179"/>
                      </a:lnTo>
                      <a:lnTo>
                        <a:pt x="424" y="149"/>
                      </a:lnTo>
                      <a:lnTo>
                        <a:pt x="415" y="116"/>
                      </a:lnTo>
                      <a:lnTo>
                        <a:pt x="394" y="86"/>
                      </a:lnTo>
                      <a:lnTo>
                        <a:pt x="372" y="59"/>
                      </a:lnTo>
                      <a:lnTo>
                        <a:pt x="343" y="37"/>
                      </a:lnTo>
                      <a:lnTo>
                        <a:pt x="304" y="16"/>
                      </a:lnTo>
                      <a:lnTo>
                        <a:pt x="264" y="7"/>
                      </a:lnTo>
                      <a:lnTo>
                        <a:pt x="216" y="0"/>
                      </a:lnTo>
                      <a:lnTo>
                        <a:pt x="166" y="7"/>
                      </a:lnTo>
                      <a:lnTo>
                        <a:pt x="124" y="16"/>
                      </a:lnTo>
                      <a:lnTo>
                        <a:pt x="67" y="20"/>
                      </a:lnTo>
                      <a:lnTo>
                        <a:pt x="31" y="20"/>
                      </a:lnTo>
                      <a:lnTo>
                        <a:pt x="0" y="9"/>
                      </a:lnTo>
                      <a:lnTo>
                        <a:pt x="22" y="41"/>
                      </a:lnTo>
                      <a:lnTo>
                        <a:pt x="31" y="59"/>
                      </a:lnTo>
                      <a:lnTo>
                        <a:pt x="33" y="88"/>
                      </a:lnTo>
                      <a:lnTo>
                        <a:pt x="33" y="122"/>
                      </a:lnTo>
                      <a:lnTo>
                        <a:pt x="43" y="172"/>
                      </a:lnTo>
                      <a:lnTo>
                        <a:pt x="54" y="203"/>
                      </a:lnTo>
                      <a:lnTo>
                        <a:pt x="65" y="228"/>
                      </a:lnTo>
                      <a:lnTo>
                        <a:pt x="92" y="264"/>
                      </a:lnTo>
                      <a:lnTo>
                        <a:pt x="120" y="289"/>
                      </a:lnTo>
                      <a:lnTo>
                        <a:pt x="151" y="310"/>
                      </a:lnTo>
                      <a:lnTo>
                        <a:pt x="187" y="321"/>
                      </a:lnTo>
                      <a:lnTo>
                        <a:pt x="221" y="328"/>
                      </a:lnTo>
                      <a:lnTo>
                        <a:pt x="254" y="328"/>
                      </a:lnTo>
                      <a:lnTo>
                        <a:pt x="291" y="328"/>
                      </a:lnTo>
                      <a:lnTo>
                        <a:pt x="338" y="325"/>
                      </a:lnTo>
                      <a:lnTo>
                        <a:pt x="376" y="308"/>
                      </a:lnTo>
                      <a:lnTo>
                        <a:pt x="408" y="278"/>
                      </a:lnTo>
                      <a:lnTo>
                        <a:pt x="422" y="2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Freeform 215"/>
                <p:cNvSpPr>
                  <a:spLocks/>
                </p:cNvSpPr>
                <p:nvPr/>
              </p:nvSpPr>
              <p:spPr bwMode="auto">
                <a:xfrm>
                  <a:off x="1122" y="1339"/>
                  <a:ext cx="121" cy="100"/>
                </a:xfrm>
                <a:custGeom>
                  <a:avLst/>
                  <a:gdLst>
                    <a:gd name="T0" fmla="*/ 0 w 363"/>
                    <a:gd name="T1" fmla="*/ 16 h 300"/>
                    <a:gd name="T2" fmla="*/ 15 w 363"/>
                    <a:gd name="T3" fmla="*/ 29 h 300"/>
                    <a:gd name="T4" fmla="*/ 37 w 363"/>
                    <a:gd name="T5" fmla="*/ 45 h 300"/>
                    <a:gd name="T6" fmla="*/ 55 w 363"/>
                    <a:gd name="T7" fmla="*/ 54 h 300"/>
                    <a:gd name="T8" fmla="*/ 66 w 363"/>
                    <a:gd name="T9" fmla="*/ 60 h 300"/>
                    <a:gd name="T10" fmla="*/ 74 w 363"/>
                    <a:gd name="T11" fmla="*/ 63 h 300"/>
                    <a:gd name="T12" fmla="*/ 74 w 363"/>
                    <a:gd name="T13" fmla="*/ 68 h 300"/>
                    <a:gd name="T14" fmla="*/ 66 w 363"/>
                    <a:gd name="T15" fmla="*/ 70 h 300"/>
                    <a:gd name="T16" fmla="*/ 55 w 363"/>
                    <a:gd name="T17" fmla="*/ 75 h 300"/>
                    <a:gd name="T18" fmla="*/ 44 w 363"/>
                    <a:gd name="T19" fmla="*/ 81 h 300"/>
                    <a:gd name="T20" fmla="*/ 36 w 363"/>
                    <a:gd name="T21" fmla="*/ 87 h 300"/>
                    <a:gd name="T22" fmla="*/ 30 w 363"/>
                    <a:gd name="T23" fmla="*/ 94 h 300"/>
                    <a:gd name="T24" fmla="*/ 43 w 363"/>
                    <a:gd name="T25" fmla="*/ 96 h 300"/>
                    <a:gd name="T26" fmla="*/ 60 w 363"/>
                    <a:gd name="T27" fmla="*/ 99 h 300"/>
                    <a:gd name="T28" fmla="*/ 79 w 363"/>
                    <a:gd name="T29" fmla="*/ 100 h 300"/>
                    <a:gd name="T30" fmla="*/ 93 w 363"/>
                    <a:gd name="T31" fmla="*/ 98 h 300"/>
                    <a:gd name="T32" fmla="*/ 105 w 363"/>
                    <a:gd name="T33" fmla="*/ 92 h 300"/>
                    <a:gd name="T34" fmla="*/ 115 w 363"/>
                    <a:gd name="T35" fmla="*/ 83 h 300"/>
                    <a:gd name="T36" fmla="*/ 119 w 363"/>
                    <a:gd name="T37" fmla="*/ 74 h 300"/>
                    <a:gd name="T38" fmla="*/ 120 w 363"/>
                    <a:gd name="T39" fmla="*/ 64 h 300"/>
                    <a:gd name="T40" fmla="*/ 121 w 363"/>
                    <a:gd name="T41" fmla="*/ 54 h 300"/>
                    <a:gd name="T42" fmla="*/ 118 w 363"/>
                    <a:gd name="T43" fmla="*/ 42 h 300"/>
                    <a:gd name="T44" fmla="*/ 113 w 363"/>
                    <a:gd name="T45" fmla="*/ 31 h 300"/>
                    <a:gd name="T46" fmla="*/ 104 w 363"/>
                    <a:gd name="T47" fmla="*/ 22 h 300"/>
                    <a:gd name="T48" fmla="*/ 95 w 363"/>
                    <a:gd name="T49" fmla="*/ 13 h 300"/>
                    <a:gd name="T50" fmla="*/ 87 w 363"/>
                    <a:gd name="T51" fmla="*/ 7 h 300"/>
                    <a:gd name="T52" fmla="*/ 75 w 363"/>
                    <a:gd name="T53" fmla="*/ 2 h 300"/>
                    <a:gd name="T54" fmla="*/ 63 w 363"/>
                    <a:gd name="T55" fmla="*/ 0 h 300"/>
                    <a:gd name="T56" fmla="*/ 61 w 363"/>
                    <a:gd name="T57" fmla="*/ 11 h 300"/>
                    <a:gd name="T58" fmla="*/ 62 w 363"/>
                    <a:gd name="T59" fmla="*/ 21 h 300"/>
                    <a:gd name="T60" fmla="*/ 62 w 363"/>
                    <a:gd name="T61" fmla="*/ 31 h 300"/>
                    <a:gd name="T62" fmla="*/ 63 w 363"/>
                    <a:gd name="T63" fmla="*/ 40 h 300"/>
                    <a:gd name="T64" fmla="*/ 66 w 363"/>
                    <a:gd name="T65" fmla="*/ 48 h 300"/>
                    <a:gd name="T66" fmla="*/ 70 w 363"/>
                    <a:gd name="T67" fmla="*/ 56 h 300"/>
                    <a:gd name="T68" fmla="*/ 49 w 363"/>
                    <a:gd name="T69" fmla="*/ 47 h 300"/>
                    <a:gd name="T70" fmla="*/ 36 w 363"/>
                    <a:gd name="T71" fmla="*/ 40 h 300"/>
                    <a:gd name="T72" fmla="*/ 20 w 363"/>
                    <a:gd name="T73" fmla="*/ 31 h 300"/>
                    <a:gd name="T74" fmla="*/ 0 w 363"/>
                    <a:gd name="T75" fmla="*/ 16 h 3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3"/>
                    <a:gd name="T115" fmla="*/ 0 h 300"/>
                    <a:gd name="T116" fmla="*/ 363 w 363"/>
                    <a:gd name="T117" fmla="*/ 300 h 3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3" h="300">
                      <a:moveTo>
                        <a:pt x="0" y="47"/>
                      </a:moveTo>
                      <a:lnTo>
                        <a:pt x="45" y="88"/>
                      </a:lnTo>
                      <a:lnTo>
                        <a:pt x="110" y="134"/>
                      </a:lnTo>
                      <a:lnTo>
                        <a:pt x="165" y="162"/>
                      </a:lnTo>
                      <a:lnTo>
                        <a:pt x="198" y="180"/>
                      </a:lnTo>
                      <a:lnTo>
                        <a:pt x="222" y="190"/>
                      </a:lnTo>
                      <a:lnTo>
                        <a:pt x="221" y="203"/>
                      </a:lnTo>
                      <a:lnTo>
                        <a:pt x="197" y="211"/>
                      </a:lnTo>
                      <a:lnTo>
                        <a:pt x="165" y="224"/>
                      </a:lnTo>
                      <a:lnTo>
                        <a:pt x="132" y="243"/>
                      </a:lnTo>
                      <a:lnTo>
                        <a:pt x="108" y="262"/>
                      </a:lnTo>
                      <a:lnTo>
                        <a:pt x="90" y="281"/>
                      </a:lnTo>
                      <a:lnTo>
                        <a:pt x="128" y="289"/>
                      </a:lnTo>
                      <a:lnTo>
                        <a:pt x="179" y="298"/>
                      </a:lnTo>
                      <a:lnTo>
                        <a:pt x="237" y="300"/>
                      </a:lnTo>
                      <a:lnTo>
                        <a:pt x="278" y="293"/>
                      </a:lnTo>
                      <a:lnTo>
                        <a:pt x="316" y="277"/>
                      </a:lnTo>
                      <a:lnTo>
                        <a:pt x="345" y="250"/>
                      </a:lnTo>
                      <a:lnTo>
                        <a:pt x="357" y="223"/>
                      </a:lnTo>
                      <a:lnTo>
                        <a:pt x="361" y="191"/>
                      </a:lnTo>
                      <a:lnTo>
                        <a:pt x="363" y="162"/>
                      </a:lnTo>
                      <a:lnTo>
                        <a:pt x="354" y="126"/>
                      </a:lnTo>
                      <a:lnTo>
                        <a:pt x="338" y="94"/>
                      </a:lnTo>
                      <a:lnTo>
                        <a:pt x="313" y="67"/>
                      </a:lnTo>
                      <a:lnTo>
                        <a:pt x="284" y="38"/>
                      </a:lnTo>
                      <a:lnTo>
                        <a:pt x="261" y="21"/>
                      </a:lnTo>
                      <a:lnTo>
                        <a:pt x="224" y="6"/>
                      </a:lnTo>
                      <a:lnTo>
                        <a:pt x="190" y="0"/>
                      </a:lnTo>
                      <a:lnTo>
                        <a:pt x="184" y="34"/>
                      </a:lnTo>
                      <a:lnTo>
                        <a:pt x="185" y="63"/>
                      </a:lnTo>
                      <a:lnTo>
                        <a:pt x="187" y="93"/>
                      </a:lnTo>
                      <a:lnTo>
                        <a:pt x="189" y="121"/>
                      </a:lnTo>
                      <a:lnTo>
                        <a:pt x="197" y="144"/>
                      </a:lnTo>
                      <a:lnTo>
                        <a:pt x="210" y="167"/>
                      </a:lnTo>
                      <a:lnTo>
                        <a:pt x="147" y="141"/>
                      </a:lnTo>
                      <a:lnTo>
                        <a:pt x="108" y="121"/>
                      </a:lnTo>
                      <a:lnTo>
                        <a:pt x="61" y="9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4" name="Group 216"/>
              <p:cNvGrpSpPr>
                <a:grpSpLocks/>
              </p:cNvGrpSpPr>
              <p:nvPr/>
            </p:nvGrpSpPr>
            <p:grpSpPr bwMode="auto">
              <a:xfrm>
                <a:off x="1271" y="1271"/>
                <a:ext cx="115" cy="140"/>
                <a:chOff x="1271" y="1271"/>
                <a:chExt cx="115" cy="140"/>
              </a:xfrm>
            </p:grpSpPr>
            <p:sp>
              <p:nvSpPr>
                <p:cNvPr id="4179" name="Freeform 217"/>
                <p:cNvSpPr>
                  <a:spLocks/>
                </p:cNvSpPr>
                <p:nvPr/>
              </p:nvSpPr>
              <p:spPr bwMode="auto">
                <a:xfrm>
                  <a:off x="1271" y="1271"/>
                  <a:ext cx="115" cy="140"/>
                </a:xfrm>
                <a:custGeom>
                  <a:avLst/>
                  <a:gdLst>
                    <a:gd name="T0" fmla="*/ 26 w 347"/>
                    <a:gd name="T1" fmla="*/ 133 h 420"/>
                    <a:gd name="T2" fmla="*/ 18 w 347"/>
                    <a:gd name="T3" fmla="*/ 130 h 420"/>
                    <a:gd name="T4" fmla="*/ 8 w 347"/>
                    <a:gd name="T5" fmla="*/ 123 h 420"/>
                    <a:gd name="T6" fmla="*/ 3 w 347"/>
                    <a:gd name="T7" fmla="*/ 110 h 420"/>
                    <a:gd name="T8" fmla="*/ 0 w 347"/>
                    <a:gd name="T9" fmla="*/ 98 h 420"/>
                    <a:gd name="T10" fmla="*/ 0 w 347"/>
                    <a:gd name="T11" fmla="*/ 86 h 420"/>
                    <a:gd name="T12" fmla="*/ 0 w 347"/>
                    <a:gd name="T13" fmla="*/ 72 h 420"/>
                    <a:gd name="T14" fmla="*/ 3 w 347"/>
                    <a:gd name="T15" fmla="*/ 58 h 420"/>
                    <a:gd name="T16" fmla="*/ 10 w 347"/>
                    <a:gd name="T17" fmla="*/ 44 h 420"/>
                    <a:gd name="T18" fmla="*/ 17 w 347"/>
                    <a:gd name="T19" fmla="*/ 35 h 420"/>
                    <a:gd name="T20" fmla="*/ 26 w 347"/>
                    <a:gd name="T21" fmla="*/ 30 h 420"/>
                    <a:gd name="T22" fmla="*/ 38 w 347"/>
                    <a:gd name="T23" fmla="*/ 23 h 420"/>
                    <a:gd name="T24" fmla="*/ 54 w 347"/>
                    <a:gd name="T25" fmla="*/ 18 h 420"/>
                    <a:gd name="T26" fmla="*/ 68 w 347"/>
                    <a:gd name="T27" fmla="*/ 16 h 420"/>
                    <a:gd name="T28" fmla="*/ 82 w 347"/>
                    <a:gd name="T29" fmla="*/ 14 h 420"/>
                    <a:gd name="T30" fmla="*/ 95 w 347"/>
                    <a:gd name="T31" fmla="*/ 14 h 420"/>
                    <a:gd name="T32" fmla="*/ 103 w 347"/>
                    <a:gd name="T33" fmla="*/ 8 h 420"/>
                    <a:gd name="T34" fmla="*/ 111 w 347"/>
                    <a:gd name="T35" fmla="*/ 0 h 420"/>
                    <a:gd name="T36" fmla="*/ 108 w 347"/>
                    <a:gd name="T37" fmla="*/ 14 h 420"/>
                    <a:gd name="T38" fmla="*/ 107 w 347"/>
                    <a:gd name="T39" fmla="*/ 24 h 420"/>
                    <a:gd name="T40" fmla="*/ 109 w 347"/>
                    <a:gd name="T41" fmla="*/ 37 h 420"/>
                    <a:gd name="T42" fmla="*/ 110 w 347"/>
                    <a:gd name="T43" fmla="*/ 49 h 420"/>
                    <a:gd name="T44" fmla="*/ 112 w 347"/>
                    <a:gd name="T45" fmla="*/ 57 h 420"/>
                    <a:gd name="T46" fmla="*/ 114 w 347"/>
                    <a:gd name="T47" fmla="*/ 68 h 420"/>
                    <a:gd name="T48" fmla="*/ 115 w 347"/>
                    <a:gd name="T49" fmla="*/ 84 h 420"/>
                    <a:gd name="T50" fmla="*/ 113 w 347"/>
                    <a:gd name="T51" fmla="*/ 97 h 420"/>
                    <a:gd name="T52" fmla="*/ 108 w 347"/>
                    <a:gd name="T53" fmla="*/ 111 h 420"/>
                    <a:gd name="T54" fmla="*/ 100 w 347"/>
                    <a:gd name="T55" fmla="*/ 122 h 420"/>
                    <a:gd name="T56" fmla="*/ 90 w 347"/>
                    <a:gd name="T57" fmla="*/ 129 h 420"/>
                    <a:gd name="T58" fmla="*/ 80 w 347"/>
                    <a:gd name="T59" fmla="*/ 135 h 420"/>
                    <a:gd name="T60" fmla="*/ 69 w 347"/>
                    <a:gd name="T61" fmla="*/ 137 h 420"/>
                    <a:gd name="T62" fmla="*/ 51 w 347"/>
                    <a:gd name="T63" fmla="*/ 140 h 420"/>
                    <a:gd name="T64" fmla="*/ 38 w 347"/>
                    <a:gd name="T65" fmla="*/ 138 h 420"/>
                    <a:gd name="T66" fmla="*/ 26 w 347"/>
                    <a:gd name="T67" fmla="*/ 133 h 4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7"/>
                    <a:gd name="T103" fmla="*/ 0 h 420"/>
                    <a:gd name="T104" fmla="*/ 347 w 347"/>
                    <a:gd name="T105" fmla="*/ 420 h 4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7" h="420">
                      <a:moveTo>
                        <a:pt x="78" y="399"/>
                      </a:moveTo>
                      <a:lnTo>
                        <a:pt x="54" y="391"/>
                      </a:lnTo>
                      <a:lnTo>
                        <a:pt x="24" y="368"/>
                      </a:lnTo>
                      <a:lnTo>
                        <a:pt x="9" y="330"/>
                      </a:lnTo>
                      <a:lnTo>
                        <a:pt x="0" y="294"/>
                      </a:lnTo>
                      <a:lnTo>
                        <a:pt x="0" y="257"/>
                      </a:lnTo>
                      <a:lnTo>
                        <a:pt x="0" y="217"/>
                      </a:lnTo>
                      <a:lnTo>
                        <a:pt x="9" y="174"/>
                      </a:lnTo>
                      <a:lnTo>
                        <a:pt x="29" y="133"/>
                      </a:lnTo>
                      <a:lnTo>
                        <a:pt x="52" y="106"/>
                      </a:lnTo>
                      <a:lnTo>
                        <a:pt x="78" y="89"/>
                      </a:lnTo>
                      <a:lnTo>
                        <a:pt x="114" y="68"/>
                      </a:lnTo>
                      <a:lnTo>
                        <a:pt x="162" y="54"/>
                      </a:lnTo>
                      <a:lnTo>
                        <a:pt x="205" y="48"/>
                      </a:lnTo>
                      <a:lnTo>
                        <a:pt x="247" y="43"/>
                      </a:lnTo>
                      <a:lnTo>
                        <a:pt x="288" y="41"/>
                      </a:lnTo>
                      <a:lnTo>
                        <a:pt x="311" y="25"/>
                      </a:lnTo>
                      <a:lnTo>
                        <a:pt x="336" y="0"/>
                      </a:lnTo>
                      <a:lnTo>
                        <a:pt x="326" y="41"/>
                      </a:lnTo>
                      <a:lnTo>
                        <a:pt x="324" y="73"/>
                      </a:lnTo>
                      <a:lnTo>
                        <a:pt x="328" y="111"/>
                      </a:lnTo>
                      <a:lnTo>
                        <a:pt x="332" y="147"/>
                      </a:lnTo>
                      <a:lnTo>
                        <a:pt x="338" y="172"/>
                      </a:lnTo>
                      <a:lnTo>
                        <a:pt x="343" y="205"/>
                      </a:lnTo>
                      <a:lnTo>
                        <a:pt x="347" y="251"/>
                      </a:lnTo>
                      <a:lnTo>
                        <a:pt x="340" y="292"/>
                      </a:lnTo>
                      <a:lnTo>
                        <a:pt x="326" y="334"/>
                      </a:lnTo>
                      <a:lnTo>
                        <a:pt x="302" y="366"/>
                      </a:lnTo>
                      <a:lnTo>
                        <a:pt x="271" y="388"/>
                      </a:lnTo>
                      <a:lnTo>
                        <a:pt x="241" y="404"/>
                      </a:lnTo>
                      <a:lnTo>
                        <a:pt x="207" y="411"/>
                      </a:lnTo>
                      <a:lnTo>
                        <a:pt x="153" y="420"/>
                      </a:lnTo>
                      <a:lnTo>
                        <a:pt x="114" y="415"/>
                      </a:lnTo>
                      <a:lnTo>
                        <a:pt x="78" y="39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Freeform 218"/>
                <p:cNvSpPr>
                  <a:spLocks/>
                </p:cNvSpPr>
                <p:nvPr/>
              </p:nvSpPr>
              <p:spPr bwMode="auto">
                <a:xfrm>
                  <a:off x="1285" y="1299"/>
                  <a:ext cx="88" cy="105"/>
                </a:xfrm>
                <a:custGeom>
                  <a:avLst/>
                  <a:gdLst>
                    <a:gd name="T0" fmla="*/ 81 w 264"/>
                    <a:gd name="T1" fmla="*/ 0 h 313"/>
                    <a:gd name="T2" fmla="*/ 75 w 264"/>
                    <a:gd name="T3" fmla="*/ 15 h 313"/>
                    <a:gd name="T4" fmla="*/ 66 w 264"/>
                    <a:gd name="T5" fmla="*/ 30 h 313"/>
                    <a:gd name="T6" fmla="*/ 60 w 264"/>
                    <a:gd name="T7" fmla="*/ 39 h 313"/>
                    <a:gd name="T8" fmla="*/ 42 w 264"/>
                    <a:gd name="T9" fmla="*/ 54 h 313"/>
                    <a:gd name="T10" fmla="*/ 33 w 264"/>
                    <a:gd name="T11" fmla="*/ 56 h 313"/>
                    <a:gd name="T12" fmla="*/ 27 w 264"/>
                    <a:gd name="T13" fmla="*/ 52 h 313"/>
                    <a:gd name="T14" fmla="*/ 20 w 264"/>
                    <a:gd name="T15" fmla="*/ 46 h 313"/>
                    <a:gd name="T16" fmla="*/ 11 w 264"/>
                    <a:gd name="T17" fmla="*/ 37 h 313"/>
                    <a:gd name="T18" fmla="*/ 4 w 264"/>
                    <a:gd name="T19" fmla="*/ 27 h 313"/>
                    <a:gd name="T20" fmla="*/ 1 w 264"/>
                    <a:gd name="T21" fmla="*/ 43 h 313"/>
                    <a:gd name="T22" fmla="*/ 0 w 264"/>
                    <a:gd name="T23" fmla="*/ 57 h 313"/>
                    <a:gd name="T24" fmla="*/ 0 w 264"/>
                    <a:gd name="T25" fmla="*/ 67 h 313"/>
                    <a:gd name="T26" fmla="*/ 2 w 264"/>
                    <a:gd name="T27" fmla="*/ 80 h 313"/>
                    <a:gd name="T28" fmla="*/ 4 w 264"/>
                    <a:gd name="T29" fmla="*/ 95 h 313"/>
                    <a:gd name="T30" fmla="*/ 6 w 264"/>
                    <a:gd name="T31" fmla="*/ 100 h 313"/>
                    <a:gd name="T32" fmla="*/ 14 w 264"/>
                    <a:gd name="T33" fmla="*/ 105 h 313"/>
                    <a:gd name="T34" fmla="*/ 30 w 264"/>
                    <a:gd name="T35" fmla="*/ 105 h 313"/>
                    <a:gd name="T36" fmla="*/ 43 w 264"/>
                    <a:gd name="T37" fmla="*/ 105 h 313"/>
                    <a:gd name="T38" fmla="*/ 62 w 264"/>
                    <a:gd name="T39" fmla="*/ 99 h 313"/>
                    <a:gd name="T40" fmla="*/ 74 w 264"/>
                    <a:gd name="T41" fmla="*/ 90 h 313"/>
                    <a:gd name="T42" fmla="*/ 83 w 264"/>
                    <a:gd name="T43" fmla="*/ 80 h 313"/>
                    <a:gd name="T44" fmla="*/ 88 w 264"/>
                    <a:gd name="T45" fmla="*/ 66 h 313"/>
                    <a:gd name="T46" fmla="*/ 52 w 264"/>
                    <a:gd name="T47" fmla="*/ 62 h 313"/>
                    <a:gd name="T48" fmla="*/ 43 w 264"/>
                    <a:gd name="T49" fmla="*/ 57 h 313"/>
                    <a:gd name="T50" fmla="*/ 54 w 264"/>
                    <a:gd name="T51" fmla="*/ 49 h 313"/>
                    <a:gd name="T52" fmla="*/ 65 w 264"/>
                    <a:gd name="T53" fmla="*/ 36 h 313"/>
                    <a:gd name="T54" fmla="*/ 73 w 264"/>
                    <a:gd name="T55" fmla="*/ 21 h 313"/>
                    <a:gd name="T56" fmla="*/ 81 w 264"/>
                    <a:gd name="T57" fmla="*/ 0 h 3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313"/>
                    <a:gd name="T89" fmla="*/ 264 w 264"/>
                    <a:gd name="T90" fmla="*/ 313 h 3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313">
                      <a:moveTo>
                        <a:pt x="244" y="0"/>
                      </a:moveTo>
                      <a:lnTo>
                        <a:pt x="224" y="45"/>
                      </a:lnTo>
                      <a:lnTo>
                        <a:pt x="199" y="88"/>
                      </a:lnTo>
                      <a:lnTo>
                        <a:pt x="179" y="115"/>
                      </a:lnTo>
                      <a:lnTo>
                        <a:pt x="126" y="160"/>
                      </a:lnTo>
                      <a:lnTo>
                        <a:pt x="100" y="167"/>
                      </a:lnTo>
                      <a:lnTo>
                        <a:pt x="80" y="154"/>
                      </a:lnTo>
                      <a:lnTo>
                        <a:pt x="61" y="138"/>
                      </a:lnTo>
                      <a:lnTo>
                        <a:pt x="34" y="110"/>
                      </a:lnTo>
                      <a:lnTo>
                        <a:pt x="12" y="79"/>
                      </a:lnTo>
                      <a:lnTo>
                        <a:pt x="3" y="127"/>
                      </a:lnTo>
                      <a:lnTo>
                        <a:pt x="0" y="171"/>
                      </a:lnTo>
                      <a:lnTo>
                        <a:pt x="0" y="201"/>
                      </a:lnTo>
                      <a:lnTo>
                        <a:pt x="5" y="239"/>
                      </a:lnTo>
                      <a:lnTo>
                        <a:pt x="12" y="282"/>
                      </a:lnTo>
                      <a:lnTo>
                        <a:pt x="19" y="298"/>
                      </a:lnTo>
                      <a:lnTo>
                        <a:pt x="41" y="313"/>
                      </a:lnTo>
                      <a:lnTo>
                        <a:pt x="91" y="313"/>
                      </a:lnTo>
                      <a:lnTo>
                        <a:pt x="129" y="313"/>
                      </a:lnTo>
                      <a:lnTo>
                        <a:pt x="185" y="296"/>
                      </a:lnTo>
                      <a:lnTo>
                        <a:pt x="222" y="269"/>
                      </a:lnTo>
                      <a:lnTo>
                        <a:pt x="249" y="239"/>
                      </a:lnTo>
                      <a:lnTo>
                        <a:pt x="264" y="197"/>
                      </a:lnTo>
                      <a:lnTo>
                        <a:pt x="156" y="185"/>
                      </a:lnTo>
                      <a:lnTo>
                        <a:pt x="129" y="171"/>
                      </a:lnTo>
                      <a:lnTo>
                        <a:pt x="163" y="147"/>
                      </a:lnTo>
                      <a:lnTo>
                        <a:pt x="194" y="108"/>
                      </a:lnTo>
                      <a:lnTo>
                        <a:pt x="220" y="64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5" name="Group 219"/>
              <p:cNvGrpSpPr>
                <a:grpSpLocks/>
              </p:cNvGrpSpPr>
              <p:nvPr/>
            </p:nvGrpSpPr>
            <p:grpSpPr bwMode="auto">
              <a:xfrm>
                <a:off x="1238" y="1420"/>
                <a:ext cx="115" cy="159"/>
                <a:chOff x="1238" y="1420"/>
                <a:chExt cx="115" cy="159"/>
              </a:xfrm>
            </p:grpSpPr>
            <p:sp>
              <p:nvSpPr>
                <p:cNvPr id="4177" name="Freeform 220"/>
                <p:cNvSpPr>
                  <a:spLocks/>
                </p:cNvSpPr>
                <p:nvPr/>
              </p:nvSpPr>
              <p:spPr bwMode="auto">
                <a:xfrm>
                  <a:off x="1238" y="1420"/>
                  <a:ext cx="115" cy="159"/>
                </a:xfrm>
                <a:custGeom>
                  <a:avLst/>
                  <a:gdLst>
                    <a:gd name="T0" fmla="*/ 56 w 345"/>
                    <a:gd name="T1" fmla="*/ 0 h 479"/>
                    <a:gd name="T2" fmla="*/ 36 w 345"/>
                    <a:gd name="T3" fmla="*/ 6 h 479"/>
                    <a:gd name="T4" fmla="*/ 19 w 345"/>
                    <a:gd name="T5" fmla="*/ 22 h 479"/>
                    <a:gd name="T6" fmla="*/ 8 w 345"/>
                    <a:gd name="T7" fmla="*/ 41 h 479"/>
                    <a:gd name="T8" fmla="*/ 5 w 345"/>
                    <a:gd name="T9" fmla="*/ 53 h 479"/>
                    <a:gd name="T10" fmla="*/ 2 w 345"/>
                    <a:gd name="T11" fmla="*/ 65 h 479"/>
                    <a:gd name="T12" fmla="*/ 0 w 345"/>
                    <a:gd name="T13" fmla="*/ 79 h 479"/>
                    <a:gd name="T14" fmla="*/ 2 w 345"/>
                    <a:gd name="T15" fmla="*/ 93 h 479"/>
                    <a:gd name="T16" fmla="*/ 9 w 345"/>
                    <a:gd name="T17" fmla="*/ 108 h 479"/>
                    <a:gd name="T18" fmla="*/ 18 w 345"/>
                    <a:gd name="T19" fmla="*/ 119 h 479"/>
                    <a:gd name="T20" fmla="*/ 27 w 345"/>
                    <a:gd name="T21" fmla="*/ 127 h 479"/>
                    <a:gd name="T22" fmla="*/ 45 w 345"/>
                    <a:gd name="T23" fmla="*/ 140 h 479"/>
                    <a:gd name="T24" fmla="*/ 56 w 345"/>
                    <a:gd name="T25" fmla="*/ 150 h 479"/>
                    <a:gd name="T26" fmla="*/ 59 w 345"/>
                    <a:gd name="T27" fmla="*/ 159 h 479"/>
                    <a:gd name="T28" fmla="*/ 64 w 345"/>
                    <a:gd name="T29" fmla="*/ 149 h 479"/>
                    <a:gd name="T30" fmla="*/ 72 w 345"/>
                    <a:gd name="T31" fmla="*/ 140 h 479"/>
                    <a:gd name="T32" fmla="*/ 81 w 345"/>
                    <a:gd name="T33" fmla="*/ 131 h 479"/>
                    <a:gd name="T34" fmla="*/ 95 w 345"/>
                    <a:gd name="T35" fmla="*/ 120 h 479"/>
                    <a:gd name="T36" fmla="*/ 104 w 345"/>
                    <a:gd name="T37" fmla="*/ 108 h 479"/>
                    <a:gd name="T38" fmla="*/ 111 w 345"/>
                    <a:gd name="T39" fmla="*/ 96 h 479"/>
                    <a:gd name="T40" fmla="*/ 115 w 345"/>
                    <a:gd name="T41" fmla="*/ 79 h 479"/>
                    <a:gd name="T42" fmla="*/ 114 w 345"/>
                    <a:gd name="T43" fmla="*/ 64 h 479"/>
                    <a:gd name="T44" fmla="*/ 112 w 345"/>
                    <a:gd name="T45" fmla="*/ 50 h 479"/>
                    <a:gd name="T46" fmla="*/ 105 w 345"/>
                    <a:gd name="T47" fmla="*/ 36 h 479"/>
                    <a:gd name="T48" fmla="*/ 98 w 345"/>
                    <a:gd name="T49" fmla="*/ 23 h 479"/>
                    <a:gd name="T50" fmla="*/ 88 w 345"/>
                    <a:gd name="T51" fmla="*/ 11 h 479"/>
                    <a:gd name="T52" fmla="*/ 76 w 345"/>
                    <a:gd name="T53" fmla="*/ 3 h 479"/>
                    <a:gd name="T54" fmla="*/ 56 w 345"/>
                    <a:gd name="T55" fmla="*/ 0 h 4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5"/>
                    <a:gd name="T85" fmla="*/ 0 h 479"/>
                    <a:gd name="T86" fmla="*/ 345 w 345"/>
                    <a:gd name="T87" fmla="*/ 479 h 4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5" h="479">
                      <a:moveTo>
                        <a:pt x="169" y="0"/>
                      </a:moveTo>
                      <a:lnTo>
                        <a:pt x="108" y="18"/>
                      </a:lnTo>
                      <a:lnTo>
                        <a:pt x="58" y="66"/>
                      </a:lnTo>
                      <a:lnTo>
                        <a:pt x="23" y="124"/>
                      </a:lnTo>
                      <a:lnTo>
                        <a:pt x="14" y="160"/>
                      </a:lnTo>
                      <a:lnTo>
                        <a:pt x="5" y="197"/>
                      </a:lnTo>
                      <a:lnTo>
                        <a:pt x="0" y="239"/>
                      </a:lnTo>
                      <a:lnTo>
                        <a:pt x="7" y="280"/>
                      </a:lnTo>
                      <a:lnTo>
                        <a:pt x="27" y="325"/>
                      </a:lnTo>
                      <a:lnTo>
                        <a:pt x="54" y="357"/>
                      </a:lnTo>
                      <a:lnTo>
                        <a:pt x="81" y="383"/>
                      </a:lnTo>
                      <a:lnTo>
                        <a:pt x="135" y="422"/>
                      </a:lnTo>
                      <a:lnTo>
                        <a:pt x="169" y="451"/>
                      </a:lnTo>
                      <a:lnTo>
                        <a:pt x="176" y="479"/>
                      </a:lnTo>
                      <a:lnTo>
                        <a:pt x="191" y="449"/>
                      </a:lnTo>
                      <a:lnTo>
                        <a:pt x="215" y="422"/>
                      </a:lnTo>
                      <a:lnTo>
                        <a:pt x="244" y="395"/>
                      </a:lnTo>
                      <a:lnTo>
                        <a:pt x="285" y="361"/>
                      </a:lnTo>
                      <a:lnTo>
                        <a:pt x="311" y="325"/>
                      </a:lnTo>
                      <a:lnTo>
                        <a:pt x="334" y="289"/>
                      </a:lnTo>
                      <a:lnTo>
                        <a:pt x="345" y="237"/>
                      </a:lnTo>
                      <a:lnTo>
                        <a:pt x="342" y="192"/>
                      </a:lnTo>
                      <a:lnTo>
                        <a:pt x="336" y="151"/>
                      </a:lnTo>
                      <a:lnTo>
                        <a:pt x="316" y="108"/>
                      </a:lnTo>
                      <a:lnTo>
                        <a:pt x="294" y="68"/>
                      </a:lnTo>
                      <a:lnTo>
                        <a:pt x="264" y="34"/>
                      </a:lnTo>
                      <a:lnTo>
                        <a:pt x="228" y="9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Freeform 221"/>
                <p:cNvSpPr>
                  <a:spLocks/>
                </p:cNvSpPr>
                <p:nvPr/>
              </p:nvSpPr>
              <p:spPr bwMode="auto">
                <a:xfrm>
                  <a:off x="1241" y="1426"/>
                  <a:ext cx="94" cy="139"/>
                </a:xfrm>
                <a:custGeom>
                  <a:avLst/>
                  <a:gdLst>
                    <a:gd name="T0" fmla="*/ 0 w 284"/>
                    <a:gd name="T1" fmla="*/ 65 h 417"/>
                    <a:gd name="T2" fmla="*/ 21 w 284"/>
                    <a:gd name="T3" fmla="*/ 64 h 417"/>
                    <a:gd name="T4" fmla="*/ 28 w 284"/>
                    <a:gd name="T5" fmla="*/ 64 h 417"/>
                    <a:gd name="T6" fmla="*/ 43 w 284"/>
                    <a:gd name="T7" fmla="*/ 60 h 417"/>
                    <a:gd name="T8" fmla="*/ 50 w 284"/>
                    <a:gd name="T9" fmla="*/ 57 h 417"/>
                    <a:gd name="T10" fmla="*/ 53 w 284"/>
                    <a:gd name="T11" fmla="*/ 65 h 417"/>
                    <a:gd name="T12" fmla="*/ 53 w 284"/>
                    <a:gd name="T13" fmla="*/ 77 h 417"/>
                    <a:gd name="T14" fmla="*/ 54 w 284"/>
                    <a:gd name="T15" fmla="*/ 98 h 417"/>
                    <a:gd name="T16" fmla="*/ 54 w 284"/>
                    <a:gd name="T17" fmla="*/ 119 h 417"/>
                    <a:gd name="T18" fmla="*/ 56 w 284"/>
                    <a:gd name="T19" fmla="*/ 139 h 417"/>
                    <a:gd name="T20" fmla="*/ 57 w 284"/>
                    <a:gd name="T21" fmla="*/ 113 h 417"/>
                    <a:gd name="T22" fmla="*/ 56 w 284"/>
                    <a:gd name="T23" fmla="*/ 87 h 417"/>
                    <a:gd name="T24" fmla="*/ 56 w 284"/>
                    <a:gd name="T25" fmla="*/ 71 h 417"/>
                    <a:gd name="T26" fmla="*/ 57 w 284"/>
                    <a:gd name="T27" fmla="*/ 56 h 417"/>
                    <a:gd name="T28" fmla="*/ 58 w 284"/>
                    <a:gd name="T29" fmla="*/ 47 h 417"/>
                    <a:gd name="T30" fmla="*/ 62 w 284"/>
                    <a:gd name="T31" fmla="*/ 37 h 417"/>
                    <a:gd name="T32" fmla="*/ 70 w 284"/>
                    <a:gd name="T33" fmla="*/ 32 h 417"/>
                    <a:gd name="T34" fmla="*/ 77 w 284"/>
                    <a:gd name="T35" fmla="*/ 29 h 417"/>
                    <a:gd name="T36" fmla="*/ 86 w 284"/>
                    <a:gd name="T37" fmla="*/ 29 h 417"/>
                    <a:gd name="T38" fmla="*/ 94 w 284"/>
                    <a:gd name="T39" fmla="*/ 29 h 417"/>
                    <a:gd name="T40" fmla="*/ 87 w 284"/>
                    <a:gd name="T41" fmla="*/ 17 h 417"/>
                    <a:gd name="T42" fmla="*/ 77 w 284"/>
                    <a:gd name="T43" fmla="*/ 7 h 417"/>
                    <a:gd name="T44" fmla="*/ 62 w 284"/>
                    <a:gd name="T45" fmla="*/ 1 h 417"/>
                    <a:gd name="T46" fmla="*/ 50 w 284"/>
                    <a:gd name="T47" fmla="*/ 0 h 417"/>
                    <a:gd name="T48" fmla="*/ 38 w 284"/>
                    <a:gd name="T49" fmla="*/ 5 h 417"/>
                    <a:gd name="T50" fmla="*/ 27 w 284"/>
                    <a:gd name="T51" fmla="*/ 13 h 417"/>
                    <a:gd name="T52" fmla="*/ 23 w 284"/>
                    <a:gd name="T53" fmla="*/ 20 h 417"/>
                    <a:gd name="T54" fmla="*/ 0 w 284"/>
                    <a:gd name="T55" fmla="*/ 65 h 4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4"/>
                    <a:gd name="T85" fmla="*/ 0 h 417"/>
                    <a:gd name="T86" fmla="*/ 284 w 284"/>
                    <a:gd name="T87" fmla="*/ 417 h 4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4" h="417">
                      <a:moveTo>
                        <a:pt x="0" y="196"/>
                      </a:moveTo>
                      <a:lnTo>
                        <a:pt x="63" y="192"/>
                      </a:lnTo>
                      <a:lnTo>
                        <a:pt x="86" y="192"/>
                      </a:lnTo>
                      <a:lnTo>
                        <a:pt x="130" y="181"/>
                      </a:lnTo>
                      <a:lnTo>
                        <a:pt x="151" y="170"/>
                      </a:lnTo>
                      <a:lnTo>
                        <a:pt x="160" y="194"/>
                      </a:lnTo>
                      <a:lnTo>
                        <a:pt x="160" y="230"/>
                      </a:lnTo>
                      <a:lnTo>
                        <a:pt x="164" y="295"/>
                      </a:lnTo>
                      <a:lnTo>
                        <a:pt x="162" y="356"/>
                      </a:lnTo>
                      <a:lnTo>
                        <a:pt x="169" y="417"/>
                      </a:lnTo>
                      <a:lnTo>
                        <a:pt x="171" y="339"/>
                      </a:lnTo>
                      <a:lnTo>
                        <a:pt x="169" y="262"/>
                      </a:lnTo>
                      <a:lnTo>
                        <a:pt x="169" y="212"/>
                      </a:lnTo>
                      <a:lnTo>
                        <a:pt x="171" y="168"/>
                      </a:lnTo>
                      <a:lnTo>
                        <a:pt x="176" y="140"/>
                      </a:lnTo>
                      <a:lnTo>
                        <a:pt x="187" y="111"/>
                      </a:lnTo>
                      <a:lnTo>
                        <a:pt x="212" y="95"/>
                      </a:lnTo>
                      <a:lnTo>
                        <a:pt x="234" y="88"/>
                      </a:lnTo>
                      <a:lnTo>
                        <a:pt x="261" y="88"/>
                      </a:lnTo>
                      <a:lnTo>
                        <a:pt x="284" y="88"/>
                      </a:lnTo>
                      <a:lnTo>
                        <a:pt x="263" y="50"/>
                      </a:lnTo>
                      <a:lnTo>
                        <a:pt x="232" y="20"/>
                      </a:lnTo>
                      <a:lnTo>
                        <a:pt x="187" y="2"/>
                      </a:lnTo>
                      <a:lnTo>
                        <a:pt x="151" y="0"/>
                      </a:lnTo>
                      <a:lnTo>
                        <a:pt x="114" y="16"/>
                      </a:lnTo>
                      <a:lnTo>
                        <a:pt x="83" y="39"/>
                      </a:lnTo>
                      <a:lnTo>
                        <a:pt x="68" y="61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6" name="Group 222"/>
              <p:cNvGrpSpPr>
                <a:grpSpLocks/>
              </p:cNvGrpSpPr>
              <p:nvPr/>
            </p:nvGrpSpPr>
            <p:grpSpPr bwMode="auto">
              <a:xfrm>
                <a:off x="1117" y="1402"/>
                <a:ext cx="163" cy="104"/>
                <a:chOff x="1117" y="1402"/>
                <a:chExt cx="163" cy="104"/>
              </a:xfrm>
            </p:grpSpPr>
            <p:sp>
              <p:nvSpPr>
                <p:cNvPr id="4175" name="Freeform 223"/>
                <p:cNvSpPr>
                  <a:spLocks/>
                </p:cNvSpPr>
                <p:nvPr/>
              </p:nvSpPr>
              <p:spPr bwMode="auto">
                <a:xfrm>
                  <a:off x="1117" y="1402"/>
                  <a:ext cx="163" cy="104"/>
                </a:xfrm>
                <a:custGeom>
                  <a:avLst/>
                  <a:gdLst>
                    <a:gd name="T0" fmla="*/ 62 w 487"/>
                    <a:gd name="T1" fmla="*/ 13 h 312"/>
                    <a:gd name="T2" fmla="*/ 52 w 487"/>
                    <a:gd name="T3" fmla="*/ 20 h 312"/>
                    <a:gd name="T4" fmla="*/ 40 w 487"/>
                    <a:gd name="T5" fmla="*/ 28 h 312"/>
                    <a:gd name="T6" fmla="*/ 33 w 487"/>
                    <a:gd name="T7" fmla="*/ 37 h 312"/>
                    <a:gd name="T8" fmla="*/ 29 w 487"/>
                    <a:gd name="T9" fmla="*/ 44 h 312"/>
                    <a:gd name="T10" fmla="*/ 26 w 487"/>
                    <a:gd name="T11" fmla="*/ 56 h 312"/>
                    <a:gd name="T12" fmla="*/ 25 w 487"/>
                    <a:gd name="T13" fmla="*/ 65 h 312"/>
                    <a:gd name="T14" fmla="*/ 22 w 487"/>
                    <a:gd name="T15" fmla="*/ 75 h 312"/>
                    <a:gd name="T16" fmla="*/ 13 w 487"/>
                    <a:gd name="T17" fmla="*/ 86 h 312"/>
                    <a:gd name="T18" fmla="*/ 0 w 487"/>
                    <a:gd name="T19" fmla="*/ 95 h 312"/>
                    <a:gd name="T20" fmla="*/ 19 w 487"/>
                    <a:gd name="T21" fmla="*/ 99 h 312"/>
                    <a:gd name="T22" fmla="*/ 34 w 487"/>
                    <a:gd name="T23" fmla="*/ 102 h 312"/>
                    <a:gd name="T24" fmla="*/ 50 w 487"/>
                    <a:gd name="T25" fmla="*/ 104 h 312"/>
                    <a:gd name="T26" fmla="*/ 65 w 487"/>
                    <a:gd name="T27" fmla="*/ 104 h 312"/>
                    <a:gd name="T28" fmla="*/ 82 w 487"/>
                    <a:gd name="T29" fmla="*/ 102 h 312"/>
                    <a:gd name="T30" fmla="*/ 97 w 487"/>
                    <a:gd name="T31" fmla="*/ 99 h 312"/>
                    <a:gd name="T32" fmla="*/ 112 w 487"/>
                    <a:gd name="T33" fmla="*/ 95 h 312"/>
                    <a:gd name="T34" fmla="*/ 125 w 487"/>
                    <a:gd name="T35" fmla="*/ 88 h 312"/>
                    <a:gd name="T36" fmla="*/ 135 w 487"/>
                    <a:gd name="T37" fmla="*/ 81 h 312"/>
                    <a:gd name="T38" fmla="*/ 144 w 487"/>
                    <a:gd name="T39" fmla="*/ 73 h 312"/>
                    <a:gd name="T40" fmla="*/ 153 w 487"/>
                    <a:gd name="T41" fmla="*/ 65 h 312"/>
                    <a:gd name="T42" fmla="*/ 158 w 487"/>
                    <a:gd name="T43" fmla="*/ 52 h 312"/>
                    <a:gd name="T44" fmla="*/ 162 w 487"/>
                    <a:gd name="T45" fmla="*/ 41 h 312"/>
                    <a:gd name="T46" fmla="*/ 163 w 487"/>
                    <a:gd name="T47" fmla="*/ 29 h 312"/>
                    <a:gd name="T48" fmla="*/ 159 w 487"/>
                    <a:gd name="T49" fmla="*/ 19 h 312"/>
                    <a:gd name="T50" fmla="*/ 155 w 487"/>
                    <a:gd name="T51" fmla="*/ 12 h 312"/>
                    <a:gd name="T52" fmla="*/ 150 w 487"/>
                    <a:gd name="T53" fmla="*/ 6 h 312"/>
                    <a:gd name="T54" fmla="*/ 137 w 487"/>
                    <a:gd name="T55" fmla="*/ 1 h 312"/>
                    <a:gd name="T56" fmla="*/ 123 w 487"/>
                    <a:gd name="T57" fmla="*/ 0 h 312"/>
                    <a:gd name="T58" fmla="*/ 105 w 487"/>
                    <a:gd name="T59" fmla="*/ 1 h 312"/>
                    <a:gd name="T60" fmla="*/ 90 w 487"/>
                    <a:gd name="T61" fmla="*/ 3 h 312"/>
                    <a:gd name="T62" fmla="*/ 74 w 487"/>
                    <a:gd name="T63" fmla="*/ 7 h 312"/>
                    <a:gd name="T64" fmla="*/ 62 w 487"/>
                    <a:gd name="T65" fmla="*/ 13 h 3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7"/>
                    <a:gd name="T100" fmla="*/ 0 h 312"/>
                    <a:gd name="T101" fmla="*/ 487 w 487"/>
                    <a:gd name="T102" fmla="*/ 312 h 3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7" h="312">
                      <a:moveTo>
                        <a:pt x="185" y="39"/>
                      </a:moveTo>
                      <a:lnTo>
                        <a:pt x="154" y="61"/>
                      </a:lnTo>
                      <a:lnTo>
                        <a:pt x="121" y="83"/>
                      </a:lnTo>
                      <a:lnTo>
                        <a:pt x="99" y="111"/>
                      </a:lnTo>
                      <a:lnTo>
                        <a:pt x="88" y="133"/>
                      </a:lnTo>
                      <a:lnTo>
                        <a:pt x="79" y="168"/>
                      </a:lnTo>
                      <a:lnTo>
                        <a:pt x="75" y="196"/>
                      </a:lnTo>
                      <a:lnTo>
                        <a:pt x="67" y="225"/>
                      </a:lnTo>
                      <a:lnTo>
                        <a:pt x="38" y="258"/>
                      </a:lnTo>
                      <a:lnTo>
                        <a:pt x="0" y="284"/>
                      </a:lnTo>
                      <a:lnTo>
                        <a:pt x="58" y="298"/>
                      </a:lnTo>
                      <a:lnTo>
                        <a:pt x="101" y="307"/>
                      </a:lnTo>
                      <a:lnTo>
                        <a:pt x="149" y="312"/>
                      </a:lnTo>
                      <a:lnTo>
                        <a:pt x="194" y="312"/>
                      </a:lnTo>
                      <a:lnTo>
                        <a:pt x="244" y="307"/>
                      </a:lnTo>
                      <a:lnTo>
                        <a:pt x="291" y="298"/>
                      </a:lnTo>
                      <a:lnTo>
                        <a:pt x="336" y="284"/>
                      </a:lnTo>
                      <a:lnTo>
                        <a:pt x="372" y="264"/>
                      </a:lnTo>
                      <a:lnTo>
                        <a:pt x="403" y="244"/>
                      </a:lnTo>
                      <a:lnTo>
                        <a:pt x="430" y="219"/>
                      </a:lnTo>
                      <a:lnTo>
                        <a:pt x="456" y="194"/>
                      </a:lnTo>
                      <a:lnTo>
                        <a:pt x="473" y="155"/>
                      </a:lnTo>
                      <a:lnTo>
                        <a:pt x="484" y="124"/>
                      </a:lnTo>
                      <a:lnTo>
                        <a:pt x="487" y="86"/>
                      </a:lnTo>
                      <a:lnTo>
                        <a:pt x="476" y="57"/>
                      </a:lnTo>
                      <a:lnTo>
                        <a:pt x="464" y="37"/>
                      </a:lnTo>
                      <a:lnTo>
                        <a:pt x="447" y="18"/>
                      </a:lnTo>
                      <a:lnTo>
                        <a:pt x="410" y="4"/>
                      </a:lnTo>
                      <a:lnTo>
                        <a:pt x="368" y="0"/>
                      </a:lnTo>
                      <a:lnTo>
                        <a:pt x="313" y="2"/>
                      </a:lnTo>
                      <a:lnTo>
                        <a:pt x="268" y="9"/>
                      </a:lnTo>
                      <a:lnTo>
                        <a:pt x="221" y="20"/>
                      </a:lnTo>
                      <a:lnTo>
                        <a:pt x="185" y="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Freeform 224"/>
                <p:cNvSpPr>
                  <a:spLocks/>
                </p:cNvSpPr>
                <p:nvPr/>
              </p:nvSpPr>
              <p:spPr bwMode="auto">
                <a:xfrm>
                  <a:off x="1144" y="1405"/>
                  <a:ext cx="131" cy="88"/>
                </a:xfrm>
                <a:custGeom>
                  <a:avLst/>
                  <a:gdLst>
                    <a:gd name="T0" fmla="*/ 99 w 394"/>
                    <a:gd name="T1" fmla="*/ 11 h 264"/>
                    <a:gd name="T2" fmla="*/ 102 w 394"/>
                    <a:gd name="T3" fmla="*/ 20 h 264"/>
                    <a:gd name="T4" fmla="*/ 100 w 394"/>
                    <a:gd name="T5" fmla="*/ 31 h 264"/>
                    <a:gd name="T6" fmla="*/ 90 w 394"/>
                    <a:gd name="T7" fmla="*/ 46 h 264"/>
                    <a:gd name="T8" fmla="*/ 78 w 394"/>
                    <a:gd name="T9" fmla="*/ 57 h 264"/>
                    <a:gd name="T10" fmla="*/ 62 w 394"/>
                    <a:gd name="T11" fmla="*/ 68 h 264"/>
                    <a:gd name="T12" fmla="*/ 45 w 394"/>
                    <a:gd name="T13" fmla="*/ 75 h 264"/>
                    <a:gd name="T14" fmla="*/ 26 w 394"/>
                    <a:gd name="T15" fmla="*/ 81 h 264"/>
                    <a:gd name="T16" fmla="*/ 12 w 394"/>
                    <a:gd name="T17" fmla="*/ 85 h 264"/>
                    <a:gd name="T18" fmla="*/ 0 w 394"/>
                    <a:gd name="T19" fmla="*/ 88 h 264"/>
                    <a:gd name="T20" fmla="*/ 34 w 394"/>
                    <a:gd name="T21" fmla="*/ 81 h 264"/>
                    <a:gd name="T22" fmla="*/ 53 w 394"/>
                    <a:gd name="T23" fmla="*/ 75 h 264"/>
                    <a:gd name="T24" fmla="*/ 63 w 394"/>
                    <a:gd name="T25" fmla="*/ 71 h 264"/>
                    <a:gd name="T26" fmla="*/ 76 w 394"/>
                    <a:gd name="T27" fmla="*/ 65 h 264"/>
                    <a:gd name="T28" fmla="*/ 87 w 394"/>
                    <a:gd name="T29" fmla="*/ 58 h 264"/>
                    <a:gd name="T30" fmla="*/ 96 w 394"/>
                    <a:gd name="T31" fmla="*/ 52 h 264"/>
                    <a:gd name="T32" fmla="*/ 105 w 394"/>
                    <a:gd name="T33" fmla="*/ 47 h 264"/>
                    <a:gd name="T34" fmla="*/ 119 w 394"/>
                    <a:gd name="T35" fmla="*/ 46 h 264"/>
                    <a:gd name="T36" fmla="*/ 123 w 394"/>
                    <a:gd name="T37" fmla="*/ 49 h 264"/>
                    <a:gd name="T38" fmla="*/ 124 w 394"/>
                    <a:gd name="T39" fmla="*/ 54 h 264"/>
                    <a:gd name="T40" fmla="*/ 130 w 394"/>
                    <a:gd name="T41" fmla="*/ 41 h 264"/>
                    <a:gd name="T42" fmla="*/ 131 w 394"/>
                    <a:gd name="T43" fmla="*/ 26 h 264"/>
                    <a:gd name="T44" fmla="*/ 125 w 394"/>
                    <a:gd name="T45" fmla="*/ 14 h 264"/>
                    <a:gd name="T46" fmla="*/ 116 w 394"/>
                    <a:gd name="T47" fmla="*/ 6 h 264"/>
                    <a:gd name="T48" fmla="*/ 106 w 394"/>
                    <a:gd name="T49" fmla="*/ 2 h 264"/>
                    <a:gd name="T50" fmla="*/ 93 w 394"/>
                    <a:gd name="T51" fmla="*/ 0 h 264"/>
                    <a:gd name="T52" fmla="*/ 99 w 394"/>
                    <a:gd name="T53" fmla="*/ 11 h 2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4"/>
                    <a:gd name="T82" fmla="*/ 0 h 264"/>
                    <a:gd name="T83" fmla="*/ 394 w 394"/>
                    <a:gd name="T84" fmla="*/ 264 h 2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4" h="264">
                      <a:moveTo>
                        <a:pt x="298" y="34"/>
                      </a:moveTo>
                      <a:lnTo>
                        <a:pt x="307" y="61"/>
                      </a:lnTo>
                      <a:lnTo>
                        <a:pt x="300" y="93"/>
                      </a:lnTo>
                      <a:lnTo>
                        <a:pt x="270" y="137"/>
                      </a:lnTo>
                      <a:lnTo>
                        <a:pt x="234" y="172"/>
                      </a:lnTo>
                      <a:lnTo>
                        <a:pt x="185" y="205"/>
                      </a:lnTo>
                      <a:lnTo>
                        <a:pt x="135" y="225"/>
                      </a:lnTo>
                      <a:lnTo>
                        <a:pt x="79" y="244"/>
                      </a:lnTo>
                      <a:lnTo>
                        <a:pt x="36" y="255"/>
                      </a:lnTo>
                      <a:lnTo>
                        <a:pt x="0" y="264"/>
                      </a:lnTo>
                      <a:lnTo>
                        <a:pt x="101" y="244"/>
                      </a:lnTo>
                      <a:lnTo>
                        <a:pt x="158" y="225"/>
                      </a:lnTo>
                      <a:lnTo>
                        <a:pt x="189" y="212"/>
                      </a:lnTo>
                      <a:lnTo>
                        <a:pt x="228" y="196"/>
                      </a:lnTo>
                      <a:lnTo>
                        <a:pt x="263" y="174"/>
                      </a:lnTo>
                      <a:lnTo>
                        <a:pt x="289" y="155"/>
                      </a:lnTo>
                      <a:lnTo>
                        <a:pt x="316" y="142"/>
                      </a:lnTo>
                      <a:lnTo>
                        <a:pt x="357" y="137"/>
                      </a:lnTo>
                      <a:lnTo>
                        <a:pt x="370" y="146"/>
                      </a:lnTo>
                      <a:lnTo>
                        <a:pt x="372" y="163"/>
                      </a:lnTo>
                      <a:lnTo>
                        <a:pt x="392" y="122"/>
                      </a:lnTo>
                      <a:lnTo>
                        <a:pt x="394" y="79"/>
                      </a:lnTo>
                      <a:lnTo>
                        <a:pt x="377" y="41"/>
                      </a:lnTo>
                      <a:lnTo>
                        <a:pt x="349" y="18"/>
                      </a:lnTo>
                      <a:lnTo>
                        <a:pt x="318" y="6"/>
                      </a:lnTo>
                      <a:lnTo>
                        <a:pt x="279" y="0"/>
                      </a:lnTo>
                      <a:lnTo>
                        <a:pt x="298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7" name="Group 225"/>
              <p:cNvGrpSpPr>
                <a:grpSpLocks/>
              </p:cNvGrpSpPr>
              <p:nvPr/>
            </p:nvGrpSpPr>
            <p:grpSpPr bwMode="auto">
              <a:xfrm>
                <a:off x="1292" y="1351"/>
                <a:ext cx="150" cy="105"/>
                <a:chOff x="1292" y="1351"/>
                <a:chExt cx="150" cy="105"/>
              </a:xfrm>
            </p:grpSpPr>
            <p:sp>
              <p:nvSpPr>
                <p:cNvPr id="4173" name="Freeform 226"/>
                <p:cNvSpPr>
                  <a:spLocks/>
                </p:cNvSpPr>
                <p:nvPr/>
              </p:nvSpPr>
              <p:spPr bwMode="auto">
                <a:xfrm>
                  <a:off x="1292" y="1351"/>
                  <a:ext cx="150" cy="105"/>
                </a:xfrm>
                <a:custGeom>
                  <a:avLst/>
                  <a:gdLst>
                    <a:gd name="T0" fmla="*/ 20 w 451"/>
                    <a:gd name="T1" fmla="*/ 92 h 313"/>
                    <a:gd name="T2" fmla="*/ 11 w 451"/>
                    <a:gd name="T3" fmla="*/ 86 h 313"/>
                    <a:gd name="T4" fmla="*/ 5 w 451"/>
                    <a:gd name="T5" fmla="*/ 77 h 313"/>
                    <a:gd name="T6" fmla="*/ 2 w 451"/>
                    <a:gd name="T7" fmla="*/ 68 h 313"/>
                    <a:gd name="T8" fmla="*/ 0 w 451"/>
                    <a:gd name="T9" fmla="*/ 57 h 313"/>
                    <a:gd name="T10" fmla="*/ 2 w 451"/>
                    <a:gd name="T11" fmla="*/ 45 h 313"/>
                    <a:gd name="T12" fmla="*/ 5 w 451"/>
                    <a:gd name="T13" fmla="*/ 31 h 313"/>
                    <a:gd name="T14" fmla="*/ 12 w 451"/>
                    <a:gd name="T15" fmla="*/ 20 h 313"/>
                    <a:gd name="T16" fmla="*/ 22 w 451"/>
                    <a:gd name="T17" fmla="*/ 10 h 313"/>
                    <a:gd name="T18" fmla="*/ 32 w 451"/>
                    <a:gd name="T19" fmla="*/ 5 h 313"/>
                    <a:gd name="T20" fmla="*/ 45 w 451"/>
                    <a:gd name="T21" fmla="*/ 1 h 313"/>
                    <a:gd name="T22" fmla="*/ 60 w 451"/>
                    <a:gd name="T23" fmla="*/ 0 h 313"/>
                    <a:gd name="T24" fmla="*/ 72 w 451"/>
                    <a:gd name="T25" fmla="*/ 1 h 313"/>
                    <a:gd name="T26" fmla="*/ 83 w 451"/>
                    <a:gd name="T27" fmla="*/ 4 h 313"/>
                    <a:gd name="T28" fmla="*/ 93 w 451"/>
                    <a:gd name="T29" fmla="*/ 7 h 313"/>
                    <a:gd name="T30" fmla="*/ 103 w 451"/>
                    <a:gd name="T31" fmla="*/ 15 h 313"/>
                    <a:gd name="T32" fmla="*/ 112 w 451"/>
                    <a:gd name="T33" fmla="*/ 23 h 313"/>
                    <a:gd name="T34" fmla="*/ 120 w 451"/>
                    <a:gd name="T35" fmla="*/ 32 h 313"/>
                    <a:gd name="T36" fmla="*/ 125 w 451"/>
                    <a:gd name="T37" fmla="*/ 42 h 313"/>
                    <a:gd name="T38" fmla="*/ 130 w 451"/>
                    <a:gd name="T39" fmla="*/ 52 h 313"/>
                    <a:gd name="T40" fmla="*/ 133 w 451"/>
                    <a:gd name="T41" fmla="*/ 62 h 313"/>
                    <a:gd name="T42" fmla="*/ 138 w 451"/>
                    <a:gd name="T43" fmla="*/ 70 h 313"/>
                    <a:gd name="T44" fmla="*/ 150 w 451"/>
                    <a:gd name="T45" fmla="*/ 75 h 313"/>
                    <a:gd name="T46" fmla="*/ 136 w 451"/>
                    <a:gd name="T47" fmla="*/ 82 h 313"/>
                    <a:gd name="T48" fmla="*/ 127 w 451"/>
                    <a:gd name="T49" fmla="*/ 85 h 313"/>
                    <a:gd name="T50" fmla="*/ 119 w 451"/>
                    <a:gd name="T51" fmla="*/ 90 h 313"/>
                    <a:gd name="T52" fmla="*/ 106 w 451"/>
                    <a:gd name="T53" fmla="*/ 96 h 313"/>
                    <a:gd name="T54" fmla="*/ 94 w 451"/>
                    <a:gd name="T55" fmla="*/ 100 h 313"/>
                    <a:gd name="T56" fmla="*/ 82 w 451"/>
                    <a:gd name="T57" fmla="*/ 103 h 313"/>
                    <a:gd name="T58" fmla="*/ 69 w 451"/>
                    <a:gd name="T59" fmla="*/ 105 h 313"/>
                    <a:gd name="T60" fmla="*/ 56 w 451"/>
                    <a:gd name="T61" fmla="*/ 105 h 313"/>
                    <a:gd name="T62" fmla="*/ 43 w 451"/>
                    <a:gd name="T63" fmla="*/ 102 h 313"/>
                    <a:gd name="T64" fmla="*/ 30 w 451"/>
                    <a:gd name="T65" fmla="*/ 98 h 313"/>
                    <a:gd name="T66" fmla="*/ 20 w 451"/>
                    <a:gd name="T67" fmla="*/ 92 h 3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1"/>
                    <a:gd name="T103" fmla="*/ 0 h 313"/>
                    <a:gd name="T104" fmla="*/ 451 w 451"/>
                    <a:gd name="T105" fmla="*/ 313 h 3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1" h="313">
                      <a:moveTo>
                        <a:pt x="59" y="275"/>
                      </a:moveTo>
                      <a:lnTo>
                        <a:pt x="33" y="257"/>
                      </a:lnTo>
                      <a:lnTo>
                        <a:pt x="14" y="230"/>
                      </a:lnTo>
                      <a:lnTo>
                        <a:pt x="7" y="204"/>
                      </a:lnTo>
                      <a:lnTo>
                        <a:pt x="0" y="171"/>
                      </a:lnTo>
                      <a:lnTo>
                        <a:pt x="5" y="135"/>
                      </a:lnTo>
                      <a:lnTo>
                        <a:pt x="16" y="92"/>
                      </a:lnTo>
                      <a:lnTo>
                        <a:pt x="36" y="59"/>
                      </a:lnTo>
                      <a:lnTo>
                        <a:pt x="66" y="31"/>
                      </a:lnTo>
                      <a:lnTo>
                        <a:pt x="97" y="15"/>
                      </a:lnTo>
                      <a:lnTo>
                        <a:pt x="136" y="4"/>
                      </a:lnTo>
                      <a:lnTo>
                        <a:pt x="180" y="0"/>
                      </a:lnTo>
                      <a:lnTo>
                        <a:pt x="215" y="4"/>
                      </a:lnTo>
                      <a:lnTo>
                        <a:pt x="250" y="11"/>
                      </a:lnTo>
                      <a:lnTo>
                        <a:pt x="280" y="22"/>
                      </a:lnTo>
                      <a:lnTo>
                        <a:pt x="311" y="45"/>
                      </a:lnTo>
                      <a:lnTo>
                        <a:pt x="336" y="70"/>
                      </a:lnTo>
                      <a:lnTo>
                        <a:pt x="361" y="96"/>
                      </a:lnTo>
                      <a:lnTo>
                        <a:pt x="377" y="126"/>
                      </a:lnTo>
                      <a:lnTo>
                        <a:pt x="390" y="155"/>
                      </a:lnTo>
                      <a:lnTo>
                        <a:pt x="399" y="185"/>
                      </a:lnTo>
                      <a:lnTo>
                        <a:pt x="416" y="210"/>
                      </a:lnTo>
                      <a:lnTo>
                        <a:pt x="451" y="225"/>
                      </a:lnTo>
                      <a:lnTo>
                        <a:pt x="408" y="243"/>
                      </a:lnTo>
                      <a:lnTo>
                        <a:pt x="383" y="253"/>
                      </a:lnTo>
                      <a:lnTo>
                        <a:pt x="357" y="268"/>
                      </a:lnTo>
                      <a:lnTo>
                        <a:pt x="320" y="286"/>
                      </a:lnTo>
                      <a:lnTo>
                        <a:pt x="282" y="297"/>
                      </a:lnTo>
                      <a:lnTo>
                        <a:pt x="246" y="306"/>
                      </a:lnTo>
                      <a:lnTo>
                        <a:pt x="208" y="313"/>
                      </a:lnTo>
                      <a:lnTo>
                        <a:pt x="169" y="313"/>
                      </a:lnTo>
                      <a:lnTo>
                        <a:pt x="129" y="304"/>
                      </a:lnTo>
                      <a:lnTo>
                        <a:pt x="90" y="293"/>
                      </a:lnTo>
                      <a:lnTo>
                        <a:pt x="59" y="2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Freeform 227"/>
                <p:cNvSpPr>
                  <a:spLocks/>
                </p:cNvSpPr>
                <p:nvPr/>
              </p:nvSpPr>
              <p:spPr bwMode="auto">
                <a:xfrm>
                  <a:off x="1294" y="1372"/>
                  <a:ext cx="132" cy="82"/>
                </a:xfrm>
                <a:custGeom>
                  <a:avLst/>
                  <a:gdLst>
                    <a:gd name="T0" fmla="*/ 11 w 396"/>
                    <a:gd name="T1" fmla="*/ 0 h 244"/>
                    <a:gd name="T2" fmla="*/ 10 w 396"/>
                    <a:gd name="T3" fmla="*/ 13 h 244"/>
                    <a:gd name="T4" fmla="*/ 11 w 396"/>
                    <a:gd name="T5" fmla="*/ 25 h 244"/>
                    <a:gd name="T6" fmla="*/ 13 w 396"/>
                    <a:gd name="T7" fmla="*/ 31 h 244"/>
                    <a:gd name="T8" fmla="*/ 20 w 396"/>
                    <a:gd name="T9" fmla="*/ 38 h 244"/>
                    <a:gd name="T10" fmla="*/ 28 w 396"/>
                    <a:gd name="T11" fmla="*/ 43 h 244"/>
                    <a:gd name="T12" fmla="*/ 35 w 396"/>
                    <a:gd name="T13" fmla="*/ 47 h 244"/>
                    <a:gd name="T14" fmla="*/ 49 w 396"/>
                    <a:gd name="T15" fmla="*/ 51 h 244"/>
                    <a:gd name="T16" fmla="*/ 61 w 396"/>
                    <a:gd name="T17" fmla="*/ 54 h 244"/>
                    <a:gd name="T18" fmla="*/ 79 w 396"/>
                    <a:gd name="T19" fmla="*/ 54 h 244"/>
                    <a:gd name="T20" fmla="*/ 90 w 396"/>
                    <a:gd name="T21" fmla="*/ 55 h 244"/>
                    <a:gd name="T22" fmla="*/ 106 w 396"/>
                    <a:gd name="T23" fmla="*/ 55 h 244"/>
                    <a:gd name="T24" fmla="*/ 117 w 396"/>
                    <a:gd name="T25" fmla="*/ 54 h 244"/>
                    <a:gd name="T26" fmla="*/ 132 w 396"/>
                    <a:gd name="T27" fmla="*/ 55 h 244"/>
                    <a:gd name="T28" fmla="*/ 114 w 396"/>
                    <a:gd name="T29" fmla="*/ 57 h 244"/>
                    <a:gd name="T30" fmla="*/ 93 w 396"/>
                    <a:gd name="T31" fmla="*/ 57 h 244"/>
                    <a:gd name="T32" fmla="*/ 73 w 396"/>
                    <a:gd name="T33" fmla="*/ 57 h 244"/>
                    <a:gd name="T34" fmla="*/ 53 w 396"/>
                    <a:gd name="T35" fmla="*/ 56 h 244"/>
                    <a:gd name="T36" fmla="*/ 44 w 396"/>
                    <a:gd name="T37" fmla="*/ 55 h 244"/>
                    <a:gd name="T38" fmla="*/ 36 w 396"/>
                    <a:gd name="T39" fmla="*/ 54 h 244"/>
                    <a:gd name="T40" fmla="*/ 25 w 396"/>
                    <a:gd name="T41" fmla="*/ 52 h 244"/>
                    <a:gd name="T42" fmla="*/ 22 w 396"/>
                    <a:gd name="T43" fmla="*/ 56 h 244"/>
                    <a:gd name="T44" fmla="*/ 23 w 396"/>
                    <a:gd name="T45" fmla="*/ 60 h 244"/>
                    <a:gd name="T46" fmla="*/ 26 w 396"/>
                    <a:gd name="T47" fmla="*/ 66 h 244"/>
                    <a:gd name="T48" fmla="*/ 29 w 396"/>
                    <a:gd name="T49" fmla="*/ 70 h 244"/>
                    <a:gd name="T50" fmla="*/ 35 w 396"/>
                    <a:gd name="T51" fmla="*/ 74 h 244"/>
                    <a:gd name="T52" fmla="*/ 42 w 396"/>
                    <a:gd name="T53" fmla="*/ 77 h 244"/>
                    <a:gd name="T54" fmla="*/ 48 w 396"/>
                    <a:gd name="T55" fmla="*/ 80 h 244"/>
                    <a:gd name="T56" fmla="*/ 53 w 396"/>
                    <a:gd name="T57" fmla="*/ 82 h 244"/>
                    <a:gd name="T58" fmla="*/ 45 w 396"/>
                    <a:gd name="T59" fmla="*/ 80 h 244"/>
                    <a:gd name="T60" fmla="*/ 34 w 396"/>
                    <a:gd name="T61" fmla="*/ 78 h 244"/>
                    <a:gd name="T62" fmla="*/ 27 w 396"/>
                    <a:gd name="T63" fmla="*/ 75 h 244"/>
                    <a:gd name="T64" fmla="*/ 19 w 396"/>
                    <a:gd name="T65" fmla="*/ 70 h 244"/>
                    <a:gd name="T66" fmla="*/ 13 w 396"/>
                    <a:gd name="T67" fmla="*/ 65 h 244"/>
                    <a:gd name="T68" fmla="*/ 8 w 396"/>
                    <a:gd name="T69" fmla="*/ 61 h 244"/>
                    <a:gd name="T70" fmla="*/ 4 w 396"/>
                    <a:gd name="T71" fmla="*/ 55 h 244"/>
                    <a:gd name="T72" fmla="*/ 2 w 396"/>
                    <a:gd name="T73" fmla="*/ 50 h 244"/>
                    <a:gd name="T74" fmla="*/ 1 w 396"/>
                    <a:gd name="T75" fmla="*/ 43 h 244"/>
                    <a:gd name="T76" fmla="*/ 0 w 396"/>
                    <a:gd name="T77" fmla="*/ 35 h 244"/>
                    <a:gd name="T78" fmla="*/ 1 w 396"/>
                    <a:gd name="T79" fmla="*/ 26 h 244"/>
                    <a:gd name="T80" fmla="*/ 3 w 396"/>
                    <a:gd name="T81" fmla="*/ 15 h 244"/>
                    <a:gd name="T82" fmla="*/ 6 w 396"/>
                    <a:gd name="T83" fmla="*/ 8 h 244"/>
                    <a:gd name="T84" fmla="*/ 11 w 396"/>
                    <a:gd name="T85" fmla="*/ 0 h 2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6"/>
                    <a:gd name="T130" fmla="*/ 0 h 244"/>
                    <a:gd name="T131" fmla="*/ 396 w 396"/>
                    <a:gd name="T132" fmla="*/ 244 h 2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6" h="244">
                      <a:moveTo>
                        <a:pt x="34" y="0"/>
                      </a:moveTo>
                      <a:lnTo>
                        <a:pt x="31" y="40"/>
                      </a:lnTo>
                      <a:lnTo>
                        <a:pt x="33" y="74"/>
                      </a:lnTo>
                      <a:lnTo>
                        <a:pt x="40" y="92"/>
                      </a:lnTo>
                      <a:lnTo>
                        <a:pt x="59" y="112"/>
                      </a:lnTo>
                      <a:lnTo>
                        <a:pt x="83" y="129"/>
                      </a:lnTo>
                      <a:lnTo>
                        <a:pt x="105" y="140"/>
                      </a:lnTo>
                      <a:lnTo>
                        <a:pt x="147" y="153"/>
                      </a:lnTo>
                      <a:lnTo>
                        <a:pt x="184" y="160"/>
                      </a:lnTo>
                      <a:lnTo>
                        <a:pt x="236" y="162"/>
                      </a:lnTo>
                      <a:lnTo>
                        <a:pt x="271" y="164"/>
                      </a:lnTo>
                      <a:lnTo>
                        <a:pt x="318" y="164"/>
                      </a:lnTo>
                      <a:lnTo>
                        <a:pt x="352" y="162"/>
                      </a:lnTo>
                      <a:lnTo>
                        <a:pt x="396" y="164"/>
                      </a:lnTo>
                      <a:lnTo>
                        <a:pt x="341" y="169"/>
                      </a:lnTo>
                      <a:lnTo>
                        <a:pt x="280" y="171"/>
                      </a:lnTo>
                      <a:lnTo>
                        <a:pt x="219" y="169"/>
                      </a:lnTo>
                      <a:lnTo>
                        <a:pt x="160" y="167"/>
                      </a:lnTo>
                      <a:lnTo>
                        <a:pt x="132" y="163"/>
                      </a:lnTo>
                      <a:lnTo>
                        <a:pt x="108" y="160"/>
                      </a:lnTo>
                      <a:lnTo>
                        <a:pt x="74" y="156"/>
                      </a:lnTo>
                      <a:lnTo>
                        <a:pt x="65" y="167"/>
                      </a:lnTo>
                      <a:lnTo>
                        <a:pt x="70" y="180"/>
                      </a:lnTo>
                      <a:lnTo>
                        <a:pt x="77" y="195"/>
                      </a:lnTo>
                      <a:lnTo>
                        <a:pt x="88" y="208"/>
                      </a:lnTo>
                      <a:lnTo>
                        <a:pt x="106" y="219"/>
                      </a:lnTo>
                      <a:lnTo>
                        <a:pt x="125" y="228"/>
                      </a:lnTo>
                      <a:lnTo>
                        <a:pt x="144" y="237"/>
                      </a:lnTo>
                      <a:lnTo>
                        <a:pt x="159" y="244"/>
                      </a:lnTo>
                      <a:lnTo>
                        <a:pt x="134" y="239"/>
                      </a:lnTo>
                      <a:lnTo>
                        <a:pt x="103" y="232"/>
                      </a:lnTo>
                      <a:lnTo>
                        <a:pt x="81" y="222"/>
                      </a:lnTo>
                      <a:lnTo>
                        <a:pt x="56" y="209"/>
                      </a:lnTo>
                      <a:lnTo>
                        <a:pt x="40" y="194"/>
                      </a:lnTo>
                      <a:lnTo>
                        <a:pt x="25" y="181"/>
                      </a:lnTo>
                      <a:lnTo>
                        <a:pt x="13" y="164"/>
                      </a:lnTo>
                      <a:lnTo>
                        <a:pt x="6" y="148"/>
                      </a:lnTo>
                      <a:lnTo>
                        <a:pt x="2" y="127"/>
                      </a:lnTo>
                      <a:lnTo>
                        <a:pt x="0" y="103"/>
                      </a:lnTo>
                      <a:lnTo>
                        <a:pt x="2" y="77"/>
                      </a:lnTo>
                      <a:lnTo>
                        <a:pt x="9" y="46"/>
                      </a:lnTo>
                      <a:lnTo>
                        <a:pt x="18" y="2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8" name="Group 228"/>
              <p:cNvGrpSpPr>
                <a:grpSpLocks/>
              </p:cNvGrpSpPr>
              <p:nvPr/>
            </p:nvGrpSpPr>
            <p:grpSpPr bwMode="auto">
              <a:xfrm>
                <a:off x="1185" y="1261"/>
                <a:ext cx="122" cy="147"/>
                <a:chOff x="1185" y="1261"/>
                <a:chExt cx="122" cy="147"/>
              </a:xfrm>
            </p:grpSpPr>
            <p:sp>
              <p:nvSpPr>
                <p:cNvPr id="4171" name="Freeform 229"/>
                <p:cNvSpPr>
                  <a:spLocks/>
                </p:cNvSpPr>
                <p:nvPr/>
              </p:nvSpPr>
              <p:spPr bwMode="auto">
                <a:xfrm>
                  <a:off x="1185" y="1261"/>
                  <a:ext cx="122" cy="147"/>
                </a:xfrm>
                <a:custGeom>
                  <a:avLst/>
                  <a:gdLst>
                    <a:gd name="T0" fmla="*/ 92 w 366"/>
                    <a:gd name="T1" fmla="*/ 144 h 440"/>
                    <a:gd name="T2" fmla="*/ 78 w 366"/>
                    <a:gd name="T3" fmla="*/ 147 h 440"/>
                    <a:gd name="T4" fmla="*/ 63 w 366"/>
                    <a:gd name="T5" fmla="*/ 146 h 440"/>
                    <a:gd name="T6" fmla="*/ 50 w 366"/>
                    <a:gd name="T7" fmla="*/ 142 h 440"/>
                    <a:gd name="T8" fmla="*/ 38 w 366"/>
                    <a:gd name="T9" fmla="*/ 138 h 440"/>
                    <a:gd name="T10" fmla="*/ 26 w 366"/>
                    <a:gd name="T11" fmla="*/ 131 h 440"/>
                    <a:gd name="T12" fmla="*/ 14 w 366"/>
                    <a:gd name="T13" fmla="*/ 117 h 440"/>
                    <a:gd name="T14" fmla="*/ 7 w 366"/>
                    <a:gd name="T15" fmla="*/ 103 h 440"/>
                    <a:gd name="T16" fmla="*/ 2 w 366"/>
                    <a:gd name="T17" fmla="*/ 89 h 440"/>
                    <a:gd name="T18" fmla="*/ 0 w 366"/>
                    <a:gd name="T19" fmla="*/ 68 h 440"/>
                    <a:gd name="T20" fmla="*/ 2 w 366"/>
                    <a:gd name="T21" fmla="*/ 52 h 440"/>
                    <a:gd name="T22" fmla="*/ 6 w 366"/>
                    <a:gd name="T23" fmla="*/ 38 h 440"/>
                    <a:gd name="T24" fmla="*/ 14 w 366"/>
                    <a:gd name="T25" fmla="*/ 28 h 440"/>
                    <a:gd name="T26" fmla="*/ 20 w 366"/>
                    <a:gd name="T27" fmla="*/ 17 h 440"/>
                    <a:gd name="T28" fmla="*/ 24 w 366"/>
                    <a:gd name="T29" fmla="*/ 8 h 440"/>
                    <a:gd name="T30" fmla="*/ 24 w 366"/>
                    <a:gd name="T31" fmla="*/ 0 h 440"/>
                    <a:gd name="T32" fmla="*/ 35 w 366"/>
                    <a:gd name="T33" fmla="*/ 6 h 440"/>
                    <a:gd name="T34" fmla="*/ 45 w 366"/>
                    <a:gd name="T35" fmla="*/ 9 h 440"/>
                    <a:gd name="T36" fmla="*/ 54 w 366"/>
                    <a:gd name="T37" fmla="*/ 13 h 440"/>
                    <a:gd name="T38" fmla="*/ 67 w 366"/>
                    <a:gd name="T39" fmla="*/ 17 h 440"/>
                    <a:gd name="T40" fmla="*/ 77 w 366"/>
                    <a:gd name="T41" fmla="*/ 18 h 440"/>
                    <a:gd name="T42" fmla="*/ 87 w 366"/>
                    <a:gd name="T43" fmla="*/ 23 h 440"/>
                    <a:gd name="T44" fmla="*/ 99 w 366"/>
                    <a:gd name="T45" fmla="*/ 31 h 440"/>
                    <a:gd name="T46" fmla="*/ 105 w 366"/>
                    <a:gd name="T47" fmla="*/ 39 h 440"/>
                    <a:gd name="T48" fmla="*/ 113 w 366"/>
                    <a:gd name="T49" fmla="*/ 50 h 440"/>
                    <a:gd name="T50" fmla="*/ 117 w 366"/>
                    <a:gd name="T51" fmla="*/ 61 h 440"/>
                    <a:gd name="T52" fmla="*/ 121 w 366"/>
                    <a:gd name="T53" fmla="*/ 71 h 440"/>
                    <a:gd name="T54" fmla="*/ 122 w 366"/>
                    <a:gd name="T55" fmla="*/ 86 h 440"/>
                    <a:gd name="T56" fmla="*/ 121 w 366"/>
                    <a:gd name="T57" fmla="*/ 96 h 440"/>
                    <a:gd name="T58" fmla="*/ 120 w 366"/>
                    <a:gd name="T59" fmla="*/ 107 h 440"/>
                    <a:gd name="T60" fmla="*/ 115 w 366"/>
                    <a:gd name="T61" fmla="*/ 119 h 440"/>
                    <a:gd name="T62" fmla="*/ 109 w 366"/>
                    <a:gd name="T63" fmla="*/ 133 h 440"/>
                    <a:gd name="T64" fmla="*/ 101 w 366"/>
                    <a:gd name="T65" fmla="*/ 139 h 440"/>
                    <a:gd name="T66" fmla="*/ 92 w 366"/>
                    <a:gd name="T67" fmla="*/ 144 h 4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6"/>
                    <a:gd name="T103" fmla="*/ 0 h 440"/>
                    <a:gd name="T104" fmla="*/ 366 w 366"/>
                    <a:gd name="T105" fmla="*/ 440 h 4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6" h="440">
                      <a:moveTo>
                        <a:pt x="276" y="431"/>
                      </a:moveTo>
                      <a:lnTo>
                        <a:pt x="233" y="440"/>
                      </a:lnTo>
                      <a:lnTo>
                        <a:pt x="190" y="437"/>
                      </a:lnTo>
                      <a:lnTo>
                        <a:pt x="151" y="426"/>
                      </a:lnTo>
                      <a:lnTo>
                        <a:pt x="114" y="413"/>
                      </a:lnTo>
                      <a:lnTo>
                        <a:pt x="77" y="393"/>
                      </a:lnTo>
                      <a:lnTo>
                        <a:pt x="41" y="350"/>
                      </a:lnTo>
                      <a:lnTo>
                        <a:pt x="21" y="309"/>
                      </a:lnTo>
                      <a:lnTo>
                        <a:pt x="7" y="266"/>
                      </a:lnTo>
                      <a:lnTo>
                        <a:pt x="0" y="205"/>
                      </a:lnTo>
                      <a:lnTo>
                        <a:pt x="5" y="155"/>
                      </a:lnTo>
                      <a:lnTo>
                        <a:pt x="19" y="115"/>
                      </a:lnTo>
                      <a:lnTo>
                        <a:pt x="41" y="83"/>
                      </a:lnTo>
                      <a:lnTo>
                        <a:pt x="59" y="52"/>
                      </a:lnTo>
                      <a:lnTo>
                        <a:pt x="73" y="24"/>
                      </a:lnTo>
                      <a:lnTo>
                        <a:pt x="73" y="0"/>
                      </a:lnTo>
                      <a:lnTo>
                        <a:pt x="105" y="18"/>
                      </a:lnTo>
                      <a:lnTo>
                        <a:pt x="134" y="27"/>
                      </a:lnTo>
                      <a:lnTo>
                        <a:pt x="163" y="39"/>
                      </a:lnTo>
                      <a:lnTo>
                        <a:pt x="201" y="50"/>
                      </a:lnTo>
                      <a:lnTo>
                        <a:pt x="231" y="54"/>
                      </a:lnTo>
                      <a:lnTo>
                        <a:pt x="262" y="68"/>
                      </a:lnTo>
                      <a:lnTo>
                        <a:pt x="296" y="94"/>
                      </a:lnTo>
                      <a:lnTo>
                        <a:pt x="314" y="118"/>
                      </a:lnTo>
                      <a:lnTo>
                        <a:pt x="339" y="151"/>
                      </a:lnTo>
                      <a:lnTo>
                        <a:pt x="352" y="183"/>
                      </a:lnTo>
                      <a:lnTo>
                        <a:pt x="363" y="214"/>
                      </a:lnTo>
                      <a:lnTo>
                        <a:pt x="366" y="257"/>
                      </a:lnTo>
                      <a:lnTo>
                        <a:pt x="363" y="286"/>
                      </a:lnTo>
                      <a:lnTo>
                        <a:pt x="359" y="319"/>
                      </a:lnTo>
                      <a:lnTo>
                        <a:pt x="346" y="356"/>
                      </a:lnTo>
                      <a:lnTo>
                        <a:pt x="326" y="397"/>
                      </a:lnTo>
                      <a:lnTo>
                        <a:pt x="303" y="417"/>
                      </a:lnTo>
                      <a:lnTo>
                        <a:pt x="276" y="4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Freeform 230"/>
                <p:cNvSpPr>
                  <a:spLocks/>
                </p:cNvSpPr>
                <p:nvPr/>
              </p:nvSpPr>
              <p:spPr bwMode="auto">
                <a:xfrm>
                  <a:off x="1222" y="1293"/>
                  <a:ext cx="79" cy="112"/>
                </a:xfrm>
                <a:custGeom>
                  <a:avLst/>
                  <a:gdLst>
                    <a:gd name="T0" fmla="*/ 0 w 239"/>
                    <a:gd name="T1" fmla="*/ 0 h 334"/>
                    <a:gd name="T2" fmla="*/ 8 w 239"/>
                    <a:gd name="T3" fmla="*/ 11 h 334"/>
                    <a:gd name="T4" fmla="*/ 17 w 239"/>
                    <a:gd name="T5" fmla="*/ 26 h 334"/>
                    <a:gd name="T6" fmla="*/ 24 w 239"/>
                    <a:gd name="T7" fmla="*/ 42 h 334"/>
                    <a:gd name="T8" fmla="*/ 30 w 239"/>
                    <a:gd name="T9" fmla="*/ 62 h 334"/>
                    <a:gd name="T10" fmla="*/ 35 w 239"/>
                    <a:gd name="T11" fmla="*/ 82 h 334"/>
                    <a:gd name="T12" fmla="*/ 34 w 239"/>
                    <a:gd name="T13" fmla="*/ 95 h 334"/>
                    <a:gd name="T14" fmla="*/ 33 w 239"/>
                    <a:gd name="T15" fmla="*/ 104 h 334"/>
                    <a:gd name="T16" fmla="*/ 26 w 239"/>
                    <a:gd name="T17" fmla="*/ 108 h 334"/>
                    <a:gd name="T18" fmla="*/ 17 w 239"/>
                    <a:gd name="T19" fmla="*/ 108 h 334"/>
                    <a:gd name="T20" fmla="*/ 28 w 239"/>
                    <a:gd name="T21" fmla="*/ 112 h 334"/>
                    <a:gd name="T22" fmla="*/ 41 w 239"/>
                    <a:gd name="T23" fmla="*/ 112 h 334"/>
                    <a:gd name="T24" fmla="*/ 58 w 239"/>
                    <a:gd name="T25" fmla="*/ 108 h 334"/>
                    <a:gd name="T26" fmla="*/ 65 w 239"/>
                    <a:gd name="T27" fmla="*/ 103 h 334"/>
                    <a:gd name="T28" fmla="*/ 70 w 239"/>
                    <a:gd name="T29" fmla="*/ 98 h 334"/>
                    <a:gd name="T30" fmla="*/ 74 w 239"/>
                    <a:gd name="T31" fmla="*/ 88 h 334"/>
                    <a:gd name="T32" fmla="*/ 77 w 239"/>
                    <a:gd name="T33" fmla="*/ 79 h 334"/>
                    <a:gd name="T34" fmla="*/ 79 w 239"/>
                    <a:gd name="T35" fmla="*/ 69 h 334"/>
                    <a:gd name="T36" fmla="*/ 72 w 239"/>
                    <a:gd name="T37" fmla="*/ 78 h 334"/>
                    <a:gd name="T38" fmla="*/ 64 w 239"/>
                    <a:gd name="T39" fmla="*/ 83 h 334"/>
                    <a:gd name="T40" fmla="*/ 52 w 239"/>
                    <a:gd name="T41" fmla="*/ 86 h 334"/>
                    <a:gd name="T42" fmla="*/ 43 w 239"/>
                    <a:gd name="T43" fmla="*/ 85 h 334"/>
                    <a:gd name="T44" fmla="*/ 38 w 239"/>
                    <a:gd name="T45" fmla="*/ 82 h 334"/>
                    <a:gd name="T46" fmla="*/ 37 w 239"/>
                    <a:gd name="T47" fmla="*/ 73 h 334"/>
                    <a:gd name="T48" fmla="*/ 34 w 239"/>
                    <a:gd name="T49" fmla="*/ 57 h 334"/>
                    <a:gd name="T50" fmla="*/ 28 w 239"/>
                    <a:gd name="T51" fmla="*/ 40 h 334"/>
                    <a:gd name="T52" fmla="*/ 22 w 239"/>
                    <a:gd name="T53" fmla="*/ 30 h 334"/>
                    <a:gd name="T54" fmla="*/ 13 w 239"/>
                    <a:gd name="T55" fmla="*/ 14 h 334"/>
                    <a:gd name="T56" fmla="*/ 0 w 239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9"/>
                    <a:gd name="T88" fmla="*/ 0 h 334"/>
                    <a:gd name="T89" fmla="*/ 239 w 239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9" h="334">
                      <a:moveTo>
                        <a:pt x="0" y="0"/>
                      </a:moveTo>
                      <a:lnTo>
                        <a:pt x="25" y="32"/>
                      </a:lnTo>
                      <a:lnTo>
                        <a:pt x="50" y="77"/>
                      </a:lnTo>
                      <a:lnTo>
                        <a:pt x="72" y="124"/>
                      </a:lnTo>
                      <a:lnTo>
                        <a:pt x="92" y="185"/>
                      </a:lnTo>
                      <a:lnTo>
                        <a:pt x="106" y="244"/>
                      </a:lnTo>
                      <a:lnTo>
                        <a:pt x="103" y="283"/>
                      </a:lnTo>
                      <a:lnTo>
                        <a:pt x="99" y="309"/>
                      </a:lnTo>
                      <a:lnTo>
                        <a:pt x="79" y="323"/>
                      </a:lnTo>
                      <a:lnTo>
                        <a:pt x="50" y="323"/>
                      </a:lnTo>
                      <a:lnTo>
                        <a:pt x="86" y="334"/>
                      </a:lnTo>
                      <a:lnTo>
                        <a:pt x="124" y="334"/>
                      </a:lnTo>
                      <a:lnTo>
                        <a:pt x="176" y="323"/>
                      </a:lnTo>
                      <a:lnTo>
                        <a:pt x="197" y="307"/>
                      </a:lnTo>
                      <a:lnTo>
                        <a:pt x="212" y="291"/>
                      </a:lnTo>
                      <a:lnTo>
                        <a:pt x="225" y="262"/>
                      </a:lnTo>
                      <a:lnTo>
                        <a:pt x="234" y="237"/>
                      </a:lnTo>
                      <a:lnTo>
                        <a:pt x="239" y="205"/>
                      </a:lnTo>
                      <a:lnTo>
                        <a:pt x="219" y="233"/>
                      </a:lnTo>
                      <a:lnTo>
                        <a:pt x="194" y="248"/>
                      </a:lnTo>
                      <a:lnTo>
                        <a:pt x="156" y="255"/>
                      </a:lnTo>
                      <a:lnTo>
                        <a:pt x="131" y="253"/>
                      </a:lnTo>
                      <a:lnTo>
                        <a:pt x="115" y="244"/>
                      </a:lnTo>
                      <a:lnTo>
                        <a:pt x="112" y="217"/>
                      </a:lnTo>
                      <a:lnTo>
                        <a:pt x="103" y="169"/>
                      </a:lnTo>
                      <a:lnTo>
                        <a:pt x="86" y="119"/>
                      </a:lnTo>
                      <a:lnTo>
                        <a:pt x="68" y="88"/>
                      </a:lnTo>
                      <a:lnTo>
                        <a:pt x="4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9" name="Group 231"/>
              <p:cNvGrpSpPr>
                <a:grpSpLocks/>
              </p:cNvGrpSpPr>
              <p:nvPr/>
            </p:nvGrpSpPr>
            <p:grpSpPr bwMode="auto">
              <a:xfrm>
                <a:off x="1160" y="1358"/>
                <a:ext cx="154" cy="134"/>
                <a:chOff x="1160" y="1358"/>
                <a:chExt cx="154" cy="134"/>
              </a:xfrm>
            </p:grpSpPr>
            <p:sp>
              <p:nvSpPr>
                <p:cNvPr id="4150" name="Arc 232"/>
                <p:cNvSpPr>
                  <a:spLocks/>
                </p:cNvSpPr>
                <p:nvPr/>
              </p:nvSpPr>
              <p:spPr bwMode="auto">
                <a:xfrm>
                  <a:off x="1221" y="1378"/>
                  <a:ext cx="93" cy="72"/>
                </a:xfrm>
                <a:custGeom>
                  <a:avLst/>
                  <a:gdLst>
                    <a:gd name="T0" fmla="*/ 0 w 42514"/>
                    <a:gd name="T1" fmla="*/ 0 h 43200"/>
                    <a:gd name="T2" fmla="*/ 0 w 42514"/>
                    <a:gd name="T3" fmla="*/ 0 h 43200"/>
                    <a:gd name="T4" fmla="*/ 0 w 425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2514"/>
                    <a:gd name="T10" fmla="*/ 0 h 43200"/>
                    <a:gd name="T11" fmla="*/ 42514 w 42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14" h="43200" fill="none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</a:path>
                    <a:path w="42514" h="43200" stroke="0" extrusionOk="0">
                      <a:moveTo>
                        <a:pt x="-1" y="16200"/>
                      </a:moveTo>
                      <a:cubicBezTo>
                        <a:pt x="2461" y="6663"/>
                        <a:pt x="11064" y="-1"/>
                        <a:pt x="20914" y="0"/>
                      </a:cubicBezTo>
                      <a:cubicBezTo>
                        <a:pt x="32843" y="0"/>
                        <a:pt x="42514" y="9670"/>
                        <a:pt x="42514" y="21600"/>
                      </a:cubicBezTo>
                      <a:cubicBezTo>
                        <a:pt x="42514" y="33529"/>
                        <a:pt x="32843" y="43199"/>
                        <a:pt x="20914" y="43200"/>
                      </a:cubicBezTo>
                      <a:lnTo>
                        <a:pt x="2091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51" name="Group 233"/>
                <p:cNvGrpSpPr>
                  <a:grpSpLocks/>
                </p:cNvGrpSpPr>
                <p:nvPr/>
              </p:nvGrpSpPr>
              <p:grpSpPr bwMode="auto">
                <a:xfrm>
                  <a:off x="1160" y="1358"/>
                  <a:ext cx="124" cy="134"/>
                  <a:chOff x="1160" y="1358"/>
                  <a:chExt cx="124" cy="134"/>
                </a:xfrm>
              </p:grpSpPr>
              <p:sp>
                <p:nvSpPr>
                  <p:cNvPr id="4152" name="Freeform 234"/>
                  <p:cNvSpPr>
                    <a:spLocks/>
                  </p:cNvSpPr>
                  <p:nvPr/>
                </p:nvSpPr>
                <p:spPr bwMode="auto">
                  <a:xfrm>
                    <a:off x="1160" y="1358"/>
                    <a:ext cx="124" cy="134"/>
                  </a:xfrm>
                  <a:custGeom>
                    <a:avLst/>
                    <a:gdLst>
                      <a:gd name="T0" fmla="*/ 52 w 374"/>
                      <a:gd name="T1" fmla="*/ 5 h 402"/>
                      <a:gd name="T2" fmla="*/ 39 w 374"/>
                      <a:gd name="T3" fmla="*/ 11 h 402"/>
                      <a:gd name="T4" fmla="*/ 28 w 374"/>
                      <a:gd name="T5" fmla="*/ 18 h 402"/>
                      <a:gd name="T6" fmla="*/ 19 w 374"/>
                      <a:gd name="T7" fmla="*/ 21 h 402"/>
                      <a:gd name="T8" fmla="*/ 14 w 374"/>
                      <a:gd name="T9" fmla="*/ 28 h 402"/>
                      <a:gd name="T10" fmla="*/ 17 w 374"/>
                      <a:gd name="T11" fmla="*/ 35 h 402"/>
                      <a:gd name="T12" fmla="*/ 9 w 374"/>
                      <a:gd name="T13" fmla="*/ 42 h 402"/>
                      <a:gd name="T14" fmla="*/ 3 w 374"/>
                      <a:gd name="T15" fmla="*/ 48 h 402"/>
                      <a:gd name="T16" fmla="*/ 4 w 374"/>
                      <a:gd name="T17" fmla="*/ 59 h 402"/>
                      <a:gd name="T18" fmla="*/ 4 w 374"/>
                      <a:gd name="T19" fmla="*/ 69 h 402"/>
                      <a:gd name="T20" fmla="*/ 0 w 374"/>
                      <a:gd name="T21" fmla="*/ 86 h 402"/>
                      <a:gd name="T22" fmla="*/ 4 w 374"/>
                      <a:gd name="T23" fmla="*/ 96 h 402"/>
                      <a:gd name="T24" fmla="*/ 16 w 374"/>
                      <a:gd name="T25" fmla="*/ 99 h 402"/>
                      <a:gd name="T26" fmla="*/ 20 w 374"/>
                      <a:gd name="T27" fmla="*/ 112 h 402"/>
                      <a:gd name="T28" fmla="*/ 36 w 374"/>
                      <a:gd name="T29" fmla="*/ 117 h 402"/>
                      <a:gd name="T30" fmla="*/ 41 w 374"/>
                      <a:gd name="T31" fmla="*/ 132 h 402"/>
                      <a:gd name="T32" fmla="*/ 52 w 374"/>
                      <a:gd name="T33" fmla="*/ 134 h 402"/>
                      <a:gd name="T34" fmla="*/ 62 w 374"/>
                      <a:gd name="T35" fmla="*/ 132 h 402"/>
                      <a:gd name="T36" fmla="*/ 70 w 374"/>
                      <a:gd name="T37" fmla="*/ 130 h 402"/>
                      <a:gd name="T38" fmla="*/ 86 w 374"/>
                      <a:gd name="T39" fmla="*/ 130 h 402"/>
                      <a:gd name="T40" fmla="*/ 93 w 374"/>
                      <a:gd name="T41" fmla="*/ 120 h 402"/>
                      <a:gd name="T42" fmla="*/ 98 w 374"/>
                      <a:gd name="T43" fmla="*/ 118 h 402"/>
                      <a:gd name="T44" fmla="*/ 107 w 374"/>
                      <a:gd name="T45" fmla="*/ 114 h 402"/>
                      <a:gd name="T46" fmla="*/ 114 w 374"/>
                      <a:gd name="T47" fmla="*/ 95 h 402"/>
                      <a:gd name="T48" fmla="*/ 122 w 374"/>
                      <a:gd name="T49" fmla="*/ 93 h 402"/>
                      <a:gd name="T50" fmla="*/ 124 w 374"/>
                      <a:gd name="T51" fmla="*/ 81 h 402"/>
                      <a:gd name="T52" fmla="*/ 120 w 374"/>
                      <a:gd name="T53" fmla="*/ 70 h 402"/>
                      <a:gd name="T54" fmla="*/ 124 w 374"/>
                      <a:gd name="T55" fmla="*/ 59 h 402"/>
                      <a:gd name="T56" fmla="*/ 118 w 374"/>
                      <a:gd name="T57" fmla="*/ 49 h 402"/>
                      <a:gd name="T58" fmla="*/ 117 w 374"/>
                      <a:gd name="T59" fmla="*/ 35 h 402"/>
                      <a:gd name="T60" fmla="*/ 113 w 374"/>
                      <a:gd name="T61" fmla="*/ 24 h 402"/>
                      <a:gd name="T62" fmla="*/ 105 w 374"/>
                      <a:gd name="T63" fmla="*/ 21 h 402"/>
                      <a:gd name="T64" fmla="*/ 99 w 374"/>
                      <a:gd name="T65" fmla="*/ 15 h 402"/>
                      <a:gd name="T66" fmla="*/ 91 w 374"/>
                      <a:gd name="T67" fmla="*/ 8 h 402"/>
                      <a:gd name="T68" fmla="*/ 83 w 374"/>
                      <a:gd name="T69" fmla="*/ 9 h 402"/>
                      <a:gd name="T70" fmla="*/ 76 w 374"/>
                      <a:gd name="T71" fmla="*/ 2 h 402"/>
                      <a:gd name="T72" fmla="*/ 67 w 374"/>
                      <a:gd name="T73" fmla="*/ 0 h 4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4"/>
                      <a:gd name="T112" fmla="*/ 0 h 402"/>
                      <a:gd name="T113" fmla="*/ 374 w 374"/>
                      <a:gd name="T114" fmla="*/ 402 h 4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4" h="402">
                        <a:moveTo>
                          <a:pt x="187" y="13"/>
                        </a:moveTo>
                        <a:lnTo>
                          <a:pt x="156" y="14"/>
                        </a:lnTo>
                        <a:lnTo>
                          <a:pt x="133" y="20"/>
                        </a:lnTo>
                        <a:lnTo>
                          <a:pt x="119" y="34"/>
                        </a:lnTo>
                        <a:lnTo>
                          <a:pt x="114" y="51"/>
                        </a:lnTo>
                        <a:lnTo>
                          <a:pt x="85" y="53"/>
                        </a:lnTo>
                        <a:lnTo>
                          <a:pt x="70" y="57"/>
                        </a:lnTo>
                        <a:lnTo>
                          <a:pt x="58" y="63"/>
                        </a:lnTo>
                        <a:lnTo>
                          <a:pt x="46" y="74"/>
                        </a:lnTo>
                        <a:lnTo>
                          <a:pt x="42" y="83"/>
                        </a:lnTo>
                        <a:lnTo>
                          <a:pt x="44" y="98"/>
                        </a:lnTo>
                        <a:lnTo>
                          <a:pt x="50" y="106"/>
                        </a:lnTo>
                        <a:lnTo>
                          <a:pt x="44" y="120"/>
                        </a:lnTo>
                        <a:lnTo>
                          <a:pt x="28" y="125"/>
                        </a:lnTo>
                        <a:lnTo>
                          <a:pt x="14" y="132"/>
                        </a:lnTo>
                        <a:lnTo>
                          <a:pt x="8" y="145"/>
                        </a:lnTo>
                        <a:lnTo>
                          <a:pt x="6" y="163"/>
                        </a:lnTo>
                        <a:lnTo>
                          <a:pt x="13" y="176"/>
                        </a:lnTo>
                        <a:lnTo>
                          <a:pt x="22" y="187"/>
                        </a:lnTo>
                        <a:lnTo>
                          <a:pt x="12" y="207"/>
                        </a:lnTo>
                        <a:lnTo>
                          <a:pt x="2" y="236"/>
                        </a:lnTo>
                        <a:lnTo>
                          <a:pt x="0" y="257"/>
                        </a:lnTo>
                        <a:lnTo>
                          <a:pt x="3" y="276"/>
                        </a:lnTo>
                        <a:lnTo>
                          <a:pt x="12" y="287"/>
                        </a:lnTo>
                        <a:lnTo>
                          <a:pt x="35" y="292"/>
                        </a:lnTo>
                        <a:lnTo>
                          <a:pt x="48" y="296"/>
                        </a:lnTo>
                        <a:lnTo>
                          <a:pt x="50" y="318"/>
                        </a:lnTo>
                        <a:lnTo>
                          <a:pt x="61" y="337"/>
                        </a:lnTo>
                        <a:lnTo>
                          <a:pt x="87" y="348"/>
                        </a:lnTo>
                        <a:lnTo>
                          <a:pt x="110" y="351"/>
                        </a:lnTo>
                        <a:lnTo>
                          <a:pt x="117" y="382"/>
                        </a:lnTo>
                        <a:lnTo>
                          <a:pt x="125" y="395"/>
                        </a:lnTo>
                        <a:lnTo>
                          <a:pt x="137" y="401"/>
                        </a:lnTo>
                        <a:lnTo>
                          <a:pt x="158" y="402"/>
                        </a:lnTo>
                        <a:lnTo>
                          <a:pt x="175" y="401"/>
                        </a:lnTo>
                        <a:lnTo>
                          <a:pt x="188" y="395"/>
                        </a:lnTo>
                        <a:lnTo>
                          <a:pt x="200" y="386"/>
                        </a:lnTo>
                        <a:lnTo>
                          <a:pt x="211" y="391"/>
                        </a:lnTo>
                        <a:lnTo>
                          <a:pt x="240" y="394"/>
                        </a:lnTo>
                        <a:lnTo>
                          <a:pt x="260" y="389"/>
                        </a:lnTo>
                        <a:lnTo>
                          <a:pt x="272" y="377"/>
                        </a:lnTo>
                        <a:lnTo>
                          <a:pt x="280" y="361"/>
                        </a:lnTo>
                        <a:lnTo>
                          <a:pt x="285" y="350"/>
                        </a:lnTo>
                        <a:lnTo>
                          <a:pt x="296" y="355"/>
                        </a:lnTo>
                        <a:lnTo>
                          <a:pt x="309" y="353"/>
                        </a:lnTo>
                        <a:lnTo>
                          <a:pt x="324" y="341"/>
                        </a:lnTo>
                        <a:lnTo>
                          <a:pt x="337" y="316"/>
                        </a:lnTo>
                        <a:lnTo>
                          <a:pt x="343" y="284"/>
                        </a:lnTo>
                        <a:lnTo>
                          <a:pt x="353" y="287"/>
                        </a:lnTo>
                        <a:lnTo>
                          <a:pt x="367" y="280"/>
                        </a:lnTo>
                        <a:lnTo>
                          <a:pt x="371" y="261"/>
                        </a:lnTo>
                        <a:lnTo>
                          <a:pt x="373" y="243"/>
                        </a:lnTo>
                        <a:lnTo>
                          <a:pt x="365" y="222"/>
                        </a:lnTo>
                        <a:lnTo>
                          <a:pt x="362" y="211"/>
                        </a:lnTo>
                        <a:lnTo>
                          <a:pt x="373" y="196"/>
                        </a:lnTo>
                        <a:lnTo>
                          <a:pt x="374" y="178"/>
                        </a:lnTo>
                        <a:lnTo>
                          <a:pt x="367" y="160"/>
                        </a:lnTo>
                        <a:lnTo>
                          <a:pt x="356" y="146"/>
                        </a:lnTo>
                        <a:lnTo>
                          <a:pt x="353" y="127"/>
                        </a:lnTo>
                        <a:lnTo>
                          <a:pt x="353" y="106"/>
                        </a:lnTo>
                        <a:lnTo>
                          <a:pt x="351" y="89"/>
                        </a:lnTo>
                        <a:lnTo>
                          <a:pt x="341" y="73"/>
                        </a:lnTo>
                        <a:lnTo>
                          <a:pt x="327" y="65"/>
                        </a:lnTo>
                        <a:lnTo>
                          <a:pt x="316" y="64"/>
                        </a:lnTo>
                        <a:lnTo>
                          <a:pt x="308" y="64"/>
                        </a:lnTo>
                        <a:lnTo>
                          <a:pt x="299" y="44"/>
                        </a:lnTo>
                        <a:lnTo>
                          <a:pt x="289" y="30"/>
                        </a:lnTo>
                        <a:lnTo>
                          <a:pt x="274" y="25"/>
                        </a:lnTo>
                        <a:lnTo>
                          <a:pt x="262" y="25"/>
                        </a:lnTo>
                        <a:lnTo>
                          <a:pt x="250" y="27"/>
                        </a:lnTo>
                        <a:lnTo>
                          <a:pt x="239" y="14"/>
                        </a:lnTo>
                        <a:lnTo>
                          <a:pt x="228" y="6"/>
                        </a:lnTo>
                        <a:lnTo>
                          <a:pt x="214" y="2"/>
                        </a:lnTo>
                        <a:lnTo>
                          <a:pt x="201" y="0"/>
                        </a:lnTo>
                        <a:lnTo>
                          <a:pt x="187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588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3" name="Freeform 235"/>
                  <p:cNvSpPr>
                    <a:spLocks/>
                  </p:cNvSpPr>
                  <p:nvPr/>
                </p:nvSpPr>
                <p:spPr bwMode="auto">
                  <a:xfrm>
                    <a:off x="1170" y="1407"/>
                    <a:ext cx="35" cy="13"/>
                  </a:xfrm>
                  <a:custGeom>
                    <a:avLst/>
                    <a:gdLst>
                      <a:gd name="T0" fmla="*/ 0 w 107"/>
                      <a:gd name="T1" fmla="*/ 13 h 39"/>
                      <a:gd name="T2" fmla="*/ 5 w 107"/>
                      <a:gd name="T3" fmla="*/ 9 h 39"/>
                      <a:gd name="T4" fmla="*/ 11 w 107"/>
                      <a:gd name="T5" fmla="*/ 6 h 39"/>
                      <a:gd name="T6" fmla="*/ 19 w 107"/>
                      <a:gd name="T7" fmla="*/ 5 h 39"/>
                      <a:gd name="T8" fmla="*/ 26 w 107"/>
                      <a:gd name="T9" fmla="*/ 4 h 39"/>
                      <a:gd name="T10" fmla="*/ 35 w 107"/>
                      <a:gd name="T11" fmla="*/ 4 h 39"/>
                      <a:gd name="T12" fmla="*/ 26 w 107"/>
                      <a:gd name="T13" fmla="*/ 1 h 39"/>
                      <a:gd name="T14" fmla="*/ 18 w 107"/>
                      <a:gd name="T15" fmla="*/ 0 h 39"/>
                      <a:gd name="T16" fmla="*/ 9 w 107"/>
                      <a:gd name="T17" fmla="*/ 1 h 39"/>
                      <a:gd name="T18" fmla="*/ 5 w 107"/>
                      <a:gd name="T19" fmla="*/ 3 h 39"/>
                      <a:gd name="T20" fmla="*/ 2 w 107"/>
                      <a:gd name="T21" fmla="*/ 7 h 39"/>
                      <a:gd name="T22" fmla="*/ 0 w 107"/>
                      <a:gd name="T23" fmla="*/ 13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7"/>
                      <a:gd name="T37" fmla="*/ 0 h 39"/>
                      <a:gd name="T38" fmla="*/ 107 w 107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7" h="39">
                        <a:moveTo>
                          <a:pt x="0" y="39"/>
                        </a:moveTo>
                        <a:lnTo>
                          <a:pt x="16" y="28"/>
                        </a:lnTo>
                        <a:lnTo>
                          <a:pt x="33" y="19"/>
                        </a:lnTo>
                        <a:lnTo>
                          <a:pt x="57" y="14"/>
                        </a:lnTo>
                        <a:lnTo>
                          <a:pt x="81" y="11"/>
                        </a:lnTo>
                        <a:lnTo>
                          <a:pt x="107" y="11"/>
                        </a:lnTo>
                        <a:lnTo>
                          <a:pt x="78" y="4"/>
                        </a:lnTo>
                        <a:lnTo>
                          <a:pt x="54" y="0"/>
                        </a:lnTo>
                        <a:lnTo>
                          <a:pt x="28" y="2"/>
                        </a:lnTo>
                        <a:lnTo>
                          <a:pt x="16" y="9"/>
                        </a:lnTo>
                        <a:lnTo>
                          <a:pt x="6" y="2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236"/>
                  <p:cNvSpPr>
                    <a:spLocks/>
                  </p:cNvSpPr>
                  <p:nvPr/>
                </p:nvSpPr>
                <p:spPr bwMode="auto">
                  <a:xfrm>
                    <a:off x="1177" y="1433"/>
                    <a:ext cx="31" cy="22"/>
                  </a:xfrm>
                  <a:custGeom>
                    <a:avLst/>
                    <a:gdLst>
                      <a:gd name="T0" fmla="*/ 0 w 94"/>
                      <a:gd name="T1" fmla="*/ 22 h 66"/>
                      <a:gd name="T2" fmla="*/ 5 w 94"/>
                      <a:gd name="T3" fmla="*/ 13 h 66"/>
                      <a:gd name="T4" fmla="*/ 11 w 94"/>
                      <a:gd name="T5" fmla="*/ 8 h 66"/>
                      <a:gd name="T6" fmla="*/ 19 w 94"/>
                      <a:gd name="T7" fmla="*/ 3 h 66"/>
                      <a:gd name="T8" fmla="*/ 26 w 94"/>
                      <a:gd name="T9" fmla="*/ 2 h 66"/>
                      <a:gd name="T10" fmla="*/ 31 w 94"/>
                      <a:gd name="T11" fmla="*/ 1 h 66"/>
                      <a:gd name="T12" fmla="*/ 19 w 94"/>
                      <a:gd name="T13" fmla="*/ 0 h 66"/>
                      <a:gd name="T14" fmla="*/ 12 w 94"/>
                      <a:gd name="T15" fmla="*/ 3 h 66"/>
                      <a:gd name="T16" fmla="*/ 8 w 94"/>
                      <a:gd name="T17" fmla="*/ 5 h 66"/>
                      <a:gd name="T18" fmla="*/ 5 w 94"/>
                      <a:gd name="T19" fmla="*/ 9 h 66"/>
                      <a:gd name="T20" fmla="*/ 3 w 94"/>
                      <a:gd name="T21" fmla="*/ 15 h 66"/>
                      <a:gd name="T22" fmla="*/ 0 w 94"/>
                      <a:gd name="T23" fmla="*/ 22 h 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"/>
                      <a:gd name="T37" fmla="*/ 0 h 66"/>
                      <a:gd name="T38" fmla="*/ 94 w 94"/>
                      <a:gd name="T39" fmla="*/ 66 h 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" h="66">
                        <a:moveTo>
                          <a:pt x="0" y="66"/>
                        </a:moveTo>
                        <a:lnTo>
                          <a:pt x="15" y="40"/>
                        </a:lnTo>
                        <a:lnTo>
                          <a:pt x="33" y="24"/>
                        </a:lnTo>
                        <a:lnTo>
                          <a:pt x="59" y="9"/>
                        </a:lnTo>
                        <a:lnTo>
                          <a:pt x="80" y="7"/>
                        </a:lnTo>
                        <a:lnTo>
                          <a:pt x="94" y="4"/>
                        </a:lnTo>
                        <a:lnTo>
                          <a:pt x="57" y="0"/>
                        </a:lnTo>
                        <a:lnTo>
                          <a:pt x="37" y="8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44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5" name="Freeform 237"/>
                  <p:cNvSpPr>
                    <a:spLocks/>
                  </p:cNvSpPr>
                  <p:nvPr/>
                </p:nvSpPr>
                <p:spPr bwMode="auto">
                  <a:xfrm>
                    <a:off x="1199" y="1439"/>
                    <a:ext cx="18" cy="32"/>
                  </a:xfrm>
                  <a:custGeom>
                    <a:avLst/>
                    <a:gdLst>
                      <a:gd name="T0" fmla="*/ 1 w 52"/>
                      <a:gd name="T1" fmla="*/ 32 h 96"/>
                      <a:gd name="T2" fmla="*/ 4 w 52"/>
                      <a:gd name="T3" fmla="*/ 21 h 96"/>
                      <a:gd name="T4" fmla="*/ 7 w 52"/>
                      <a:gd name="T5" fmla="*/ 14 h 96"/>
                      <a:gd name="T6" fmla="*/ 11 w 52"/>
                      <a:gd name="T7" fmla="*/ 8 h 96"/>
                      <a:gd name="T8" fmla="*/ 14 w 52"/>
                      <a:gd name="T9" fmla="*/ 4 h 96"/>
                      <a:gd name="T10" fmla="*/ 18 w 52"/>
                      <a:gd name="T11" fmla="*/ 0 h 96"/>
                      <a:gd name="T12" fmla="*/ 10 w 52"/>
                      <a:gd name="T13" fmla="*/ 5 h 96"/>
                      <a:gd name="T14" fmla="*/ 3 w 52"/>
                      <a:gd name="T15" fmla="*/ 13 h 96"/>
                      <a:gd name="T16" fmla="*/ 1 w 52"/>
                      <a:gd name="T17" fmla="*/ 18 h 96"/>
                      <a:gd name="T18" fmla="*/ 0 w 52"/>
                      <a:gd name="T19" fmla="*/ 23 h 96"/>
                      <a:gd name="T20" fmla="*/ 1 w 52"/>
                      <a:gd name="T21" fmla="*/ 32 h 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2"/>
                      <a:gd name="T34" fmla="*/ 0 h 96"/>
                      <a:gd name="T35" fmla="*/ 52 w 52"/>
                      <a:gd name="T36" fmla="*/ 96 h 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2" h="96">
                        <a:moveTo>
                          <a:pt x="3" y="96"/>
                        </a:moveTo>
                        <a:lnTo>
                          <a:pt x="12" y="63"/>
                        </a:lnTo>
                        <a:lnTo>
                          <a:pt x="20" y="42"/>
                        </a:lnTo>
                        <a:lnTo>
                          <a:pt x="32" y="24"/>
                        </a:lnTo>
                        <a:lnTo>
                          <a:pt x="39" y="11"/>
                        </a:lnTo>
                        <a:lnTo>
                          <a:pt x="52" y="0"/>
                        </a:lnTo>
                        <a:lnTo>
                          <a:pt x="29" y="15"/>
                        </a:lnTo>
                        <a:lnTo>
                          <a:pt x="10" y="39"/>
                        </a:lnTo>
                        <a:lnTo>
                          <a:pt x="3" y="55"/>
                        </a:lnTo>
                        <a:lnTo>
                          <a:pt x="0" y="68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238"/>
                  <p:cNvSpPr>
                    <a:spLocks/>
                  </p:cNvSpPr>
                  <p:nvPr/>
                </p:nvSpPr>
                <p:spPr bwMode="auto">
                  <a:xfrm>
                    <a:off x="1181" y="1397"/>
                    <a:ext cx="31" cy="14"/>
                  </a:xfrm>
                  <a:custGeom>
                    <a:avLst/>
                    <a:gdLst>
                      <a:gd name="T0" fmla="*/ 7 w 92"/>
                      <a:gd name="T1" fmla="*/ 0 h 42"/>
                      <a:gd name="T2" fmla="*/ 13 w 92"/>
                      <a:gd name="T3" fmla="*/ 1 h 42"/>
                      <a:gd name="T4" fmla="*/ 21 w 92"/>
                      <a:gd name="T5" fmla="*/ 3 h 42"/>
                      <a:gd name="T6" fmla="*/ 28 w 92"/>
                      <a:gd name="T7" fmla="*/ 9 h 42"/>
                      <a:gd name="T8" fmla="*/ 31 w 92"/>
                      <a:gd name="T9" fmla="*/ 14 h 42"/>
                      <a:gd name="T10" fmla="*/ 22 w 92"/>
                      <a:gd name="T11" fmla="*/ 7 h 42"/>
                      <a:gd name="T12" fmla="*/ 12 w 92"/>
                      <a:gd name="T13" fmla="*/ 3 h 42"/>
                      <a:gd name="T14" fmla="*/ 6 w 92"/>
                      <a:gd name="T15" fmla="*/ 3 h 42"/>
                      <a:gd name="T16" fmla="*/ 0 w 92"/>
                      <a:gd name="T17" fmla="*/ 2 h 42"/>
                      <a:gd name="T18" fmla="*/ 7 w 92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2"/>
                      <a:gd name="T32" fmla="*/ 92 w 92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2">
                        <a:moveTo>
                          <a:pt x="21" y="0"/>
                        </a:moveTo>
                        <a:lnTo>
                          <a:pt x="39" y="3"/>
                        </a:lnTo>
                        <a:lnTo>
                          <a:pt x="61" y="8"/>
                        </a:lnTo>
                        <a:lnTo>
                          <a:pt x="83" y="27"/>
                        </a:lnTo>
                        <a:lnTo>
                          <a:pt x="92" y="42"/>
                        </a:lnTo>
                        <a:lnTo>
                          <a:pt x="65" y="21"/>
                        </a:lnTo>
                        <a:lnTo>
                          <a:pt x="37" y="10"/>
                        </a:lnTo>
                        <a:lnTo>
                          <a:pt x="17" y="8"/>
                        </a:lnTo>
                        <a:lnTo>
                          <a:pt x="0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7" name="Freeform 239"/>
                  <p:cNvSpPr>
                    <a:spLocks/>
                  </p:cNvSpPr>
                  <p:nvPr/>
                </p:nvSpPr>
                <p:spPr bwMode="auto">
                  <a:xfrm>
                    <a:off x="1200" y="1379"/>
                    <a:ext cx="12" cy="21"/>
                  </a:xfrm>
                  <a:custGeom>
                    <a:avLst/>
                    <a:gdLst>
                      <a:gd name="T0" fmla="*/ 0 w 35"/>
                      <a:gd name="T1" fmla="*/ 0 h 63"/>
                      <a:gd name="T2" fmla="*/ 7 w 35"/>
                      <a:gd name="T3" fmla="*/ 7 h 63"/>
                      <a:gd name="T4" fmla="*/ 10 w 35"/>
                      <a:gd name="T5" fmla="*/ 13 h 63"/>
                      <a:gd name="T6" fmla="*/ 12 w 35"/>
                      <a:gd name="T7" fmla="*/ 21 h 63"/>
                      <a:gd name="T8" fmla="*/ 12 w 35"/>
                      <a:gd name="T9" fmla="*/ 11 h 63"/>
                      <a:gd name="T10" fmla="*/ 9 w 35"/>
                      <a:gd name="T11" fmla="*/ 3 h 63"/>
                      <a:gd name="T12" fmla="*/ 0 w 35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5"/>
                      <a:gd name="T22" fmla="*/ 0 h 63"/>
                      <a:gd name="T23" fmla="*/ 35 w 35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5" h="63">
                        <a:moveTo>
                          <a:pt x="0" y="0"/>
                        </a:moveTo>
                        <a:lnTo>
                          <a:pt x="21" y="21"/>
                        </a:lnTo>
                        <a:lnTo>
                          <a:pt x="29" y="40"/>
                        </a:lnTo>
                        <a:lnTo>
                          <a:pt x="35" y="63"/>
                        </a:lnTo>
                        <a:lnTo>
                          <a:pt x="35" y="32"/>
                        </a:lnTo>
                        <a:lnTo>
                          <a:pt x="26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8" name="Freeform 240"/>
                  <p:cNvSpPr>
                    <a:spLocks/>
                  </p:cNvSpPr>
                  <p:nvPr/>
                </p:nvSpPr>
                <p:spPr bwMode="auto">
                  <a:xfrm>
                    <a:off x="1219" y="1442"/>
                    <a:ext cx="6" cy="40"/>
                  </a:xfrm>
                  <a:custGeom>
                    <a:avLst/>
                    <a:gdLst>
                      <a:gd name="T0" fmla="*/ 4 w 18"/>
                      <a:gd name="T1" fmla="*/ 0 h 120"/>
                      <a:gd name="T2" fmla="*/ 1 w 18"/>
                      <a:gd name="T3" fmla="*/ 9 h 120"/>
                      <a:gd name="T4" fmla="*/ 0 w 18"/>
                      <a:gd name="T5" fmla="*/ 20 h 120"/>
                      <a:gd name="T6" fmla="*/ 1 w 18"/>
                      <a:gd name="T7" fmla="*/ 27 h 120"/>
                      <a:gd name="T8" fmla="*/ 3 w 18"/>
                      <a:gd name="T9" fmla="*/ 35 h 120"/>
                      <a:gd name="T10" fmla="*/ 6 w 18"/>
                      <a:gd name="T11" fmla="*/ 40 h 120"/>
                      <a:gd name="T12" fmla="*/ 4 w 18"/>
                      <a:gd name="T13" fmla="*/ 26 h 120"/>
                      <a:gd name="T14" fmla="*/ 3 w 18"/>
                      <a:gd name="T15" fmla="*/ 11 h 120"/>
                      <a:gd name="T16" fmla="*/ 4 w 18"/>
                      <a:gd name="T17" fmla="*/ 0 h 1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20"/>
                      <a:gd name="T29" fmla="*/ 18 w 18"/>
                      <a:gd name="T30" fmla="*/ 120 h 1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20">
                        <a:moveTo>
                          <a:pt x="13" y="0"/>
                        </a:moveTo>
                        <a:lnTo>
                          <a:pt x="3" y="28"/>
                        </a:lnTo>
                        <a:lnTo>
                          <a:pt x="0" y="60"/>
                        </a:lnTo>
                        <a:lnTo>
                          <a:pt x="4" y="80"/>
                        </a:lnTo>
                        <a:lnTo>
                          <a:pt x="8" y="104"/>
                        </a:lnTo>
                        <a:lnTo>
                          <a:pt x="18" y="120"/>
                        </a:lnTo>
                        <a:lnTo>
                          <a:pt x="13" y="79"/>
                        </a:lnTo>
                        <a:lnTo>
                          <a:pt x="10" y="3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9" name="Freeform 241"/>
                  <p:cNvSpPr>
                    <a:spLocks/>
                  </p:cNvSpPr>
                  <p:nvPr/>
                </p:nvSpPr>
                <p:spPr bwMode="auto">
                  <a:xfrm>
                    <a:off x="1238" y="1438"/>
                    <a:ext cx="12" cy="31"/>
                  </a:xfrm>
                  <a:custGeom>
                    <a:avLst/>
                    <a:gdLst>
                      <a:gd name="T0" fmla="*/ 12 w 36"/>
                      <a:gd name="T1" fmla="*/ 31 h 92"/>
                      <a:gd name="T2" fmla="*/ 4 w 36"/>
                      <a:gd name="T3" fmla="*/ 18 h 92"/>
                      <a:gd name="T4" fmla="*/ 2 w 36"/>
                      <a:gd name="T5" fmla="*/ 8 h 92"/>
                      <a:gd name="T6" fmla="*/ 0 w 36"/>
                      <a:gd name="T7" fmla="*/ 0 h 92"/>
                      <a:gd name="T8" fmla="*/ 6 w 36"/>
                      <a:gd name="T9" fmla="*/ 9 h 92"/>
                      <a:gd name="T10" fmla="*/ 10 w 36"/>
                      <a:gd name="T11" fmla="*/ 18 h 92"/>
                      <a:gd name="T12" fmla="*/ 12 w 36"/>
                      <a:gd name="T13" fmla="*/ 31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92"/>
                      <a:gd name="T23" fmla="*/ 36 w 36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92">
                        <a:moveTo>
                          <a:pt x="36" y="92"/>
                        </a:moveTo>
                        <a:lnTo>
                          <a:pt x="12" y="54"/>
                        </a:lnTo>
                        <a:lnTo>
                          <a:pt x="6" y="25"/>
                        </a:lnTo>
                        <a:lnTo>
                          <a:pt x="0" y="0"/>
                        </a:lnTo>
                        <a:lnTo>
                          <a:pt x="19" y="27"/>
                        </a:lnTo>
                        <a:lnTo>
                          <a:pt x="29" y="52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0" name="Freeform 242"/>
                  <p:cNvSpPr>
                    <a:spLocks/>
                  </p:cNvSpPr>
                  <p:nvPr/>
                </p:nvSpPr>
                <p:spPr bwMode="auto">
                  <a:xfrm>
                    <a:off x="1242" y="1434"/>
                    <a:ext cx="29" cy="16"/>
                  </a:xfrm>
                  <a:custGeom>
                    <a:avLst/>
                    <a:gdLst>
                      <a:gd name="T0" fmla="*/ 0 w 85"/>
                      <a:gd name="T1" fmla="*/ 0 h 49"/>
                      <a:gd name="T2" fmla="*/ 13 w 85"/>
                      <a:gd name="T3" fmla="*/ 2 h 49"/>
                      <a:gd name="T4" fmla="*/ 18 w 85"/>
                      <a:gd name="T5" fmla="*/ 7 h 49"/>
                      <a:gd name="T6" fmla="*/ 26 w 85"/>
                      <a:gd name="T7" fmla="*/ 12 h 49"/>
                      <a:gd name="T8" fmla="*/ 29 w 85"/>
                      <a:gd name="T9" fmla="*/ 16 h 49"/>
                      <a:gd name="T10" fmla="*/ 25 w 85"/>
                      <a:gd name="T11" fmla="*/ 8 h 49"/>
                      <a:gd name="T12" fmla="*/ 19 w 85"/>
                      <a:gd name="T13" fmla="*/ 2 h 49"/>
                      <a:gd name="T14" fmla="*/ 11 w 85"/>
                      <a:gd name="T15" fmla="*/ 0 h 49"/>
                      <a:gd name="T16" fmla="*/ 0 w 85"/>
                      <a:gd name="T17" fmla="*/ 0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"/>
                      <a:gd name="T28" fmla="*/ 0 h 49"/>
                      <a:gd name="T29" fmla="*/ 85 w 85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" h="49">
                        <a:moveTo>
                          <a:pt x="0" y="0"/>
                        </a:moveTo>
                        <a:lnTo>
                          <a:pt x="37" y="7"/>
                        </a:lnTo>
                        <a:lnTo>
                          <a:pt x="54" y="20"/>
                        </a:lnTo>
                        <a:lnTo>
                          <a:pt x="75" y="37"/>
                        </a:lnTo>
                        <a:lnTo>
                          <a:pt x="85" y="49"/>
                        </a:lnTo>
                        <a:lnTo>
                          <a:pt x="74" y="24"/>
                        </a:lnTo>
                        <a:lnTo>
                          <a:pt x="55" y="7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1" name="Freeform 243"/>
                  <p:cNvSpPr>
                    <a:spLocks/>
                  </p:cNvSpPr>
                  <p:nvPr/>
                </p:nvSpPr>
                <p:spPr bwMode="auto">
                  <a:xfrm>
                    <a:off x="1245" y="1390"/>
                    <a:ext cx="7" cy="16"/>
                  </a:xfrm>
                  <a:custGeom>
                    <a:avLst/>
                    <a:gdLst>
                      <a:gd name="T0" fmla="*/ 7 w 22"/>
                      <a:gd name="T1" fmla="*/ 0 h 48"/>
                      <a:gd name="T2" fmla="*/ 2 w 22"/>
                      <a:gd name="T3" fmla="*/ 7 h 48"/>
                      <a:gd name="T4" fmla="*/ 0 w 22"/>
                      <a:gd name="T5" fmla="*/ 16 h 48"/>
                      <a:gd name="T6" fmla="*/ 5 w 22"/>
                      <a:gd name="T7" fmla="*/ 9 h 48"/>
                      <a:gd name="T8" fmla="*/ 7 w 22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48"/>
                      <a:gd name="T17" fmla="*/ 22 w 2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48">
                        <a:moveTo>
                          <a:pt x="22" y="0"/>
                        </a:moveTo>
                        <a:lnTo>
                          <a:pt x="7" y="21"/>
                        </a:lnTo>
                        <a:lnTo>
                          <a:pt x="0" y="48"/>
                        </a:lnTo>
                        <a:lnTo>
                          <a:pt x="16" y="2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2" name="Freeform 244"/>
                  <p:cNvSpPr>
                    <a:spLocks/>
                  </p:cNvSpPr>
                  <p:nvPr/>
                </p:nvSpPr>
                <p:spPr bwMode="auto">
                  <a:xfrm>
                    <a:off x="1232" y="1381"/>
                    <a:ext cx="3" cy="21"/>
                  </a:xfrm>
                  <a:custGeom>
                    <a:avLst/>
                    <a:gdLst>
                      <a:gd name="T0" fmla="*/ 3 w 9"/>
                      <a:gd name="T1" fmla="*/ 0 h 64"/>
                      <a:gd name="T2" fmla="*/ 0 w 9"/>
                      <a:gd name="T3" fmla="*/ 7 h 64"/>
                      <a:gd name="T4" fmla="*/ 0 w 9"/>
                      <a:gd name="T5" fmla="*/ 13 h 64"/>
                      <a:gd name="T6" fmla="*/ 1 w 9"/>
                      <a:gd name="T7" fmla="*/ 21 h 64"/>
                      <a:gd name="T8" fmla="*/ 3 w 9"/>
                      <a:gd name="T9" fmla="*/ 11 h 64"/>
                      <a:gd name="T10" fmla="*/ 3 w 9"/>
                      <a:gd name="T11" fmla="*/ 0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64"/>
                      <a:gd name="T20" fmla="*/ 9 w 9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64">
                        <a:moveTo>
                          <a:pt x="8" y="0"/>
                        </a:moveTo>
                        <a:lnTo>
                          <a:pt x="0" y="20"/>
                        </a:lnTo>
                        <a:lnTo>
                          <a:pt x="0" y="41"/>
                        </a:lnTo>
                        <a:lnTo>
                          <a:pt x="4" y="64"/>
                        </a:lnTo>
                        <a:lnTo>
                          <a:pt x="9" y="3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3" name="Freeform 245"/>
                  <p:cNvSpPr>
                    <a:spLocks/>
                  </p:cNvSpPr>
                  <p:nvPr/>
                </p:nvSpPr>
                <p:spPr bwMode="auto">
                  <a:xfrm>
                    <a:off x="1251" y="1409"/>
                    <a:ext cx="20" cy="5"/>
                  </a:xfrm>
                  <a:custGeom>
                    <a:avLst/>
                    <a:gdLst>
                      <a:gd name="T0" fmla="*/ 0 w 58"/>
                      <a:gd name="T1" fmla="*/ 5 h 16"/>
                      <a:gd name="T2" fmla="*/ 7 w 58"/>
                      <a:gd name="T3" fmla="*/ 3 h 16"/>
                      <a:gd name="T4" fmla="*/ 13 w 58"/>
                      <a:gd name="T5" fmla="*/ 0 h 16"/>
                      <a:gd name="T6" fmla="*/ 20 w 58"/>
                      <a:gd name="T7" fmla="*/ 1 h 16"/>
                      <a:gd name="T8" fmla="*/ 12 w 58"/>
                      <a:gd name="T9" fmla="*/ 3 h 16"/>
                      <a:gd name="T10" fmla="*/ 0 w 58"/>
                      <a:gd name="T11" fmla="*/ 5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"/>
                      <a:gd name="T19" fmla="*/ 0 h 16"/>
                      <a:gd name="T20" fmla="*/ 58 w 58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" h="16">
                        <a:moveTo>
                          <a:pt x="0" y="16"/>
                        </a:moveTo>
                        <a:lnTo>
                          <a:pt x="19" y="8"/>
                        </a:lnTo>
                        <a:lnTo>
                          <a:pt x="39" y="0"/>
                        </a:lnTo>
                        <a:lnTo>
                          <a:pt x="58" y="3"/>
                        </a:lnTo>
                        <a:lnTo>
                          <a:pt x="34" y="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4" name="Freeform 246"/>
                  <p:cNvSpPr>
                    <a:spLocks/>
                  </p:cNvSpPr>
                  <p:nvPr/>
                </p:nvSpPr>
                <p:spPr bwMode="auto">
                  <a:xfrm>
                    <a:off x="1201" y="1405"/>
                    <a:ext cx="46" cy="35"/>
                  </a:xfrm>
                  <a:custGeom>
                    <a:avLst/>
                    <a:gdLst>
                      <a:gd name="T0" fmla="*/ 2 w 137"/>
                      <a:gd name="T1" fmla="*/ 24 h 107"/>
                      <a:gd name="T2" fmla="*/ 7 w 137"/>
                      <a:gd name="T3" fmla="*/ 29 h 107"/>
                      <a:gd name="T4" fmla="*/ 7 w 137"/>
                      <a:gd name="T5" fmla="*/ 24 h 107"/>
                      <a:gd name="T6" fmla="*/ 8 w 137"/>
                      <a:gd name="T7" fmla="*/ 19 h 107"/>
                      <a:gd name="T8" fmla="*/ 10 w 137"/>
                      <a:gd name="T9" fmla="*/ 16 h 107"/>
                      <a:gd name="T10" fmla="*/ 17 w 137"/>
                      <a:gd name="T11" fmla="*/ 13 h 107"/>
                      <a:gd name="T12" fmla="*/ 22 w 137"/>
                      <a:gd name="T13" fmla="*/ 12 h 107"/>
                      <a:gd name="T14" fmla="*/ 28 w 137"/>
                      <a:gd name="T15" fmla="*/ 12 h 107"/>
                      <a:gd name="T16" fmla="*/ 33 w 137"/>
                      <a:gd name="T17" fmla="*/ 13 h 107"/>
                      <a:gd name="T18" fmla="*/ 35 w 137"/>
                      <a:gd name="T19" fmla="*/ 16 h 107"/>
                      <a:gd name="T20" fmla="*/ 37 w 137"/>
                      <a:gd name="T21" fmla="*/ 21 h 107"/>
                      <a:gd name="T22" fmla="*/ 37 w 137"/>
                      <a:gd name="T23" fmla="*/ 26 h 107"/>
                      <a:gd name="T24" fmla="*/ 35 w 137"/>
                      <a:gd name="T25" fmla="*/ 30 h 107"/>
                      <a:gd name="T26" fmla="*/ 31 w 137"/>
                      <a:gd name="T27" fmla="*/ 33 h 107"/>
                      <a:gd name="T28" fmla="*/ 20 w 137"/>
                      <a:gd name="T29" fmla="*/ 34 h 107"/>
                      <a:gd name="T30" fmla="*/ 29 w 137"/>
                      <a:gd name="T31" fmla="*/ 35 h 107"/>
                      <a:gd name="T32" fmla="*/ 34 w 137"/>
                      <a:gd name="T33" fmla="*/ 34 h 107"/>
                      <a:gd name="T34" fmla="*/ 39 w 137"/>
                      <a:gd name="T35" fmla="*/ 32 h 107"/>
                      <a:gd name="T36" fmla="*/ 44 w 137"/>
                      <a:gd name="T37" fmla="*/ 27 h 107"/>
                      <a:gd name="T38" fmla="*/ 45 w 137"/>
                      <a:gd name="T39" fmla="*/ 23 h 107"/>
                      <a:gd name="T40" fmla="*/ 46 w 137"/>
                      <a:gd name="T41" fmla="*/ 19 h 107"/>
                      <a:gd name="T42" fmla="*/ 46 w 137"/>
                      <a:gd name="T43" fmla="*/ 14 h 107"/>
                      <a:gd name="T44" fmla="*/ 44 w 137"/>
                      <a:gd name="T45" fmla="*/ 10 h 107"/>
                      <a:gd name="T46" fmla="*/ 42 w 137"/>
                      <a:gd name="T47" fmla="*/ 7 h 107"/>
                      <a:gd name="T48" fmla="*/ 37 w 137"/>
                      <a:gd name="T49" fmla="*/ 3 h 107"/>
                      <a:gd name="T50" fmla="*/ 33 w 137"/>
                      <a:gd name="T51" fmla="*/ 1 h 107"/>
                      <a:gd name="T52" fmla="*/ 29 w 137"/>
                      <a:gd name="T53" fmla="*/ 0 h 107"/>
                      <a:gd name="T54" fmla="*/ 24 w 137"/>
                      <a:gd name="T55" fmla="*/ 0 h 107"/>
                      <a:gd name="T56" fmla="*/ 17 w 137"/>
                      <a:gd name="T57" fmla="*/ 1 h 107"/>
                      <a:gd name="T58" fmla="*/ 11 w 137"/>
                      <a:gd name="T59" fmla="*/ 2 h 107"/>
                      <a:gd name="T60" fmla="*/ 6 w 137"/>
                      <a:gd name="T61" fmla="*/ 6 h 107"/>
                      <a:gd name="T62" fmla="*/ 3 w 137"/>
                      <a:gd name="T63" fmla="*/ 9 h 107"/>
                      <a:gd name="T64" fmla="*/ 0 w 137"/>
                      <a:gd name="T65" fmla="*/ 14 h 107"/>
                      <a:gd name="T66" fmla="*/ 0 w 137"/>
                      <a:gd name="T67" fmla="*/ 20 h 107"/>
                      <a:gd name="T68" fmla="*/ 2 w 137"/>
                      <a:gd name="T69" fmla="*/ 24 h 10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7"/>
                      <a:gd name="T106" fmla="*/ 0 h 107"/>
                      <a:gd name="T107" fmla="*/ 137 w 137"/>
                      <a:gd name="T108" fmla="*/ 107 h 10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7" h="107">
                        <a:moveTo>
                          <a:pt x="6" y="74"/>
                        </a:moveTo>
                        <a:lnTo>
                          <a:pt x="21" y="89"/>
                        </a:lnTo>
                        <a:lnTo>
                          <a:pt x="22" y="73"/>
                        </a:lnTo>
                        <a:lnTo>
                          <a:pt x="25" y="59"/>
                        </a:lnTo>
                        <a:lnTo>
                          <a:pt x="31" y="49"/>
                        </a:lnTo>
                        <a:lnTo>
                          <a:pt x="50" y="40"/>
                        </a:lnTo>
                        <a:lnTo>
                          <a:pt x="66" y="36"/>
                        </a:lnTo>
                        <a:lnTo>
                          <a:pt x="82" y="37"/>
                        </a:lnTo>
                        <a:lnTo>
                          <a:pt x="97" y="41"/>
                        </a:lnTo>
                        <a:lnTo>
                          <a:pt x="105" y="50"/>
                        </a:lnTo>
                        <a:lnTo>
                          <a:pt x="110" y="63"/>
                        </a:lnTo>
                        <a:lnTo>
                          <a:pt x="109" y="81"/>
                        </a:lnTo>
                        <a:lnTo>
                          <a:pt x="104" y="92"/>
                        </a:lnTo>
                        <a:lnTo>
                          <a:pt x="93" y="101"/>
                        </a:lnTo>
                        <a:lnTo>
                          <a:pt x="60" y="104"/>
                        </a:lnTo>
                        <a:lnTo>
                          <a:pt x="85" y="107"/>
                        </a:lnTo>
                        <a:lnTo>
                          <a:pt x="101" y="104"/>
                        </a:lnTo>
                        <a:lnTo>
                          <a:pt x="115" y="98"/>
                        </a:lnTo>
                        <a:lnTo>
                          <a:pt x="131" y="83"/>
                        </a:lnTo>
                        <a:lnTo>
                          <a:pt x="135" y="69"/>
                        </a:lnTo>
                        <a:lnTo>
                          <a:pt x="137" y="57"/>
                        </a:lnTo>
                        <a:lnTo>
                          <a:pt x="137" y="43"/>
                        </a:lnTo>
                        <a:lnTo>
                          <a:pt x="131" y="31"/>
                        </a:lnTo>
                        <a:lnTo>
                          <a:pt x="125" y="22"/>
                        </a:lnTo>
                        <a:lnTo>
                          <a:pt x="111" y="10"/>
                        </a:lnTo>
                        <a:lnTo>
                          <a:pt x="99" y="3"/>
                        </a:lnTo>
                        <a:lnTo>
                          <a:pt x="86" y="0"/>
                        </a:lnTo>
                        <a:lnTo>
                          <a:pt x="70" y="0"/>
                        </a:lnTo>
                        <a:lnTo>
                          <a:pt x="52" y="2"/>
                        </a:lnTo>
                        <a:lnTo>
                          <a:pt x="33" y="7"/>
                        </a:lnTo>
                        <a:lnTo>
                          <a:pt x="17" y="18"/>
                        </a:lnTo>
                        <a:lnTo>
                          <a:pt x="8" y="28"/>
                        </a:lnTo>
                        <a:lnTo>
                          <a:pt x="0" y="44"/>
                        </a:lnTo>
                        <a:lnTo>
                          <a:pt x="0" y="61"/>
                        </a:lnTo>
                        <a:lnTo>
                          <a:pt x="6" y="74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5" name="Freeform 247"/>
                  <p:cNvSpPr>
                    <a:spLocks/>
                  </p:cNvSpPr>
                  <p:nvPr/>
                </p:nvSpPr>
                <p:spPr bwMode="auto">
                  <a:xfrm>
                    <a:off x="1194" y="1428"/>
                    <a:ext cx="21" cy="20"/>
                  </a:xfrm>
                  <a:custGeom>
                    <a:avLst/>
                    <a:gdLst>
                      <a:gd name="T0" fmla="*/ 21 w 62"/>
                      <a:gd name="T1" fmla="*/ 0 h 60"/>
                      <a:gd name="T2" fmla="*/ 12 w 62"/>
                      <a:gd name="T3" fmla="*/ 4 h 60"/>
                      <a:gd name="T4" fmla="*/ 5 w 62"/>
                      <a:gd name="T5" fmla="*/ 9 h 60"/>
                      <a:gd name="T6" fmla="*/ 1 w 62"/>
                      <a:gd name="T7" fmla="*/ 15 h 60"/>
                      <a:gd name="T8" fmla="*/ 0 w 62"/>
                      <a:gd name="T9" fmla="*/ 2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60"/>
                      <a:gd name="T17" fmla="*/ 62 w 62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60">
                        <a:moveTo>
                          <a:pt x="62" y="0"/>
                        </a:moveTo>
                        <a:lnTo>
                          <a:pt x="34" y="12"/>
                        </a:lnTo>
                        <a:lnTo>
                          <a:pt x="14" y="28"/>
                        </a:lnTo>
                        <a:lnTo>
                          <a:pt x="4" y="45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Freeform 248"/>
                  <p:cNvSpPr>
                    <a:spLocks/>
                  </p:cNvSpPr>
                  <p:nvPr/>
                </p:nvSpPr>
                <p:spPr bwMode="auto">
                  <a:xfrm>
                    <a:off x="1208" y="1428"/>
                    <a:ext cx="12" cy="30"/>
                  </a:xfrm>
                  <a:custGeom>
                    <a:avLst/>
                    <a:gdLst>
                      <a:gd name="T0" fmla="*/ 12 w 37"/>
                      <a:gd name="T1" fmla="*/ 0 h 90"/>
                      <a:gd name="T2" fmla="*/ 4 w 37"/>
                      <a:gd name="T3" fmla="*/ 7 h 90"/>
                      <a:gd name="T4" fmla="*/ 1 w 37"/>
                      <a:gd name="T5" fmla="*/ 12 h 90"/>
                      <a:gd name="T6" fmla="*/ 0 w 37"/>
                      <a:gd name="T7" fmla="*/ 17 h 90"/>
                      <a:gd name="T8" fmla="*/ 0 w 37"/>
                      <a:gd name="T9" fmla="*/ 23 h 90"/>
                      <a:gd name="T10" fmla="*/ 1 w 37"/>
                      <a:gd name="T11" fmla="*/ 3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"/>
                      <a:gd name="T19" fmla="*/ 0 h 90"/>
                      <a:gd name="T20" fmla="*/ 37 w 37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" h="90">
                        <a:moveTo>
                          <a:pt x="37" y="0"/>
                        </a:moveTo>
                        <a:lnTo>
                          <a:pt x="12" y="22"/>
                        </a:lnTo>
                        <a:lnTo>
                          <a:pt x="2" y="37"/>
                        </a:lnTo>
                        <a:lnTo>
                          <a:pt x="0" y="51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Freeform 249"/>
                  <p:cNvSpPr>
                    <a:spLocks/>
                  </p:cNvSpPr>
                  <p:nvPr/>
                </p:nvSpPr>
                <p:spPr bwMode="auto">
                  <a:xfrm>
                    <a:off x="1217" y="1429"/>
                    <a:ext cx="7" cy="23"/>
                  </a:xfrm>
                  <a:custGeom>
                    <a:avLst/>
                    <a:gdLst>
                      <a:gd name="T0" fmla="*/ 7 w 21"/>
                      <a:gd name="T1" fmla="*/ 0 h 69"/>
                      <a:gd name="T2" fmla="*/ 2 w 21"/>
                      <a:gd name="T3" fmla="*/ 6 h 69"/>
                      <a:gd name="T4" fmla="*/ 1 w 21"/>
                      <a:gd name="T5" fmla="*/ 11 h 69"/>
                      <a:gd name="T6" fmla="*/ 0 w 21"/>
                      <a:gd name="T7" fmla="*/ 15 h 69"/>
                      <a:gd name="T8" fmla="*/ 0 w 21"/>
                      <a:gd name="T9" fmla="*/ 21 h 69"/>
                      <a:gd name="T10" fmla="*/ 0 w 21"/>
                      <a:gd name="T11" fmla="*/ 23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69"/>
                      <a:gd name="T20" fmla="*/ 21 w 21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69">
                        <a:moveTo>
                          <a:pt x="21" y="0"/>
                        </a:moveTo>
                        <a:lnTo>
                          <a:pt x="6" y="17"/>
                        </a:lnTo>
                        <a:lnTo>
                          <a:pt x="3" y="32"/>
                        </a:lnTo>
                        <a:lnTo>
                          <a:pt x="0" y="45"/>
                        </a:lnTo>
                        <a:lnTo>
                          <a:pt x="0" y="63"/>
                        </a:lnTo>
                        <a:lnTo>
                          <a:pt x="0" y="69"/>
                        </a:lnTo>
                      </a:path>
                    </a:pathLst>
                  </a:custGeom>
                  <a:noFill/>
                  <a:ln w="3175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8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1445"/>
                    <a:ext cx="8" cy="8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9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1456"/>
                    <a:ext cx="9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1450"/>
                    <a:ext cx="8" cy="9"/>
                  </a:xfrm>
                  <a:prstGeom prst="ellipse">
                    <a:avLst/>
                  </a:pr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9" name="Group 253"/>
          <p:cNvGrpSpPr>
            <a:grpSpLocks/>
          </p:cNvGrpSpPr>
          <p:nvPr/>
        </p:nvGrpSpPr>
        <p:grpSpPr bwMode="auto">
          <a:xfrm>
            <a:off x="498475" y="5821363"/>
            <a:ext cx="1162050" cy="996950"/>
            <a:chOff x="2733" y="2881"/>
            <a:chExt cx="326" cy="266"/>
          </a:xfrm>
        </p:grpSpPr>
        <p:sp>
          <p:nvSpPr>
            <p:cNvPr id="4120" name="Freeform 254"/>
            <p:cNvSpPr>
              <a:spLocks/>
            </p:cNvSpPr>
            <p:nvPr/>
          </p:nvSpPr>
          <p:spPr bwMode="auto">
            <a:xfrm>
              <a:off x="2735" y="2883"/>
              <a:ext cx="321" cy="262"/>
            </a:xfrm>
            <a:custGeom>
              <a:avLst/>
              <a:gdLst>
                <a:gd name="T0" fmla="*/ 293 w 642"/>
                <a:gd name="T1" fmla="*/ 262 h 524"/>
                <a:gd name="T2" fmla="*/ 320 w 642"/>
                <a:gd name="T3" fmla="*/ 235 h 524"/>
                <a:gd name="T4" fmla="*/ 319 w 642"/>
                <a:gd name="T5" fmla="*/ 232 h 524"/>
                <a:gd name="T6" fmla="*/ 319 w 642"/>
                <a:gd name="T7" fmla="*/ 224 h 524"/>
                <a:gd name="T8" fmla="*/ 319 w 642"/>
                <a:gd name="T9" fmla="*/ 217 h 524"/>
                <a:gd name="T10" fmla="*/ 320 w 642"/>
                <a:gd name="T11" fmla="*/ 214 h 524"/>
                <a:gd name="T12" fmla="*/ 320 w 642"/>
                <a:gd name="T13" fmla="*/ 214 h 524"/>
                <a:gd name="T14" fmla="*/ 317 w 642"/>
                <a:gd name="T15" fmla="*/ 214 h 524"/>
                <a:gd name="T16" fmla="*/ 314 w 642"/>
                <a:gd name="T17" fmla="*/ 214 h 524"/>
                <a:gd name="T18" fmla="*/ 310 w 642"/>
                <a:gd name="T19" fmla="*/ 214 h 524"/>
                <a:gd name="T20" fmla="*/ 306 w 642"/>
                <a:gd name="T21" fmla="*/ 214 h 524"/>
                <a:gd name="T22" fmla="*/ 302 w 642"/>
                <a:gd name="T23" fmla="*/ 214 h 524"/>
                <a:gd name="T24" fmla="*/ 300 w 642"/>
                <a:gd name="T25" fmla="*/ 214 h 524"/>
                <a:gd name="T26" fmla="*/ 298 w 642"/>
                <a:gd name="T27" fmla="*/ 214 h 524"/>
                <a:gd name="T28" fmla="*/ 298 w 642"/>
                <a:gd name="T29" fmla="*/ 196 h 524"/>
                <a:gd name="T30" fmla="*/ 321 w 642"/>
                <a:gd name="T31" fmla="*/ 196 h 524"/>
                <a:gd name="T32" fmla="*/ 321 w 642"/>
                <a:gd name="T33" fmla="*/ 0 h 524"/>
                <a:gd name="T34" fmla="*/ 0 w 642"/>
                <a:gd name="T35" fmla="*/ 0 h 524"/>
                <a:gd name="T36" fmla="*/ 0 w 642"/>
                <a:gd name="T37" fmla="*/ 196 h 524"/>
                <a:gd name="T38" fmla="*/ 22 w 642"/>
                <a:gd name="T39" fmla="*/ 196 h 524"/>
                <a:gd name="T40" fmla="*/ 22 w 642"/>
                <a:gd name="T41" fmla="*/ 214 h 524"/>
                <a:gd name="T42" fmla="*/ 21 w 642"/>
                <a:gd name="T43" fmla="*/ 214 h 524"/>
                <a:gd name="T44" fmla="*/ 19 w 642"/>
                <a:gd name="T45" fmla="*/ 214 h 524"/>
                <a:gd name="T46" fmla="*/ 15 w 642"/>
                <a:gd name="T47" fmla="*/ 214 h 524"/>
                <a:gd name="T48" fmla="*/ 11 w 642"/>
                <a:gd name="T49" fmla="*/ 214 h 524"/>
                <a:gd name="T50" fmla="*/ 7 w 642"/>
                <a:gd name="T51" fmla="*/ 214 h 524"/>
                <a:gd name="T52" fmla="*/ 3 w 642"/>
                <a:gd name="T53" fmla="*/ 214 h 524"/>
                <a:gd name="T54" fmla="*/ 1 w 642"/>
                <a:gd name="T55" fmla="*/ 214 h 524"/>
                <a:gd name="T56" fmla="*/ 1 w 642"/>
                <a:gd name="T57" fmla="*/ 214 h 524"/>
                <a:gd name="T58" fmla="*/ 3 w 642"/>
                <a:gd name="T59" fmla="*/ 217 h 524"/>
                <a:gd name="T60" fmla="*/ 3 w 642"/>
                <a:gd name="T61" fmla="*/ 224 h 524"/>
                <a:gd name="T62" fmla="*/ 2 w 642"/>
                <a:gd name="T63" fmla="*/ 232 h 524"/>
                <a:gd name="T64" fmla="*/ 1 w 642"/>
                <a:gd name="T65" fmla="*/ 235 h 524"/>
                <a:gd name="T66" fmla="*/ 28 w 642"/>
                <a:gd name="T67" fmla="*/ 262 h 524"/>
                <a:gd name="T68" fmla="*/ 293 w 642"/>
                <a:gd name="T69" fmla="*/ 262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2"/>
                <a:gd name="T106" fmla="*/ 0 h 524"/>
                <a:gd name="T107" fmla="*/ 642 w 642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2" h="524">
                  <a:moveTo>
                    <a:pt x="586" y="524"/>
                  </a:moveTo>
                  <a:lnTo>
                    <a:pt x="639" y="471"/>
                  </a:lnTo>
                  <a:lnTo>
                    <a:pt x="638" y="464"/>
                  </a:lnTo>
                  <a:lnTo>
                    <a:pt x="637" y="449"/>
                  </a:lnTo>
                  <a:lnTo>
                    <a:pt x="637" y="435"/>
                  </a:lnTo>
                  <a:lnTo>
                    <a:pt x="639" y="428"/>
                  </a:lnTo>
                  <a:lnTo>
                    <a:pt x="634" y="428"/>
                  </a:lnTo>
                  <a:lnTo>
                    <a:pt x="627" y="428"/>
                  </a:lnTo>
                  <a:lnTo>
                    <a:pt x="619" y="428"/>
                  </a:lnTo>
                  <a:lnTo>
                    <a:pt x="611" y="428"/>
                  </a:lnTo>
                  <a:lnTo>
                    <a:pt x="603" y="428"/>
                  </a:lnTo>
                  <a:lnTo>
                    <a:pt x="599" y="428"/>
                  </a:lnTo>
                  <a:lnTo>
                    <a:pt x="596" y="428"/>
                  </a:lnTo>
                  <a:lnTo>
                    <a:pt x="596" y="393"/>
                  </a:lnTo>
                  <a:lnTo>
                    <a:pt x="642" y="393"/>
                  </a:lnTo>
                  <a:lnTo>
                    <a:pt x="642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5" y="393"/>
                  </a:lnTo>
                  <a:lnTo>
                    <a:pt x="45" y="428"/>
                  </a:lnTo>
                  <a:lnTo>
                    <a:pt x="43" y="428"/>
                  </a:lnTo>
                  <a:lnTo>
                    <a:pt x="38" y="428"/>
                  </a:lnTo>
                  <a:lnTo>
                    <a:pt x="30" y="428"/>
                  </a:lnTo>
                  <a:lnTo>
                    <a:pt x="22" y="428"/>
                  </a:lnTo>
                  <a:lnTo>
                    <a:pt x="14" y="428"/>
                  </a:lnTo>
                  <a:lnTo>
                    <a:pt x="7" y="428"/>
                  </a:lnTo>
                  <a:lnTo>
                    <a:pt x="3" y="428"/>
                  </a:lnTo>
                  <a:lnTo>
                    <a:pt x="5" y="435"/>
                  </a:lnTo>
                  <a:lnTo>
                    <a:pt x="5" y="449"/>
                  </a:lnTo>
                  <a:lnTo>
                    <a:pt x="4" y="464"/>
                  </a:lnTo>
                  <a:lnTo>
                    <a:pt x="3" y="471"/>
                  </a:lnTo>
                  <a:lnTo>
                    <a:pt x="57" y="524"/>
                  </a:lnTo>
                  <a:lnTo>
                    <a:pt x="586" y="524"/>
                  </a:lnTo>
                  <a:close/>
                </a:path>
              </a:pathLst>
            </a:custGeom>
            <a:solidFill>
              <a:srgbClr val="99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5"/>
            <p:cNvSpPr>
              <a:spLocks/>
            </p:cNvSpPr>
            <p:nvPr/>
          </p:nvSpPr>
          <p:spPr bwMode="auto">
            <a:xfrm>
              <a:off x="3027" y="3117"/>
              <a:ext cx="30" cy="29"/>
            </a:xfrm>
            <a:custGeom>
              <a:avLst/>
              <a:gdLst>
                <a:gd name="T0" fmla="*/ 26 w 60"/>
                <a:gd name="T1" fmla="*/ 1 h 57"/>
                <a:gd name="T2" fmla="*/ 27 w 60"/>
                <a:gd name="T3" fmla="*/ 0 h 57"/>
                <a:gd name="T4" fmla="*/ 0 w 60"/>
                <a:gd name="T5" fmla="*/ 27 h 57"/>
                <a:gd name="T6" fmla="*/ 2 w 60"/>
                <a:gd name="T7" fmla="*/ 29 h 57"/>
                <a:gd name="T8" fmla="*/ 29 w 60"/>
                <a:gd name="T9" fmla="*/ 2 h 57"/>
                <a:gd name="T10" fmla="*/ 29 w 60"/>
                <a:gd name="T11" fmla="*/ 1 h 57"/>
                <a:gd name="T12" fmla="*/ 29 w 60"/>
                <a:gd name="T13" fmla="*/ 2 h 57"/>
                <a:gd name="T14" fmla="*/ 30 w 60"/>
                <a:gd name="T15" fmla="*/ 2 h 57"/>
                <a:gd name="T16" fmla="*/ 29 w 60"/>
                <a:gd name="T17" fmla="*/ 1 h 57"/>
                <a:gd name="T18" fmla="*/ 26 w 60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7"/>
                <a:gd name="T32" fmla="*/ 60 w 6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7">
                  <a:moveTo>
                    <a:pt x="52" y="2"/>
                  </a:moveTo>
                  <a:lnTo>
                    <a:pt x="53" y="0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56"/>
            <p:cNvSpPr>
              <a:spLocks/>
            </p:cNvSpPr>
            <p:nvPr/>
          </p:nvSpPr>
          <p:spPr bwMode="auto">
            <a:xfrm>
              <a:off x="3051" y="3095"/>
              <a:ext cx="5" cy="24"/>
            </a:xfrm>
            <a:custGeom>
              <a:avLst/>
              <a:gdLst>
                <a:gd name="T0" fmla="*/ 3 w 10"/>
                <a:gd name="T1" fmla="*/ 0 h 47"/>
                <a:gd name="T2" fmla="*/ 3 w 10"/>
                <a:gd name="T3" fmla="*/ 0 h 47"/>
                <a:gd name="T4" fmla="*/ 1 w 10"/>
                <a:gd name="T5" fmla="*/ 6 h 47"/>
                <a:gd name="T6" fmla="*/ 0 w 10"/>
                <a:gd name="T7" fmla="*/ 13 h 47"/>
                <a:gd name="T8" fmla="*/ 1 w 10"/>
                <a:gd name="T9" fmla="*/ 20 h 47"/>
                <a:gd name="T10" fmla="*/ 2 w 10"/>
                <a:gd name="T11" fmla="*/ 24 h 47"/>
                <a:gd name="T12" fmla="*/ 5 w 10"/>
                <a:gd name="T13" fmla="*/ 24 h 47"/>
                <a:gd name="T14" fmla="*/ 5 w 10"/>
                <a:gd name="T15" fmla="*/ 20 h 47"/>
                <a:gd name="T16" fmla="*/ 5 w 10"/>
                <a:gd name="T17" fmla="*/ 13 h 47"/>
                <a:gd name="T18" fmla="*/ 4 w 10"/>
                <a:gd name="T19" fmla="*/ 6 h 47"/>
                <a:gd name="T20" fmla="*/ 3 w 10"/>
                <a:gd name="T21" fmla="*/ 5 h 47"/>
                <a:gd name="T22" fmla="*/ 3 w 10"/>
                <a:gd name="T23" fmla="*/ 5 h 47"/>
                <a:gd name="T24" fmla="*/ 3 w 1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7"/>
                <a:gd name="T41" fmla="*/ 10 w 1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7">
                  <a:moveTo>
                    <a:pt x="7" y="0"/>
                  </a:moveTo>
                  <a:lnTo>
                    <a:pt x="7" y="0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10" y="47"/>
                  </a:lnTo>
                  <a:lnTo>
                    <a:pt x="9" y="40"/>
                  </a:lnTo>
                  <a:lnTo>
                    <a:pt x="9" y="2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57"/>
            <p:cNvSpPr>
              <a:spLocks/>
            </p:cNvSpPr>
            <p:nvPr/>
          </p:nvSpPr>
          <p:spPr bwMode="auto">
            <a:xfrm>
              <a:off x="3031" y="3095"/>
              <a:ext cx="23" cy="5"/>
            </a:xfrm>
            <a:custGeom>
              <a:avLst/>
              <a:gdLst>
                <a:gd name="T0" fmla="*/ 0 w 47"/>
                <a:gd name="T1" fmla="*/ 2 h 9"/>
                <a:gd name="T2" fmla="*/ 2 w 47"/>
                <a:gd name="T3" fmla="*/ 5 h 9"/>
                <a:gd name="T4" fmla="*/ 3 w 47"/>
                <a:gd name="T5" fmla="*/ 5 h 9"/>
                <a:gd name="T6" fmla="*/ 5 w 47"/>
                <a:gd name="T7" fmla="*/ 5 h 9"/>
                <a:gd name="T8" fmla="*/ 9 w 47"/>
                <a:gd name="T9" fmla="*/ 5 h 9"/>
                <a:gd name="T10" fmla="*/ 13 w 47"/>
                <a:gd name="T11" fmla="*/ 5 h 9"/>
                <a:gd name="T12" fmla="*/ 17 w 47"/>
                <a:gd name="T13" fmla="*/ 5 h 9"/>
                <a:gd name="T14" fmla="*/ 21 w 47"/>
                <a:gd name="T15" fmla="*/ 5 h 9"/>
                <a:gd name="T16" fmla="*/ 23 w 47"/>
                <a:gd name="T17" fmla="*/ 5 h 9"/>
                <a:gd name="T18" fmla="*/ 23 w 47"/>
                <a:gd name="T19" fmla="*/ 0 h 9"/>
                <a:gd name="T20" fmla="*/ 23 w 47"/>
                <a:gd name="T21" fmla="*/ 5 h 9"/>
                <a:gd name="T22" fmla="*/ 23 w 47"/>
                <a:gd name="T23" fmla="*/ 0 h 9"/>
                <a:gd name="T24" fmla="*/ 21 w 47"/>
                <a:gd name="T25" fmla="*/ 0 h 9"/>
                <a:gd name="T26" fmla="*/ 17 w 47"/>
                <a:gd name="T27" fmla="*/ 0 h 9"/>
                <a:gd name="T28" fmla="*/ 13 w 47"/>
                <a:gd name="T29" fmla="*/ 0 h 9"/>
                <a:gd name="T30" fmla="*/ 9 w 47"/>
                <a:gd name="T31" fmla="*/ 0 h 9"/>
                <a:gd name="T32" fmla="*/ 5 w 47"/>
                <a:gd name="T33" fmla="*/ 0 h 9"/>
                <a:gd name="T34" fmla="*/ 3 w 47"/>
                <a:gd name="T35" fmla="*/ 0 h 9"/>
                <a:gd name="T36" fmla="*/ 2 w 47"/>
                <a:gd name="T37" fmla="*/ 0 h 9"/>
                <a:gd name="T38" fmla="*/ 4 w 47"/>
                <a:gd name="T39" fmla="*/ 2 h 9"/>
                <a:gd name="T40" fmla="*/ 0 w 47"/>
                <a:gd name="T41" fmla="*/ 2 h 9"/>
                <a:gd name="T42" fmla="*/ 0 w 47"/>
                <a:gd name="T43" fmla="*/ 5 h 9"/>
                <a:gd name="T44" fmla="*/ 2 w 47"/>
                <a:gd name="T45" fmla="*/ 5 h 9"/>
                <a:gd name="T46" fmla="*/ 0 w 47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"/>
                <a:gd name="T74" fmla="*/ 47 w 47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">
                  <a:moveTo>
                    <a:pt x="0" y="4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58"/>
            <p:cNvSpPr>
              <a:spLocks/>
            </p:cNvSpPr>
            <p:nvPr/>
          </p:nvSpPr>
          <p:spPr bwMode="auto">
            <a:xfrm>
              <a:off x="3031" y="3077"/>
              <a:ext cx="4" cy="20"/>
            </a:xfrm>
            <a:custGeom>
              <a:avLst/>
              <a:gdLst>
                <a:gd name="T0" fmla="*/ 2 w 9"/>
                <a:gd name="T1" fmla="*/ 0 h 40"/>
                <a:gd name="T2" fmla="*/ 0 w 9"/>
                <a:gd name="T3" fmla="*/ 3 h 40"/>
                <a:gd name="T4" fmla="*/ 0 w 9"/>
                <a:gd name="T5" fmla="*/ 20 h 40"/>
                <a:gd name="T6" fmla="*/ 4 w 9"/>
                <a:gd name="T7" fmla="*/ 20 h 40"/>
                <a:gd name="T8" fmla="*/ 4 w 9"/>
                <a:gd name="T9" fmla="*/ 3 h 40"/>
                <a:gd name="T10" fmla="*/ 2 w 9"/>
                <a:gd name="T11" fmla="*/ 5 h 40"/>
                <a:gd name="T12" fmla="*/ 2 w 9"/>
                <a:gd name="T13" fmla="*/ 0 h 40"/>
                <a:gd name="T14" fmla="*/ 0 w 9"/>
                <a:gd name="T15" fmla="*/ 0 h 40"/>
                <a:gd name="T16" fmla="*/ 0 w 9"/>
                <a:gd name="T17" fmla="*/ 3 h 40"/>
                <a:gd name="T18" fmla="*/ 2 w 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0"/>
                  </a:moveTo>
                  <a:lnTo>
                    <a:pt x="0" y="5"/>
                  </a:lnTo>
                  <a:lnTo>
                    <a:pt x="0" y="40"/>
                  </a:lnTo>
                  <a:lnTo>
                    <a:pt x="9" y="40"/>
                  </a:lnTo>
                  <a:lnTo>
                    <a:pt x="9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59"/>
            <p:cNvSpPr>
              <a:spLocks/>
            </p:cNvSpPr>
            <p:nvPr/>
          </p:nvSpPr>
          <p:spPr bwMode="auto">
            <a:xfrm>
              <a:off x="3033" y="3077"/>
              <a:ext cx="26" cy="5"/>
            </a:xfrm>
            <a:custGeom>
              <a:avLst/>
              <a:gdLst>
                <a:gd name="T0" fmla="*/ 21 w 51"/>
                <a:gd name="T1" fmla="*/ 3 h 9"/>
                <a:gd name="T2" fmla="*/ 23 w 51"/>
                <a:gd name="T3" fmla="*/ 0 h 9"/>
                <a:gd name="T4" fmla="*/ 0 w 51"/>
                <a:gd name="T5" fmla="*/ 0 h 9"/>
                <a:gd name="T6" fmla="*/ 0 w 51"/>
                <a:gd name="T7" fmla="*/ 5 h 9"/>
                <a:gd name="T8" fmla="*/ 23 w 51"/>
                <a:gd name="T9" fmla="*/ 5 h 9"/>
                <a:gd name="T10" fmla="*/ 26 w 51"/>
                <a:gd name="T11" fmla="*/ 3 h 9"/>
                <a:gd name="T12" fmla="*/ 23 w 51"/>
                <a:gd name="T13" fmla="*/ 5 h 9"/>
                <a:gd name="T14" fmla="*/ 26 w 51"/>
                <a:gd name="T15" fmla="*/ 5 h 9"/>
                <a:gd name="T16" fmla="*/ 26 w 51"/>
                <a:gd name="T17" fmla="*/ 3 h 9"/>
                <a:gd name="T18" fmla="*/ 21 w 51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2" y="5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60"/>
            <p:cNvSpPr>
              <a:spLocks/>
            </p:cNvSpPr>
            <p:nvPr/>
          </p:nvSpPr>
          <p:spPr bwMode="auto">
            <a:xfrm>
              <a:off x="3054" y="2881"/>
              <a:ext cx="5" cy="198"/>
            </a:xfrm>
            <a:custGeom>
              <a:avLst/>
              <a:gdLst>
                <a:gd name="T0" fmla="*/ 2 w 9"/>
                <a:gd name="T1" fmla="*/ 4 h 397"/>
                <a:gd name="T2" fmla="*/ 0 w 9"/>
                <a:gd name="T3" fmla="*/ 2 h 397"/>
                <a:gd name="T4" fmla="*/ 0 w 9"/>
                <a:gd name="T5" fmla="*/ 198 h 397"/>
                <a:gd name="T6" fmla="*/ 5 w 9"/>
                <a:gd name="T7" fmla="*/ 198 h 397"/>
                <a:gd name="T8" fmla="*/ 5 w 9"/>
                <a:gd name="T9" fmla="*/ 2 h 397"/>
                <a:gd name="T10" fmla="*/ 2 w 9"/>
                <a:gd name="T11" fmla="*/ 0 h 397"/>
                <a:gd name="T12" fmla="*/ 5 w 9"/>
                <a:gd name="T13" fmla="*/ 2 h 397"/>
                <a:gd name="T14" fmla="*/ 5 w 9"/>
                <a:gd name="T15" fmla="*/ 0 h 397"/>
                <a:gd name="T16" fmla="*/ 2 w 9"/>
                <a:gd name="T17" fmla="*/ 0 h 397"/>
                <a:gd name="T18" fmla="*/ 2 w 9"/>
                <a:gd name="T19" fmla="*/ 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9"/>
                  </a:moveTo>
                  <a:lnTo>
                    <a:pt x="0" y="4"/>
                  </a:lnTo>
                  <a:lnTo>
                    <a:pt x="0" y="397"/>
                  </a:lnTo>
                  <a:lnTo>
                    <a:pt x="9" y="397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61"/>
            <p:cNvSpPr>
              <a:spLocks/>
            </p:cNvSpPr>
            <p:nvPr/>
          </p:nvSpPr>
          <p:spPr bwMode="auto">
            <a:xfrm>
              <a:off x="2733" y="2881"/>
              <a:ext cx="323" cy="4"/>
            </a:xfrm>
            <a:custGeom>
              <a:avLst/>
              <a:gdLst>
                <a:gd name="T0" fmla="*/ 5 w 646"/>
                <a:gd name="T1" fmla="*/ 2 h 9"/>
                <a:gd name="T2" fmla="*/ 2 w 646"/>
                <a:gd name="T3" fmla="*/ 4 h 9"/>
                <a:gd name="T4" fmla="*/ 323 w 646"/>
                <a:gd name="T5" fmla="*/ 4 h 9"/>
                <a:gd name="T6" fmla="*/ 323 w 646"/>
                <a:gd name="T7" fmla="*/ 0 h 9"/>
                <a:gd name="T8" fmla="*/ 2 w 646"/>
                <a:gd name="T9" fmla="*/ 0 h 9"/>
                <a:gd name="T10" fmla="*/ 0 w 646"/>
                <a:gd name="T11" fmla="*/ 2 h 9"/>
                <a:gd name="T12" fmla="*/ 2 w 646"/>
                <a:gd name="T13" fmla="*/ 0 h 9"/>
                <a:gd name="T14" fmla="*/ 0 w 646"/>
                <a:gd name="T15" fmla="*/ 0 h 9"/>
                <a:gd name="T16" fmla="*/ 0 w 646"/>
                <a:gd name="T17" fmla="*/ 2 h 9"/>
                <a:gd name="T18" fmla="*/ 5 w 646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9"/>
                <a:gd name="T32" fmla="*/ 646 w 64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9">
                  <a:moveTo>
                    <a:pt x="9" y="4"/>
                  </a:moveTo>
                  <a:lnTo>
                    <a:pt x="4" y="9"/>
                  </a:lnTo>
                  <a:lnTo>
                    <a:pt x="646" y="9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262"/>
            <p:cNvSpPr>
              <a:spLocks/>
            </p:cNvSpPr>
            <p:nvPr/>
          </p:nvSpPr>
          <p:spPr bwMode="auto">
            <a:xfrm>
              <a:off x="2733" y="2883"/>
              <a:ext cx="4" cy="199"/>
            </a:xfrm>
            <a:custGeom>
              <a:avLst/>
              <a:gdLst>
                <a:gd name="T0" fmla="*/ 2 w 9"/>
                <a:gd name="T1" fmla="*/ 194 h 397"/>
                <a:gd name="T2" fmla="*/ 4 w 9"/>
                <a:gd name="T3" fmla="*/ 197 h 397"/>
                <a:gd name="T4" fmla="*/ 4 w 9"/>
                <a:gd name="T5" fmla="*/ 0 h 397"/>
                <a:gd name="T6" fmla="*/ 0 w 9"/>
                <a:gd name="T7" fmla="*/ 0 h 397"/>
                <a:gd name="T8" fmla="*/ 0 w 9"/>
                <a:gd name="T9" fmla="*/ 197 h 397"/>
                <a:gd name="T10" fmla="*/ 2 w 9"/>
                <a:gd name="T11" fmla="*/ 199 h 397"/>
                <a:gd name="T12" fmla="*/ 0 w 9"/>
                <a:gd name="T13" fmla="*/ 197 h 397"/>
                <a:gd name="T14" fmla="*/ 0 w 9"/>
                <a:gd name="T15" fmla="*/ 199 h 397"/>
                <a:gd name="T16" fmla="*/ 2 w 9"/>
                <a:gd name="T17" fmla="*/ 199 h 397"/>
                <a:gd name="T18" fmla="*/ 2 w 9"/>
                <a:gd name="T19" fmla="*/ 194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97"/>
                <a:gd name="T32" fmla="*/ 9 w 9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97">
                  <a:moveTo>
                    <a:pt x="4" y="388"/>
                  </a:moveTo>
                  <a:lnTo>
                    <a:pt x="9" y="39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4" y="397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4" y="397"/>
                  </a:lnTo>
                  <a:lnTo>
                    <a:pt x="4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263"/>
            <p:cNvSpPr>
              <a:spLocks/>
            </p:cNvSpPr>
            <p:nvPr/>
          </p:nvSpPr>
          <p:spPr bwMode="auto">
            <a:xfrm>
              <a:off x="2735" y="3077"/>
              <a:ext cx="25" cy="5"/>
            </a:xfrm>
            <a:custGeom>
              <a:avLst/>
              <a:gdLst>
                <a:gd name="T0" fmla="*/ 25 w 50"/>
                <a:gd name="T1" fmla="*/ 3 h 9"/>
                <a:gd name="T2" fmla="*/ 23 w 50"/>
                <a:gd name="T3" fmla="*/ 0 h 9"/>
                <a:gd name="T4" fmla="*/ 0 w 50"/>
                <a:gd name="T5" fmla="*/ 0 h 9"/>
                <a:gd name="T6" fmla="*/ 0 w 50"/>
                <a:gd name="T7" fmla="*/ 5 h 9"/>
                <a:gd name="T8" fmla="*/ 23 w 50"/>
                <a:gd name="T9" fmla="*/ 5 h 9"/>
                <a:gd name="T10" fmla="*/ 21 w 50"/>
                <a:gd name="T11" fmla="*/ 3 h 9"/>
                <a:gd name="T12" fmla="*/ 25 w 50"/>
                <a:gd name="T13" fmla="*/ 3 h 9"/>
                <a:gd name="T14" fmla="*/ 25 w 50"/>
                <a:gd name="T15" fmla="*/ 0 h 9"/>
                <a:gd name="T16" fmla="*/ 23 w 50"/>
                <a:gd name="T17" fmla="*/ 0 h 9"/>
                <a:gd name="T18" fmla="*/ 25 w 50"/>
                <a:gd name="T19" fmla="*/ 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9"/>
                <a:gd name="T32" fmla="*/ 50 w 50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9">
                  <a:moveTo>
                    <a:pt x="50" y="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264"/>
            <p:cNvSpPr>
              <a:spLocks/>
            </p:cNvSpPr>
            <p:nvPr/>
          </p:nvSpPr>
          <p:spPr bwMode="auto">
            <a:xfrm>
              <a:off x="2755" y="3079"/>
              <a:ext cx="5" cy="21"/>
            </a:xfrm>
            <a:custGeom>
              <a:avLst/>
              <a:gdLst>
                <a:gd name="T0" fmla="*/ 2 w 9"/>
                <a:gd name="T1" fmla="*/ 21 h 40"/>
                <a:gd name="T2" fmla="*/ 5 w 9"/>
                <a:gd name="T3" fmla="*/ 18 h 40"/>
                <a:gd name="T4" fmla="*/ 5 w 9"/>
                <a:gd name="T5" fmla="*/ 0 h 40"/>
                <a:gd name="T6" fmla="*/ 0 w 9"/>
                <a:gd name="T7" fmla="*/ 0 h 40"/>
                <a:gd name="T8" fmla="*/ 0 w 9"/>
                <a:gd name="T9" fmla="*/ 18 h 40"/>
                <a:gd name="T10" fmla="*/ 2 w 9"/>
                <a:gd name="T11" fmla="*/ 16 h 40"/>
                <a:gd name="T12" fmla="*/ 2 w 9"/>
                <a:gd name="T13" fmla="*/ 21 h 40"/>
                <a:gd name="T14" fmla="*/ 5 w 9"/>
                <a:gd name="T15" fmla="*/ 21 h 40"/>
                <a:gd name="T16" fmla="*/ 5 w 9"/>
                <a:gd name="T17" fmla="*/ 18 h 40"/>
                <a:gd name="T18" fmla="*/ 2 w 9"/>
                <a:gd name="T19" fmla="*/ 2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0"/>
                <a:gd name="T32" fmla="*/ 9 w 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0">
                  <a:moveTo>
                    <a:pt x="4" y="40"/>
                  </a:move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265"/>
            <p:cNvSpPr>
              <a:spLocks/>
            </p:cNvSpPr>
            <p:nvPr/>
          </p:nvSpPr>
          <p:spPr bwMode="auto">
            <a:xfrm>
              <a:off x="2736" y="3095"/>
              <a:ext cx="22" cy="5"/>
            </a:xfrm>
            <a:custGeom>
              <a:avLst/>
              <a:gdLst>
                <a:gd name="T0" fmla="*/ 0 w 42"/>
                <a:gd name="T1" fmla="*/ 0 h 9"/>
                <a:gd name="T2" fmla="*/ 0 w 42"/>
                <a:gd name="T3" fmla="*/ 0 h 9"/>
                <a:gd name="T4" fmla="*/ 0 w 42"/>
                <a:gd name="T5" fmla="*/ 5 h 9"/>
                <a:gd name="T6" fmla="*/ 2 w 42"/>
                <a:gd name="T7" fmla="*/ 5 h 9"/>
                <a:gd name="T8" fmla="*/ 6 w 42"/>
                <a:gd name="T9" fmla="*/ 5 h 9"/>
                <a:gd name="T10" fmla="*/ 10 w 42"/>
                <a:gd name="T11" fmla="*/ 5 h 9"/>
                <a:gd name="T12" fmla="*/ 14 w 42"/>
                <a:gd name="T13" fmla="*/ 5 h 9"/>
                <a:gd name="T14" fmla="*/ 18 w 42"/>
                <a:gd name="T15" fmla="*/ 5 h 9"/>
                <a:gd name="T16" fmla="*/ 21 w 42"/>
                <a:gd name="T17" fmla="*/ 5 h 9"/>
                <a:gd name="T18" fmla="*/ 22 w 42"/>
                <a:gd name="T19" fmla="*/ 5 h 9"/>
                <a:gd name="T20" fmla="*/ 22 w 42"/>
                <a:gd name="T21" fmla="*/ 0 h 9"/>
                <a:gd name="T22" fmla="*/ 21 w 42"/>
                <a:gd name="T23" fmla="*/ 0 h 9"/>
                <a:gd name="T24" fmla="*/ 18 w 42"/>
                <a:gd name="T25" fmla="*/ 0 h 9"/>
                <a:gd name="T26" fmla="*/ 14 w 42"/>
                <a:gd name="T27" fmla="*/ 0 h 9"/>
                <a:gd name="T28" fmla="*/ 10 w 42"/>
                <a:gd name="T29" fmla="*/ 0 h 9"/>
                <a:gd name="T30" fmla="*/ 6 w 42"/>
                <a:gd name="T31" fmla="*/ 0 h 9"/>
                <a:gd name="T32" fmla="*/ 2 w 42"/>
                <a:gd name="T33" fmla="*/ 0 h 9"/>
                <a:gd name="T34" fmla="*/ 0 w 42"/>
                <a:gd name="T35" fmla="*/ 0 h 9"/>
                <a:gd name="T36" fmla="*/ 0 w 42"/>
                <a:gd name="T37" fmla="*/ 5 h 9"/>
                <a:gd name="T38" fmla="*/ 0 w 42"/>
                <a:gd name="T39" fmla="*/ 5 h 9"/>
                <a:gd name="T40" fmla="*/ 0 w 42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9"/>
                <a:gd name="T65" fmla="*/ 42 w 4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1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266"/>
            <p:cNvSpPr>
              <a:spLocks/>
            </p:cNvSpPr>
            <p:nvPr/>
          </p:nvSpPr>
          <p:spPr bwMode="auto">
            <a:xfrm>
              <a:off x="2734" y="3095"/>
              <a:ext cx="6" cy="25"/>
            </a:xfrm>
            <a:custGeom>
              <a:avLst/>
              <a:gdLst>
                <a:gd name="T0" fmla="*/ 3 w 12"/>
                <a:gd name="T1" fmla="*/ 23 h 49"/>
                <a:gd name="T2" fmla="*/ 4 w 12"/>
                <a:gd name="T3" fmla="*/ 24 h 49"/>
                <a:gd name="T4" fmla="*/ 5 w 12"/>
                <a:gd name="T5" fmla="*/ 20 h 49"/>
                <a:gd name="T6" fmla="*/ 6 w 12"/>
                <a:gd name="T7" fmla="*/ 13 h 49"/>
                <a:gd name="T8" fmla="*/ 5 w 12"/>
                <a:gd name="T9" fmla="*/ 6 h 49"/>
                <a:gd name="T10" fmla="*/ 3 w 12"/>
                <a:gd name="T11" fmla="*/ 0 h 49"/>
                <a:gd name="T12" fmla="*/ 3 w 12"/>
                <a:gd name="T13" fmla="*/ 5 h 49"/>
                <a:gd name="T14" fmla="*/ 2 w 12"/>
                <a:gd name="T15" fmla="*/ 6 h 49"/>
                <a:gd name="T16" fmla="*/ 1 w 12"/>
                <a:gd name="T17" fmla="*/ 13 h 49"/>
                <a:gd name="T18" fmla="*/ 1 w 12"/>
                <a:gd name="T19" fmla="*/ 20 h 49"/>
                <a:gd name="T20" fmla="*/ 1 w 12"/>
                <a:gd name="T21" fmla="*/ 24 h 49"/>
                <a:gd name="T22" fmla="*/ 1 w 12"/>
                <a:gd name="T23" fmla="*/ 25 h 49"/>
                <a:gd name="T24" fmla="*/ 1 w 12"/>
                <a:gd name="T25" fmla="*/ 24 h 49"/>
                <a:gd name="T26" fmla="*/ 0 w 12"/>
                <a:gd name="T27" fmla="*/ 24 h 49"/>
                <a:gd name="T28" fmla="*/ 1 w 12"/>
                <a:gd name="T29" fmla="*/ 25 h 49"/>
                <a:gd name="T30" fmla="*/ 3 w 12"/>
                <a:gd name="T31" fmla="*/ 23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49"/>
                <a:gd name="T50" fmla="*/ 12 w 12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49">
                  <a:moveTo>
                    <a:pt x="7" y="45"/>
                  </a:moveTo>
                  <a:lnTo>
                    <a:pt x="8" y="47"/>
                  </a:lnTo>
                  <a:lnTo>
                    <a:pt x="9" y="40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25"/>
                  </a:lnTo>
                  <a:lnTo>
                    <a:pt x="2" y="40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267"/>
            <p:cNvSpPr>
              <a:spLocks/>
            </p:cNvSpPr>
            <p:nvPr/>
          </p:nvSpPr>
          <p:spPr bwMode="auto">
            <a:xfrm>
              <a:off x="2735" y="3117"/>
              <a:ext cx="29" cy="30"/>
            </a:xfrm>
            <a:custGeom>
              <a:avLst/>
              <a:gdLst>
                <a:gd name="T0" fmla="*/ 28 w 59"/>
                <a:gd name="T1" fmla="*/ 25 h 60"/>
                <a:gd name="T2" fmla="*/ 29 w 59"/>
                <a:gd name="T3" fmla="*/ 27 h 60"/>
                <a:gd name="T4" fmla="*/ 2 w 59"/>
                <a:gd name="T5" fmla="*/ 0 h 60"/>
                <a:gd name="T6" fmla="*/ 0 w 59"/>
                <a:gd name="T7" fmla="*/ 2 h 60"/>
                <a:gd name="T8" fmla="*/ 27 w 59"/>
                <a:gd name="T9" fmla="*/ 29 h 60"/>
                <a:gd name="T10" fmla="*/ 28 w 59"/>
                <a:gd name="T11" fmla="*/ 30 h 60"/>
                <a:gd name="T12" fmla="*/ 27 w 59"/>
                <a:gd name="T13" fmla="*/ 29 h 60"/>
                <a:gd name="T14" fmla="*/ 28 w 59"/>
                <a:gd name="T15" fmla="*/ 29 h 60"/>
                <a:gd name="T16" fmla="*/ 28 w 59"/>
                <a:gd name="T17" fmla="*/ 30 h 60"/>
                <a:gd name="T18" fmla="*/ 28 w 59"/>
                <a:gd name="T19" fmla="*/ 2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0"/>
                <a:gd name="T32" fmla="*/ 59 w 5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0">
                  <a:moveTo>
                    <a:pt x="57" y="50"/>
                  </a:moveTo>
                  <a:lnTo>
                    <a:pt x="59" y="53"/>
                  </a:lnTo>
                  <a:lnTo>
                    <a:pt x="5" y="0"/>
                  </a:lnTo>
                  <a:lnTo>
                    <a:pt x="0" y="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4" y="57"/>
                  </a:lnTo>
                  <a:lnTo>
                    <a:pt x="56" y="58"/>
                  </a:lnTo>
                  <a:lnTo>
                    <a:pt x="57" y="6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268"/>
            <p:cNvSpPr>
              <a:spLocks/>
            </p:cNvSpPr>
            <p:nvPr/>
          </p:nvSpPr>
          <p:spPr bwMode="auto">
            <a:xfrm>
              <a:off x="2763" y="3143"/>
              <a:ext cx="266" cy="4"/>
            </a:xfrm>
            <a:custGeom>
              <a:avLst/>
              <a:gdLst>
                <a:gd name="T0" fmla="*/ 264 w 531"/>
                <a:gd name="T1" fmla="*/ 1 h 10"/>
                <a:gd name="T2" fmla="*/ 265 w 531"/>
                <a:gd name="T3" fmla="*/ 0 h 10"/>
                <a:gd name="T4" fmla="*/ 0 w 531"/>
                <a:gd name="T5" fmla="*/ 0 h 10"/>
                <a:gd name="T6" fmla="*/ 0 w 531"/>
                <a:gd name="T7" fmla="*/ 4 h 10"/>
                <a:gd name="T8" fmla="*/ 265 w 531"/>
                <a:gd name="T9" fmla="*/ 4 h 10"/>
                <a:gd name="T10" fmla="*/ 266 w 531"/>
                <a:gd name="T11" fmla="*/ 3 h 10"/>
                <a:gd name="T12" fmla="*/ 265 w 531"/>
                <a:gd name="T13" fmla="*/ 4 h 10"/>
                <a:gd name="T14" fmla="*/ 265 w 531"/>
                <a:gd name="T15" fmla="*/ 3 h 10"/>
                <a:gd name="T16" fmla="*/ 266 w 531"/>
                <a:gd name="T17" fmla="*/ 3 h 10"/>
                <a:gd name="T18" fmla="*/ 264 w 531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10"/>
                <a:gd name="T32" fmla="*/ 531 w 53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10">
                  <a:moveTo>
                    <a:pt x="527" y="3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29" y="10"/>
                  </a:lnTo>
                  <a:lnTo>
                    <a:pt x="531" y="7"/>
                  </a:lnTo>
                  <a:lnTo>
                    <a:pt x="529" y="10"/>
                  </a:lnTo>
                  <a:lnTo>
                    <a:pt x="530" y="8"/>
                  </a:lnTo>
                  <a:lnTo>
                    <a:pt x="531" y="7"/>
                  </a:lnTo>
                  <a:lnTo>
                    <a:pt x="52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Rectangle 269"/>
            <p:cNvSpPr>
              <a:spLocks noChangeArrowheads="1"/>
            </p:cNvSpPr>
            <p:nvPr/>
          </p:nvSpPr>
          <p:spPr bwMode="auto">
            <a:xfrm>
              <a:off x="2735" y="2910"/>
              <a:ext cx="321" cy="41"/>
            </a:xfrm>
            <a:prstGeom prst="rect">
              <a:avLst/>
            </a:prstGeom>
            <a:solidFill>
              <a:srgbClr val="D8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270"/>
            <p:cNvSpPr>
              <a:spLocks/>
            </p:cNvSpPr>
            <p:nvPr/>
          </p:nvSpPr>
          <p:spPr bwMode="auto">
            <a:xfrm>
              <a:off x="2733" y="2949"/>
              <a:ext cx="323" cy="4"/>
            </a:xfrm>
            <a:custGeom>
              <a:avLst/>
              <a:gdLst>
                <a:gd name="T0" fmla="*/ 0 w 646"/>
                <a:gd name="T1" fmla="*/ 2 h 10"/>
                <a:gd name="T2" fmla="*/ 2 w 646"/>
                <a:gd name="T3" fmla="*/ 4 h 10"/>
                <a:gd name="T4" fmla="*/ 323 w 646"/>
                <a:gd name="T5" fmla="*/ 4 h 10"/>
                <a:gd name="T6" fmla="*/ 323 w 646"/>
                <a:gd name="T7" fmla="*/ 0 h 10"/>
                <a:gd name="T8" fmla="*/ 2 w 646"/>
                <a:gd name="T9" fmla="*/ 0 h 10"/>
                <a:gd name="T10" fmla="*/ 5 w 646"/>
                <a:gd name="T11" fmla="*/ 2 h 10"/>
                <a:gd name="T12" fmla="*/ 0 w 646"/>
                <a:gd name="T13" fmla="*/ 2 h 10"/>
                <a:gd name="T14" fmla="*/ 0 w 646"/>
                <a:gd name="T15" fmla="*/ 4 h 10"/>
                <a:gd name="T16" fmla="*/ 2 w 646"/>
                <a:gd name="T17" fmla="*/ 4 h 10"/>
                <a:gd name="T18" fmla="*/ 0 w 646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10"/>
                <a:gd name="T32" fmla="*/ 646 w 64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10">
                  <a:moveTo>
                    <a:pt x="0" y="5"/>
                  </a:moveTo>
                  <a:lnTo>
                    <a:pt x="4" y="10"/>
                  </a:lnTo>
                  <a:lnTo>
                    <a:pt x="646" y="10"/>
                  </a:lnTo>
                  <a:lnTo>
                    <a:pt x="646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271"/>
            <p:cNvSpPr>
              <a:spLocks/>
            </p:cNvSpPr>
            <p:nvPr/>
          </p:nvSpPr>
          <p:spPr bwMode="auto">
            <a:xfrm>
              <a:off x="2733" y="2908"/>
              <a:ext cx="4" cy="43"/>
            </a:xfrm>
            <a:custGeom>
              <a:avLst/>
              <a:gdLst>
                <a:gd name="T0" fmla="*/ 2 w 9"/>
                <a:gd name="T1" fmla="*/ 0 h 86"/>
                <a:gd name="T2" fmla="*/ 0 w 9"/>
                <a:gd name="T3" fmla="*/ 2 h 86"/>
                <a:gd name="T4" fmla="*/ 0 w 9"/>
                <a:gd name="T5" fmla="*/ 43 h 86"/>
                <a:gd name="T6" fmla="*/ 4 w 9"/>
                <a:gd name="T7" fmla="*/ 43 h 86"/>
                <a:gd name="T8" fmla="*/ 4 w 9"/>
                <a:gd name="T9" fmla="*/ 2 h 86"/>
                <a:gd name="T10" fmla="*/ 2 w 9"/>
                <a:gd name="T11" fmla="*/ 5 h 86"/>
                <a:gd name="T12" fmla="*/ 2 w 9"/>
                <a:gd name="T13" fmla="*/ 0 h 86"/>
                <a:gd name="T14" fmla="*/ 0 w 9"/>
                <a:gd name="T15" fmla="*/ 0 h 86"/>
                <a:gd name="T16" fmla="*/ 0 w 9"/>
                <a:gd name="T17" fmla="*/ 2 h 86"/>
                <a:gd name="T18" fmla="*/ 2 w 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6"/>
                <a:gd name="T32" fmla="*/ 9 w 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6">
                  <a:moveTo>
                    <a:pt x="4" y="0"/>
                  </a:moveTo>
                  <a:lnTo>
                    <a:pt x="0" y="4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272"/>
            <p:cNvSpPr>
              <a:spLocks/>
            </p:cNvSpPr>
            <p:nvPr/>
          </p:nvSpPr>
          <p:spPr bwMode="auto">
            <a:xfrm>
              <a:off x="2735" y="2908"/>
              <a:ext cx="324" cy="4"/>
            </a:xfrm>
            <a:custGeom>
              <a:avLst/>
              <a:gdLst>
                <a:gd name="T0" fmla="*/ 324 w 647"/>
                <a:gd name="T1" fmla="*/ 2 h 9"/>
                <a:gd name="T2" fmla="*/ 321 w 647"/>
                <a:gd name="T3" fmla="*/ 0 h 9"/>
                <a:gd name="T4" fmla="*/ 0 w 647"/>
                <a:gd name="T5" fmla="*/ 0 h 9"/>
                <a:gd name="T6" fmla="*/ 0 w 647"/>
                <a:gd name="T7" fmla="*/ 4 h 9"/>
                <a:gd name="T8" fmla="*/ 321 w 647"/>
                <a:gd name="T9" fmla="*/ 4 h 9"/>
                <a:gd name="T10" fmla="*/ 319 w 647"/>
                <a:gd name="T11" fmla="*/ 2 h 9"/>
                <a:gd name="T12" fmla="*/ 324 w 647"/>
                <a:gd name="T13" fmla="*/ 2 h 9"/>
                <a:gd name="T14" fmla="*/ 324 w 647"/>
                <a:gd name="T15" fmla="*/ 0 h 9"/>
                <a:gd name="T16" fmla="*/ 321 w 647"/>
                <a:gd name="T17" fmla="*/ 0 h 9"/>
                <a:gd name="T18" fmla="*/ 324 w 647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"/>
                <a:gd name="T31" fmla="*/ 0 h 9"/>
                <a:gd name="T32" fmla="*/ 647 w 64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" h="9">
                  <a:moveTo>
                    <a:pt x="647" y="4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42" y="9"/>
                  </a:lnTo>
                  <a:lnTo>
                    <a:pt x="638" y="4"/>
                  </a:lnTo>
                  <a:lnTo>
                    <a:pt x="647" y="4"/>
                  </a:lnTo>
                  <a:lnTo>
                    <a:pt x="647" y="0"/>
                  </a:lnTo>
                  <a:lnTo>
                    <a:pt x="642" y="0"/>
                  </a:lnTo>
                  <a:lnTo>
                    <a:pt x="6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273"/>
            <p:cNvSpPr>
              <a:spLocks/>
            </p:cNvSpPr>
            <p:nvPr/>
          </p:nvSpPr>
          <p:spPr bwMode="auto">
            <a:xfrm>
              <a:off x="3054" y="2910"/>
              <a:ext cx="5" cy="43"/>
            </a:xfrm>
            <a:custGeom>
              <a:avLst/>
              <a:gdLst>
                <a:gd name="T0" fmla="*/ 2 w 9"/>
                <a:gd name="T1" fmla="*/ 43 h 87"/>
                <a:gd name="T2" fmla="*/ 5 w 9"/>
                <a:gd name="T3" fmla="*/ 41 h 87"/>
                <a:gd name="T4" fmla="*/ 5 w 9"/>
                <a:gd name="T5" fmla="*/ 0 h 87"/>
                <a:gd name="T6" fmla="*/ 0 w 9"/>
                <a:gd name="T7" fmla="*/ 0 h 87"/>
                <a:gd name="T8" fmla="*/ 0 w 9"/>
                <a:gd name="T9" fmla="*/ 41 h 87"/>
                <a:gd name="T10" fmla="*/ 2 w 9"/>
                <a:gd name="T11" fmla="*/ 38 h 87"/>
                <a:gd name="T12" fmla="*/ 2 w 9"/>
                <a:gd name="T13" fmla="*/ 43 h 87"/>
                <a:gd name="T14" fmla="*/ 5 w 9"/>
                <a:gd name="T15" fmla="*/ 43 h 87"/>
                <a:gd name="T16" fmla="*/ 5 w 9"/>
                <a:gd name="T17" fmla="*/ 41 h 87"/>
                <a:gd name="T18" fmla="*/ 2 w 9"/>
                <a:gd name="T19" fmla="*/ 43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7"/>
                <a:gd name="T32" fmla="*/ 9 w 9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7">
                  <a:moveTo>
                    <a:pt x="4" y="87"/>
                  </a:moveTo>
                  <a:lnTo>
                    <a:pt x="9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4" y="77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9" y="82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274"/>
            <p:cNvSpPr>
              <a:spLocks/>
            </p:cNvSpPr>
            <p:nvPr/>
          </p:nvSpPr>
          <p:spPr bwMode="auto">
            <a:xfrm>
              <a:off x="2865" y="2881"/>
              <a:ext cx="44" cy="4"/>
            </a:xfrm>
            <a:custGeom>
              <a:avLst/>
              <a:gdLst>
                <a:gd name="T0" fmla="*/ 40 w 89"/>
                <a:gd name="T1" fmla="*/ 2 h 9"/>
                <a:gd name="T2" fmla="*/ 42 w 89"/>
                <a:gd name="T3" fmla="*/ 0 h 9"/>
                <a:gd name="T4" fmla="*/ 0 w 89"/>
                <a:gd name="T5" fmla="*/ 0 h 9"/>
                <a:gd name="T6" fmla="*/ 0 w 89"/>
                <a:gd name="T7" fmla="*/ 4 h 9"/>
                <a:gd name="T8" fmla="*/ 42 w 89"/>
                <a:gd name="T9" fmla="*/ 4 h 9"/>
                <a:gd name="T10" fmla="*/ 44 w 89"/>
                <a:gd name="T11" fmla="*/ 2 h 9"/>
                <a:gd name="T12" fmla="*/ 42 w 89"/>
                <a:gd name="T13" fmla="*/ 4 h 9"/>
                <a:gd name="T14" fmla="*/ 44 w 89"/>
                <a:gd name="T15" fmla="*/ 4 h 9"/>
                <a:gd name="T16" fmla="*/ 44 w 89"/>
                <a:gd name="T17" fmla="*/ 2 h 9"/>
                <a:gd name="T18" fmla="*/ 40 w 89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9"/>
                <a:gd name="T32" fmla="*/ 89 w 8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9">
                  <a:moveTo>
                    <a:pt x="81" y="4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4" y="9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88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99" name="Object 275"/>
          <p:cNvGraphicFramePr>
            <a:graphicFrameLocks noChangeAspect="1"/>
          </p:cNvGraphicFramePr>
          <p:nvPr/>
        </p:nvGraphicFramePr>
        <p:xfrm>
          <a:off x="5776913" y="6392863"/>
          <a:ext cx="3405187" cy="520700"/>
        </p:xfrm>
        <a:graphic>
          <a:graphicData uri="http://schemas.openxmlformats.org/presentationml/2006/ole">
            <p:oleObj spid="_x0000_s4099" name="Image" r:id="rId5" imgW="3405577" imgH="521002" progId="Photoshop.Image.5">
              <p:embed/>
            </p:oleObj>
          </a:graphicData>
        </a:graphic>
      </p:graphicFrame>
      <p:graphicFrame>
        <p:nvGraphicFramePr>
          <p:cNvPr id="4100" name="Object 276"/>
          <p:cNvGraphicFramePr>
            <a:graphicFrameLocks noChangeAspect="1"/>
          </p:cNvGraphicFramePr>
          <p:nvPr/>
        </p:nvGraphicFramePr>
        <p:xfrm>
          <a:off x="38100" y="6392863"/>
          <a:ext cx="3405188" cy="520700"/>
        </p:xfrm>
        <a:graphic>
          <a:graphicData uri="http://schemas.openxmlformats.org/presentationml/2006/ole">
            <p:oleObj spid="_x0000_s4100" name="Image" r:id="rId6" imgW="3405577" imgH="521002" progId="Photoshop.Image.5">
              <p:embed/>
            </p:oleObj>
          </a:graphicData>
        </a:graphic>
      </p:graphicFrame>
      <p:graphicFrame>
        <p:nvGraphicFramePr>
          <p:cNvPr id="4101" name="Object 277"/>
          <p:cNvGraphicFramePr>
            <a:graphicFrameLocks noChangeAspect="1"/>
          </p:cNvGraphicFramePr>
          <p:nvPr/>
        </p:nvGraphicFramePr>
        <p:xfrm>
          <a:off x="3397250" y="6396038"/>
          <a:ext cx="2654300" cy="520700"/>
        </p:xfrm>
        <a:graphic>
          <a:graphicData uri="http://schemas.openxmlformats.org/presentationml/2006/ole">
            <p:oleObj spid="_x0000_s4101" name="Image" r:id="rId7" imgW="3405577" imgH="521002" progId="Photoshop.Image.5">
              <p:embed/>
            </p:oleObj>
          </a:graphicData>
        </a:graphic>
      </p:graphicFrame>
      <p:sp>
        <p:nvSpPr>
          <p:cNvPr id="25878" name="Text Box 278"/>
          <p:cNvSpPr txBox="1">
            <a:spLocks noChangeArrowheads="1"/>
          </p:cNvSpPr>
          <p:nvPr/>
        </p:nvSpPr>
        <p:spPr bwMode="auto">
          <a:xfrm>
            <a:off x="314325" y="6038850"/>
            <a:ext cx="1485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879" name="Text Box 279"/>
          <p:cNvSpPr txBox="1">
            <a:spLocks noChangeArrowheads="1"/>
          </p:cNvSpPr>
          <p:nvPr/>
        </p:nvSpPr>
        <p:spPr bwMode="auto">
          <a:xfrm>
            <a:off x="2362200" y="6042025"/>
            <a:ext cx="1485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880" name="Text Box 280"/>
          <p:cNvSpPr txBox="1">
            <a:spLocks noChangeArrowheads="1"/>
          </p:cNvSpPr>
          <p:nvPr/>
        </p:nvSpPr>
        <p:spPr bwMode="auto">
          <a:xfrm>
            <a:off x="4302125" y="6051550"/>
            <a:ext cx="1485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881" name="Text Box 281"/>
          <p:cNvSpPr txBox="1">
            <a:spLocks noChangeArrowheads="1"/>
          </p:cNvSpPr>
          <p:nvPr/>
        </p:nvSpPr>
        <p:spPr bwMode="auto">
          <a:xfrm>
            <a:off x="6343650" y="6051550"/>
            <a:ext cx="1485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883" name="Text Box 283"/>
          <p:cNvSpPr txBox="1">
            <a:spLocks noChangeArrowheads="1"/>
          </p:cNvSpPr>
          <p:nvPr/>
        </p:nvSpPr>
        <p:spPr bwMode="auto">
          <a:xfrm>
            <a:off x="133350" y="7620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What is this called?</a:t>
            </a:r>
          </a:p>
        </p:txBody>
      </p:sp>
      <p:sp>
        <p:nvSpPr>
          <p:cNvPr id="25884" name="Text Box 284"/>
          <p:cNvSpPr txBox="1">
            <a:spLocks noChangeArrowheads="1"/>
          </p:cNvSpPr>
          <p:nvPr/>
        </p:nvSpPr>
        <p:spPr bwMode="auto">
          <a:xfrm>
            <a:off x="190500" y="666750"/>
            <a:ext cx="638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plant growth that you observe here can be called . . .</a:t>
            </a:r>
          </a:p>
        </p:txBody>
      </p:sp>
      <p:sp>
        <p:nvSpPr>
          <p:cNvPr id="25885" name="Text Box 285"/>
          <p:cNvSpPr txBox="1">
            <a:spLocks noChangeArrowheads="1"/>
          </p:cNvSpPr>
          <p:nvPr/>
        </p:nvSpPr>
        <p:spPr bwMode="auto">
          <a:xfrm>
            <a:off x="203200" y="1714500"/>
            <a:ext cx="6991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</a:t>
            </a:r>
            <a:r>
              <a:rPr lang="en-US" b="1">
                <a:sym typeface="Wingdings" pitchFamily="2" charset="2"/>
              </a:rPr>
              <a:t> </a:t>
            </a:r>
            <a:r>
              <a:rPr lang="en-US" b="1"/>
              <a:t>the </a:t>
            </a:r>
            <a:r>
              <a:rPr lang="en-US" b="1">
                <a:solidFill>
                  <a:schemeClr val="folHlink"/>
                </a:solidFill>
              </a:rPr>
              <a:t>results </a:t>
            </a:r>
            <a:r>
              <a:rPr lang="en-US" b="1"/>
              <a:t>(of adding fertilizer)</a:t>
            </a:r>
          </a:p>
        </p:txBody>
      </p:sp>
      <p:sp>
        <p:nvSpPr>
          <p:cNvPr id="25888" name="Text Box 288"/>
          <p:cNvSpPr txBox="1">
            <a:spLocks noChangeArrowheads="1"/>
          </p:cNvSpPr>
          <p:nvPr/>
        </p:nvSpPr>
        <p:spPr bwMode="auto">
          <a:xfrm>
            <a:off x="209550" y="2209800"/>
            <a:ext cx="8439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</a:t>
            </a:r>
            <a:r>
              <a:rPr lang="en-US" b="1">
                <a:sym typeface="Wingdings" pitchFamily="2" charset="2"/>
              </a:rPr>
              <a:t> </a:t>
            </a: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chemeClr val="folHlink"/>
                </a:solidFill>
              </a:rPr>
              <a:t>response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(to adding fertilizer)</a:t>
            </a:r>
            <a:endParaRPr lang="en-US" b="1"/>
          </a:p>
        </p:txBody>
      </p:sp>
      <p:sp>
        <p:nvSpPr>
          <p:cNvPr id="25889" name="Text Box 289"/>
          <p:cNvSpPr txBox="1">
            <a:spLocks noChangeArrowheads="1"/>
          </p:cNvSpPr>
          <p:nvPr/>
        </p:nvSpPr>
        <p:spPr bwMode="auto">
          <a:xfrm>
            <a:off x="203200" y="2686050"/>
            <a:ext cx="8439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</a:t>
            </a:r>
            <a:r>
              <a:rPr lang="en-US" b="1">
                <a:sym typeface="Wingdings" pitchFamily="2" charset="2"/>
              </a:rPr>
              <a:t> </a:t>
            </a:r>
            <a:r>
              <a:rPr lang="en-US" b="1"/>
              <a:t>the </a:t>
            </a:r>
            <a:r>
              <a:rPr lang="en-US" b="1">
                <a:solidFill>
                  <a:schemeClr val="folHlink"/>
                </a:solidFill>
              </a:rPr>
              <a:t>effects</a:t>
            </a:r>
            <a:r>
              <a:rPr lang="en-US" b="1"/>
              <a:t> (of adding fertilizer)</a:t>
            </a:r>
          </a:p>
        </p:txBody>
      </p:sp>
      <p:sp>
        <p:nvSpPr>
          <p:cNvPr id="25890" name="Text Box 290"/>
          <p:cNvSpPr txBox="1">
            <a:spLocks noChangeArrowheads="1"/>
          </p:cNvSpPr>
          <p:nvPr/>
        </p:nvSpPr>
        <p:spPr bwMode="auto">
          <a:xfrm rot="-1857474">
            <a:off x="-95250" y="2667000"/>
            <a:ext cx="9496425" cy="12287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FF0066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dependent variable</a:t>
            </a:r>
            <a:endParaRPr lang="en-US" sz="7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83" grpId="0" autoUpdateAnimBg="0"/>
      <p:bldP spid="25884" grpId="0" autoUpdateAnimBg="0"/>
      <p:bldP spid="25885" grpId="0" autoUpdateAnimBg="0"/>
      <p:bldP spid="25888" grpId="0" autoUpdateAnimBg="0"/>
      <p:bldP spid="25889" grpId="0" autoUpdateAnimBg="0"/>
      <p:bldP spid="2589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8"/>
          <p:cNvGrpSpPr>
            <a:grpSpLocks/>
          </p:cNvGrpSpPr>
          <p:nvPr/>
        </p:nvGrpSpPr>
        <p:grpSpPr bwMode="auto">
          <a:xfrm>
            <a:off x="1185863" y="1385888"/>
            <a:ext cx="6777037" cy="5256212"/>
            <a:chOff x="747" y="873"/>
            <a:chExt cx="4269" cy="3311"/>
          </a:xfrm>
        </p:grpSpPr>
        <p:sp>
          <p:nvSpPr>
            <p:cNvPr id="23569" name="Rectangle 2"/>
            <p:cNvSpPr>
              <a:spLocks noChangeArrowheads="1"/>
            </p:cNvSpPr>
            <p:nvPr/>
          </p:nvSpPr>
          <p:spPr bwMode="auto">
            <a:xfrm>
              <a:off x="747" y="873"/>
              <a:ext cx="4269" cy="3311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2144" y="1261"/>
              <a:ext cx="1457" cy="2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amt. of water</a:t>
              </a:r>
              <a:endParaRPr lang="en-US" sz="2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2145" y="2382"/>
              <a:ext cx="1456" cy="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</a:t>
              </a:r>
              <a:r>
                <a:rPr lang="en-US" sz="2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</a:t>
              </a:r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2145" y="2770"/>
              <a:ext cx="1456" cy="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planter</a:t>
              </a: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145" y="3154"/>
              <a:ext cx="145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size of planter</a:t>
              </a:r>
            </a:p>
          </p:txBody>
        </p:sp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2145" y="2007"/>
              <a:ext cx="145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amt. of soil</a:t>
              </a:r>
            </a:p>
          </p:txBody>
        </p:sp>
        <p:sp>
          <p:nvSpPr>
            <p:cNvPr id="45073" name="Text Box 17"/>
            <p:cNvSpPr txBox="1">
              <a:spLocks noChangeArrowheads="1"/>
            </p:cNvSpPr>
            <p:nvPr/>
          </p:nvSpPr>
          <p:spPr bwMode="auto">
            <a:xfrm>
              <a:off x="2145" y="3503"/>
              <a:ext cx="145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light</a:t>
              </a:r>
            </a:p>
          </p:txBody>
        </p:sp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2145" y="3850"/>
              <a:ext cx="145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location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2154" y="1622"/>
              <a:ext cx="1439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soil</a:t>
              </a:r>
            </a:p>
          </p:txBody>
        </p:sp>
      </p:grpSp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596900" y="247650"/>
            <a:ext cx="7937500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What do you do if you want to test the </a:t>
            </a:r>
            <a:r>
              <a:rPr lang="en-US" b="1">
                <a:solidFill>
                  <a:srgbClr val="0000FF"/>
                </a:solidFill>
              </a:rPr>
              <a:t>type of soil</a:t>
            </a:r>
            <a:r>
              <a:rPr lang="en-US" b="1"/>
              <a:t> instead of </a:t>
            </a:r>
            <a:r>
              <a:rPr lang="en-US" b="1">
                <a:solidFill>
                  <a:srgbClr val="0000FF"/>
                </a:solidFill>
              </a:rPr>
              <a:t>fertilizer</a:t>
            </a:r>
            <a:r>
              <a:rPr lang="en-US" b="1"/>
              <a:t>? 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3122613" y="1392238"/>
            <a:ext cx="1587" cy="522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6088063" y="1376363"/>
            <a:ext cx="1587" cy="526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427413" y="2571750"/>
            <a:ext cx="2297112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260475" y="4151313"/>
            <a:ext cx="6659563" cy="5778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Type of soil becomes the </a:t>
            </a:r>
            <a:r>
              <a:rPr lang="en-US" b="1">
                <a:solidFill>
                  <a:srgbClr val="FF0066"/>
                </a:solidFill>
              </a:rPr>
              <a:t>IV</a:t>
            </a:r>
            <a:r>
              <a:rPr lang="en-US" b="1"/>
              <a:t>.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1250950" y="4140200"/>
            <a:ext cx="6672263" cy="5778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Fertilizer becomes a </a:t>
            </a:r>
            <a:r>
              <a:rPr lang="en-US" b="1">
                <a:solidFill>
                  <a:srgbClr val="FF0066"/>
                </a:solidFill>
              </a:rPr>
              <a:t>constant</a:t>
            </a:r>
            <a:r>
              <a:rPr lang="en-US" b="1"/>
              <a:t>.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97000" y="145732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folHlink"/>
                </a:solidFill>
              </a:rPr>
              <a:t>iv</a:t>
            </a:r>
            <a:endParaRPr lang="en-US" sz="2200" b="1">
              <a:solidFill>
                <a:schemeClr val="folHlink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5250" y="147002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folHlink"/>
                </a:solidFill>
              </a:rPr>
              <a:t>dv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859213" y="1470025"/>
            <a:ext cx="1589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folHlink"/>
                </a:solidFill>
              </a:rPr>
              <a:t>constants</a:t>
            </a:r>
            <a:endParaRPr lang="en-US" sz="2200" b="1">
              <a:solidFill>
                <a:schemeClr val="folHlink"/>
              </a:solidFill>
            </a:endParaRPr>
          </a:p>
        </p:txBody>
      </p:sp>
      <p:sp>
        <p:nvSpPr>
          <p:cNvPr id="23564" name="Line 8"/>
          <p:cNvSpPr>
            <a:spLocks noChangeShapeType="1"/>
          </p:cNvSpPr>
          <p:nvPr/>
        </p:nvSpPr>
        <p:spPr bwMode="auto">
          <a:xfrm>
            <a:off x="1174750" y="1939925"/>
            <a:ext cx="67738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140450" y="2082800"/>
            <a:ext cx="175736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sz="2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330325" y="2055813"/>
            <a:ext cx="150177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328738" y="2054225"/>
            <a:ext cx="167798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</a:rPr>
              <a:t>type of soil</a:t>
            </a:r>
          </a:p>
        </p:txBody>
      </p:sp>
      <p:sp>
        <p:nvSpPr>
          <p:cNvPr id="45081" name="AutoShape 25"/>
          <p:cNvSpPr>
            <a:spLocks noChangeArrowheads="1"/>
          </p:cNvSpPr>
          <p:nvPr/>
        </p:nvSpPr>
        <p:spPr bwMode="auto">
          <a:xfrm rot="975513" flipH="1">
            <a:off x="1185863" y="2693988"/>
            <a:ext cx="2463800" cy="1493837"/>
          </a:xfrm>
          <a:prstGeom prst="curvedUpArrow">
            <a:avLst>
              <a:gd name="adj1" fmla="val 17974"/>
              <a:gd name="adj2" fmla="val 65682"/>
              <a:gd name="adj3" fmla="val 43208"/>
            </a:avLst>
          </a:prstGeom>
          <a:gradFill rotWithShape="0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189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 autoUpdateAnimBg="0"/>
      <p:bldP spid="45077" grpId="0" animBg="1" autoUpdateAnimBg="0"/>
      <p:bldP spid="45089" grpId="0" animBg="1" autoUpdateAnimBg="0"/>
      <p:bldP spid="45080" grpId="0" animBg="1" autoUpdateAnimBg="0"/>
      <p:bldP spid="450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31863" y="2624138"/>
            <a:ext cx="7292975" cy="1279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/>
              <a:t>A </a:t>
            </a:r>
            <a:r>
              <a:rPr lang="en-US" sz="3800" b="1">
                <a:solidFill>
                  <a:srgbClr val="FF0000"/>
                </a:solidFill>
              </a:rPr>
              <a:t>variable</a:t>
            </a:r>
            <a:r>
              <a:rPr lang="en-US" sz="3800" b="1"/>
              <a:t> is something that changes.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p:oleObj spid="_x0000_s5122" name="Image" r:id="rId3" imgW="3812213" imgH="2859160" progId="Photoshop.Image.4">
              <p:embed/>
            </p:oleObj>
          </a:graphicData>
        </a:graphic>
      </p:graphicFrame>
      <p:grpSp>
        <p:nvGrpSpPr>
          <p:cNvPr id="5129" name="Group 3"/>
          <p:cNvGrpSpPr>
            <a:grpSpLocks/>
          </p:cNvGrpSpPr>
          <p:nvPr/>
        </p:nvGrpSpPr>
        <p:grpSpPr bwMode="auto">
          <a:xfrm>
            <a:off x="246063" y="0"/>
            <a:ext cx="2195512" cy="1693863"/>
            <a:chOff x="-91" y="68"/>
            <a:chExt cx="5760" cy="4011"/>
          </a:xfrm>
        </p:grpSpPr>
        <p:sp>
          <p:nvSpPr>
            <p:cNvPr id="5267" name="Oval 4"/>
            <p:cNvSpPr>
              <a:spLocks noChangeArrowheads="1"/>
            </p:cNvSpPr>
            <p:nvPr/>
          </p:nvSpPr>
          <p:spPr bwMode="auto">
            <a:xfrm>
              <a:off x="734" y="906"/>
              <a:ext cx="3975" cy="2357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8" name="Freeform 5"/>
            <p:cNvSpPr>
              <a:spLocks/>
            </p:cNvSpPr>
            <p:nvPr/>
          </p:nvSpPr>
          <p:spPr bwMode="auto">
            <a:xfrm flipH="1" flipV="1">
              <a:off x="4750" y="1983"/>
              <a:ext cx="919" cy="373"/>
            </a:xfrm>
            <a:custGeom>
              <a:avLst/>
              <a:gdLst>
                <a:gd name="T0" fmla="*/ 919 w 506"/>
                <a:gd name="T1" fmla="*/ 178 h 249"/>
                <a:gd name="T2" fmla="*/ 888 w 506"/>
                <a:gd name="T3" fmla="*/ 373 h 249"/>
                <a:gd name="T4" fmla="*/ 830 w 506"/>
                <a:gd name="T5" fmla="*/ 351 h 249"/>
                <a:gd name="T6" fmla="*/ 772 w 506"/>
                <a:gd name="T7" fmla="*/ 330 h 249"/>
                <a:gd name="T8" fmla="*/ 721 w 506"/>
                <a:gd name="T9" fmla="*/ 303 h 249"/>
                <a:gd name="T10" fmla="*/ 663 w 506"/>
                <a:gd name="T11" fmla="*/ 282 h 249"/>
                <a:gd name="T12" fmla="*/ 610 w 506"/>
                <a:gd name="T13" fmla="*/ 261 h 249"/>
                <a:gd name="T14" fmla="*/ 552 w 506"/>
                <a:gd name="T15" fmla="*/ 234 h 249"/>
                <a:gd name="T16" fmla="*/ 499 w 506"/>
                <a:gd name="T17" fmla="*/ 213 h 249"/>
                <a:gd name="T18" fmla="*/ 441 w 506"/>
                <a:gd name="T19" fmla="*/ 186 h 249"/>
                <a:gd name="T20" fmla="*/ 389 w 506"/>
                <a:gd name="T21" fmla="*/ 165 h 249"/>
                <a:gd name="T22" fmla="*/ 331 w 506"/>
                <a:gd name="T23" fmla="*/ 139 h 249"/>
                <a:gd name="T24" fmla="*/ 280 w 506"/>
                <a:gd name="T25" fmla="*/ 117 h 249"/>
                <a:gd name="T26" fmla="*/ 222 w 506"/>
                <a:gd name="T27" fmla="*/ 91 h 249"/>
                <a:gd name="T28" fmla="*/ 169 w 506"/>
                <a:gd name="T29" fmla="*/ 69 h 249"/>
                <a:gd name="T30" fmla="*/ 111 w 506"/>
                <a:gd name="T31" fmla="*/ 48 h 249"/>
                <a:gd name="T32" fmla="*/ 58 w 506"/>
                <a:gd name="T33" fmla="*/ 22 h 249"/>
                <a:gd name="T34" fmla="*/ 0 w 506"/>
                <a:gd name="T35" fmla="*/ 0 h 249"/>
                <a:gd name="T36" fmla="*/ 58 w 506"/>
                <a:gd name="T37" fmla="*/ 9 h 249"/>
                <a:gd name="T38" fmla="*/ 116 w 506"/>
                <a:gd name="T39" fmla="*/ 18 h 249"/>
                <a:gd name="T40" fmla="*/ 174 w 506"/>
                <a:gd name="T41" fmla="*/ 30 h 249"/>
                <a:gd name="T42" fmla="*/ 231 w 506"/>
                <a:gd name="T43" fmla="*/ 39 h 249"/>
                <a:gd name="T44" fmla="*/ 283 w 506"/>
                <a:gd name="T45" fmla="*/ 52 h 249"/>
                <a:gd name="T46" fmla="*/ 341 w 506"/>
                <a:gd name="T47" fmla="*/ 61 h 249"/>
                <a:gd name="T48" fmla="*/ 400 w 506"/>
                <a:gd name="T49" fmla="*/ 73 h 249"/>
                <a:gd name="T50" fmla="*/ 458 w 506"/>
                <a:gd name="T51" fmla="*/ 87 h 249"/>
                <a:gd name="T52" fmla="*/ 516 w 506"/>
                <a:gd name="T53" fmla="*/ 96 h 249"/>
                <a:gd name="T54" fmla="*/ 574 w 506"/>
                <a:gd name="T55" fmla="*/ 108 h 249"/>
                <a:gd name="T56" fmla="*/ 630 w 506"/>
                <a:gd name="T57" fmla="*/ 121 h 249"/>
                <a:gd name="T58" fmla="*/ 688 w 506"/>
                <a:gd name="T59" fmla="*/ 135 h 249"/>
                <a:gd name="T60" fmla="*/ 746 w 506"/>
                <a:gd name="T61" fmla="*/ 144 h 249"/>
                <a:gd name="T62" fmla="*/ 805 w 506"/>
                <a:gd name="T63" fmla="*/ 156 h 249"/>
                <a:gd name="T64" fmla="*/ 863 w 506"/>
                <a:gd name="T65" fmla="*/ 169 h 249"/>
                <a:gd name="T66" fmla="*/ 919 w 506"/>
                <a:gd name="T67" fmla="*/ 178 h 2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6"/>
                <a:gd name="T103" fmla="*/ 0 h 249"/>
                <a:gd name="T104" fmla="*/ 506 w 506"/>
                <a:gd name="T105" fmla="*/ 249 h 2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6" h="249">
                  <a:moveTo>
                    <a:pt x="506" y="119"/>
                  </a:moveTo>
                  <a:lnTo>
                    <a:pt x="489" y="249"/>
                  </a:lnTo>
                  <a:lnTo>
                    <a:pt x="457" y="234"/>
                  </a:lnTo>
                  <a:lnTo>
                    <a:pt x="425" y="220"/>
                  </a:lnTo>
                  <a:lnTo>
                    <a:pt x="397" y="202"/>
                  </a:lnTo>
                  <a:lnTo>
                    <a:pt x="365" y="188"/>
                  </a:lnTo>
                  <a:lnTo>
                    <a:pt x="336" y="174"/>
                  </a:lnTo>
                  <a:lnTo>
                    <a:pt x="304" y="156"/>
                  </a:lnTo>
                  <a:lnTo>
                    <a:pt x="275" y="142"/>
                  </a:lnTo>
                  <a:lnTo>
                    <a:pt x="243" y="124"/>
                  </a:lnTo>
                  <a:lnTo>
                    <a:pt x="214" y="110"/>
                  </a:lnTo>
                  <a:lnTo>
                    <a:pt x="182" y="93"/>
                  </a:lnTo>
                  <a:lnTo>
                    <a:pt x="154" y="78"/>
                  </a:lnTo>
                  <a:lnTo>
                    <a:pt x="122" y="61"/>
                  </a:lnTo>
                  <a:lnTo>
                    <a:pt x="93" y="46"/>
                  </a:lnTo>
                  <a:lnTo>
                    <a:pt x="61" y="32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32" y="6"/>
                  </a:lnTo>
                  <a:lnTo>
                    <a:pt x="64" y="12"/>
                  </a:lnTo>
                  <a:lnTo>
                    <a:pt x="96" y="20"/>
                  </a:lnTo>
                  <a:lnTo>
                    <a:pt x="127" y="26"/>
                  </a:lnTo>
                  <a:lnTo>
                    <a:pt x="156" y="35"/>
                  </a:lnTo>
                  <a:lnTo>
                    <a:pt x="188" y="41"/>
                  </a:lnTo>
                  <a:lnTo>
                    <a:pt x="220" y="49"/>
                  </a:lnTo>
                  <a:lnTo>
                    <a:pt x="252" y="58"/>
                  </a:lnTo>
                  <a:lnTo>
                    <a:pt x="284" y="64"/>
                  </a:lnTo>
                  <a:lnTo>
                    <a:pt x="316" y="72"/>
                  </a:lnTo>
                  <a:lnTo>
                    <a:pt x="347" y="81"/>
                  </a:lnTo>
                  <a:lnTo>
                    <a:pt x="379" y="90"/>
                  </a:lnTo>
                  <a:lnTo>
                    <a:pt x="411" y="96"/>
                  </a:lnTo>
                  <a:lnTo>
                    <a:pt x="443" y="104"/>
                  </a:lnTo>
                  <a:lnTo>
                    <a:pt x="475" y="113"/>
                  </a:lnTo>
                  <a:lnTo>
                    <a:pt x="506" y="11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6"/>
            <p:cNvSpPr>
              <a:spLocks/>
            </p:cNvSpPr>
            <p:nvPr/>
          </p:nvSpPr>
          <p:spPr bwMode="auto">
            <a:xfrm flipH="1" flipV="1">
              <a:off x="4570" y="2361"/>
              <a:ext cx="936" cy="341"/>
            </a:xfrm>
            <a:custGeom>
              <a:avLst/>
              <a:gdLst>
                <a:gd name="T0" fmla="*/ 211 w 515"/>
                <a:gd name="T1" fmla="*/ 25 h 228"/>
                <a:gd name="T2" fmla="*/ 300 w 515"/>
                <a:gd name="T3" fmla="*/ 39 h 228"/>
                <a:gd name="T4" fmla="*/ 394 w 515"/>
                <a:gd name="T5" fmla="*/ 57 h 228"/>
                <a:gd name="T6" fmla="*/ 483 w 515"/>
                <a:gd name="T7" fmla="*/ 69 h 228"/>
                <a:gd name="T8" fmla="*/ 573 w 515"/>
                <a:gd name="T9" fmla="*/ 87 h 228"/>
                <a:gd name="T10" fmla="*/ 662 w 515"/>
                <a:gd name="T11" fmla="*/ 100 h 228"/>
                <a:gd name="T12" fmla="*/ 756 w 515"/>
                <a:gd name="T13" fmla="*/ 117 h 228"/>
                <a:gd name="T14" fmla="*/ 847 w 515"/>
                <a:gd name="T15" fmla="*/ 126 h 228"/>
                <a:gd name="T16" fmla="*/ 936 w 515"/>
                <a:gd name="T17" fmla="*/ 139 h 228"/>
                <a:gd name="T18" fmla="*/ 903 w 515"/>
                <a:gd name="T19" fmla="*/ 190 h 228"/>
                <a:gd name="T20" fmla="*/ 872 w 515"/>
                <a:gd name="T21" fmla="*/ 238 h 228"/>
                <a:gd name="T22" fmla="*/ 847 w 515"/>
                <a:gd name="T23" fmla="*/ 290 h 228"/>
                <a:gd name="T24" fmla="*/ 820 w 515"/>
                <a:gd name="T25" fmla="*/ 341 h 228"/>
                <a:gd name="T26" fmla="*/ 767 w 515"/>
                <a:gd name="T27" fmla="*/ 325 h 228"/>
                <a:gd name="T28" fmla="*/ 714 w 515"/>
                <a:gd name="T29" fmla="*/ 302 h 228"/>
                <a:gd name="T30" fmla="*/ 662 w 515"/>
                <a:gd name="T31" fmla="*/ 277 h 228"/>
                <a:gd name="T32" fmla="*/ 609 w 515"/>
                <a:gd name="T33" fmla="*/ 251 h 228"/>
                <a:gd name="T34" fmla="*/ 558 w 515"/>
                <a:gd name="T35" fmla="*/ 224 h 228"/>
                <a:gd name="T36" fmla="*/ 509 w 515"/>
                <a:gd name="T37" fmla="*/ 203 h 228"/>
                <a:gd name="T38" fmla="*/ 458 w 515"/>
                <a:gd name="T39" fmla="*/ 181 h 228"/>
                <a:gd name="T40" fmla="*/ 405 w 515"/>
                <a:gd name="T41" fmla="*/ 169 h 228"/>
                <a:gd name="T42" fmla="*/ 353 w 515"/>
                <a:gd name="T43" fmla="*/ 151 h 228"/>
                <a:gd name="T44" fmla="*/ 300 w 515"/>
                <a:gd name="T45" fmla="*/ 135 h 228"/>
                <a:gd name="T46" fmla="*/ 247 w 515"/>
                <a:gd name="T47" fmla="*/ 112 h 228"/>
                <a:gd name="T48" fmla="*/ 200 w 515"/>
                <a:gd name="T49" fmla="*/ 91 h 228"/>
                <a:gd name="T50" fmla="*/ 147 w 515"/>
                <a:gd name="T51" fmla="*/ 69 h 228"/>
                <a:gd name="T52" fmla="*/ 100 w 515"/>
                <a:gd name="T53" fmla="*/ 48 h 228"/>
                <a:gd name="T54" fmla="*/ 47 w 515"/>
                <a:gd name="T55" fmla="*/ 22 h 228"/>
                <a:gd name="T56" fmla="*/ 0 w 515"/>
                <a:gd name="T57" fmla="*/ 0 h 228"/>
                <a:gd name="T58" fmla="*/ 25 w 515"/>
                <a:gd name="T59" fmla="*/ 0 h 228"/>
                <a:gd name="T60" fmla="*/ 53 w 515"/>
                <a:gd name="T61" fmla="*/ 0 h 228"/>
                <a:gd name="T62" fmla="*/ 78 w 515"/>
                <a:gd name="T63" fmla="*/ 4 h 228"/>
                <a:gd name="T64" fmla="*/ 105 w 515"/>
                <a:gd name="T65" fmla="*/ 9 h 228"/>
                <a:gd name="T66" fmla="*/ 131 w 515"/>
                <a:gd name="T67" fmla="*/ 13 h 228"/>
                <a:gd name="T68" fmla="*/ 158 w 515"/>
                <a:gd name="T69" fmla="*/ 18 h 228"/>
                <a:gd name="T70" fmla="*/ 184 w 515"/>
                <a:gd name="T71" fmla="*/ 22 h 228"/>
                <a:gd name="T72" fmla="*/ 211 w 515"/>
                <a:gd name="T73" fmla="*/ 25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5"/>
                <a:gd name="T112" fmla="*/ 0 h 228"/>
                <a:gd name="T113" fmla="*/ 515 w 515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5" h="228">
                  <a:moveTo>
                    <a:pt x="116" y="17"/>
                  </a:moveTo>
                  <a:lnTo>
                    <a:pt x="165" y="26"/>
                  </a:lnTo>
                  <a:lnTo>
                    <a:pt x="217" y="38"/>
                  </a:lnTo>
                  <a:lnTo>
                    <a:pt x="266" y="46"/>
                  </a:lnTo>
                  <a:lnTo>
                    <a:pt x="315" y="58"/>
                  </a:lnTo>
                  <a:lnTo>
                    <a:pt x="364" y="67"/>
                  </a:lnTo>
                  <a:lnTo>
                    <a:pt x="416" y="78"/>
                  </a:lnTo>
                  <a:lnTo>
                    <a:pt x="466" y="84"/>
                  </a:lnTo>
                  <a:lnTo>
                    <a:pt x="515" y="93"/>
                  </a:lnTo>
                  <a:lnTo>
                    <a:pt x="497" y="127"/>
                  </a:lnTo>
                  <a:lnTo>
                    <a:pt x="480" y="159"/>
                  </a:lnTo>
                  <a:lnTo>
                    <a:pt x="466" y="194"/>
                  </a:lnTo>
                  <a:lnTo>
                    <a:pt x="451" y="228"/>
                  </a:lnTo>
                  <a:lnTo>
                    <a:pt x="422" y="217"/>
                  </a:lnTo>
                  <a:lnTo>
                    <a:pt x="393" y="202"/>
                  </a:lnTo>
                  <a:lnTo>
                    <a:pt x="364" y="185"/>
                  </a:lnTo>
                  <a:lnTo>
                    <a:pt x="335" y="168"/>
                  </a:lnTo>
                  <a:lnTo>
                    <a:pt x="307" y="150"/>
                  </a:lnTo>
                  <a:lnTo>
                    <a:pt x="280" y="136"/>
                  </a:lnTo>
                  <a:lnTo>
                    <a:pt x="252" y="121"/>
                  </a:lnTo>
                  <a:lnTo>
                    <a:pt x="223" y="113"/>
                  </a:lnTo>
                  <a:lnTo>
                    <a:pt x="194" y="101"/>
                  </a:lnTo>
                  <a:lnTo>
                    <a:pt x="165" y="90"/>
                  </a:lnTo>
                  <a:lnTo>
                    <a:pt x="136" y="75"/>
                  </a:lnTo>
                  <a:lnTo>
                    <a:pt x="110" y="61"/>
                  </a:lnTo>
                  <a:lnTo>
                    <a:pt x="81" y="46"/>
                  </a:lnTo>
                  <a:lnTo>
                    <a:pt x="55" y="32"/>
                  </a:lnTo>
                  <a:lnTo>
                    <a:pt x="26" y="1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3"/>
                  </a:lnTo>
                  <a:lnTo>
                    <a:pt x="58" y="6"/>
                  </a:lnTo>
                  <a:lnTo>
                    <a:pt x="72" y="9"/>
                  </a:lnTo>
                  <a:lnTo>
                    <a:pt x="87" y="12"/>
                  </a:lnTo>
                  <a:lnTo>
                    <a:pt x="101" y="15"/>
                  </a:lnTo>
                  <a:lnTo>
                    <a:pt x="116" y="17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7"/>
            <p:cNvSpPr>
              <a:spLocks/>
            </p:cNvSpPr>
            <p:nvPr/>
          </p:nvSpPr>
          <p:spPr bwMode="auto">
            <a:xfrm flipH="1" flipV="1">
              <a:off x="4875" y="2329"/>
              <a:ext cx="505" cy="161"/>
            </a:xfrm>
            <a:custGeom>
              <a:avLst/>
              <a:gdLst>
                <a:gd name="T0" fmla="*/ 105 w 278"/>
                <a:gd name="T1" fmla="*/ 0 h 107"/>
                <a:gd name="T2" fmla="*/ 158 w 278"/>
                <a:gd name="T3" fmla="*/ 17 h 107"/>
                <a:gd name="T4" fmla="*/ 211 w 278"/>
                <a:gd name="T5" fmla="*/ 30 h 107"/>
                <a:gd name="T6" fmla="*/ 263 w 278"/>
                <a:gd name="T7" fmla="*/ 51 h 107"/>
                <a:gd name="T8" fmla="*/ 311 w 278"/>
                <a:gd name="T9" fmla="*/ 69 h 107"/>
                <a:gd name="T10" fmla="*/ 363 w 278"/>
                <a:gd name="T11" fmla="*/ 90 h 107"/>
                <a:gd name="T12" fmla="*/ 411 w 278"/>
                <a:gd name="T13" fmla="*/ 113 h 107"/>
                <a:gd name="T14" fmla="*/ 458 w 278"/>
                <a:gd name="T15" fmla="*/ 134 h 107"/>
                <a:gd name="T16" fmla="*/ 505 w 278"/>
                <a:gd name="T17" fmla="*/ 161 h 107"/>
                <a:gd name="T18" fmla="*/ 452 w 278"/>
                <a:gd name="T19" fmla="*/ 156 h 107"/>
                <a:gd name="T20" fmla="*/ 400 w 278"/>
                <a:gd name="T21" fmla="*/ 147 h 107"/>
                <a:gd name="T22" fmla="*/ 342 w 278"/>
                <a:gd name="T23" fmla="*/ 138 h 107"/>
                <a:gd name="T24" fmla="*/ 289 w 278"/>
                <a:gd name="T25" fmla="*/ 129 h 107"/>
                <a:gd name="T26" fmla="*/ 233 w 278"/>
                <a:gd name="T27" fmla="*/ 122 h 107"/>
                <a:gd name="T28" fmla="*/ 180 w 278"/>
                <a:gd name="T29" fmla="*/ 113 h 107"/>
                <a:gd name="T30" fmla="*/ 122 w 278"/>
                <a:gd name="T31" fmla="*/ 104 h 107"/>
                <a:gd name="T32" fmla="*/ 69 w 278"/>
                <a:gd name="T33" fmla="*/ 95 h 107"/>
                <a:gd name="T34" fmla="*/ 53 w 278"/>
                <a:gd name="T35" fmla="*/ 78 h 107"/>
                <a:gd name="T36" fmla="*/ 33 w 278"/>
                <a:gd name="T37" fmla="*/ 60 h 107"/>
                <a:gd name="T38" fmla="*/ 16 w 278"/>
                <a:gd name="T39" fmla="*/ 44 h 107"/>
                <a:gd name="T40" fmla="*/ 0 w 278"/>
                <a:gd name="T41" fmla="*/ 26 h 107"/>
                <a:gd name="T42" fmla="*/ 105 w 278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8"/>
                <a:gd name="T67" fmla="*/ 0 h 107"/>
                <a:gd name="T68" fmla="*/ 278 w 278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8" h="107">
                  <a:moveTo>
                    <a:pt x="58" y="0"/>
                  </a:moveTo>
                  <a:lnTo>
                    <a:pt x="87" y="11"/>
                  </a:lnTo>
                  <a:lnTo>
                    <a:pt x="116" y="20"/>
                  </a:lnTo>
                  <a:lnTo>
                    <a:pt x="145" y="34"/>
                  </a:lnTo>
                  <a:lnTo>
                    <a:pt x="171" y="46"/>
                  </a:lnTo>
                  <a:lnTo>
                    <a:pt x="200" y="60"/>
                  </a:lnTo>
                  <a:lnTo>
                    <a:pt x="226" y="75"/>
                  </a:lnTo>
                  <a:lnTo>
                    <a:pt x="252" y="89"/>
                  </a:lnTo>
                  <a:lnTo>
                    <a:pt x="278" y="107"/>
                  </a:lnTo>
                  <a:lnTo>
                    <a:pt x="249" y="104"/>
                  </a:lnTo>
                  <a:lnTo>
                    <a:pt x="220" y="98"/>
                  </a:lnTo>
                  <a:lnTo>
                    <a:pt x="188" y="92"/>
                  </a:lnTo>
                  <a:lnTo>
                    <a:pt x="159" y="86"/>
                  </a:lnTo>
                  <a:lnTo>
                    <a:pt x="128" y="81"/>
                  </a:lnTo>
                  <a:lnTo>
                    <a:pt x="99" y="75"/>
                  </a:lnTo>
                  <a:lnTo>
                    <a:pt x="67" y="69"/>
                  </a:lnTo>
                  <a:lnTo>
                    <a:pt x="38" y="63"/>
                  </a:lnTo>
                  <a:lnTo>
                    <a:pt x="29" y="52"/>
                  </a:lnTo>
                  <a:lnTo>
                    <a:pt x="18" y="40"/>
                  </a:lnTo>
                  <a:lnTo>
                    <a:pt x="9" y="29"/>
                  </a:lnTo>
                  <a:lnTo>
                    <a:pt x="0" y="17"/>
                  </a:lnTo>
                  <a:lnTo>
                    <a:pt x="5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8"/>
            <p:cNvSpPr>
              <a:spLocks/>
            </p:cNvSpPr>
            <p:nvPr/>
          </p:nvSpPr>
          <p:spPr bwMode="auto">
            <a:xfrm flipH="1" flipV="1">
              <a:off x="4612" y="2693"/>
              <a:ext cx="452" cy="195"/>
            </a:xfrm>
            <a:custGeom>
              <a:avLst/>
              <a:gdLst>
                <a:gd name="T0" fmla="*/ 0 w 249"/>
                <a:gd name="T1" fmla="*/ 16 h 130"/>
                <a:gd name="T2" fmla="*/ 31 w 249"/>
                <a:gd name="T3" fmla="*/ 16 h 130"/>
                <a:gd name="T4" fmla="*/ 58 w 249"/>
                <a:gd name="T5" fmla="*/ 13 h 130"/>
                <a:gd name="T6" fmla="*/ 89 w 249"/>
                <a:gd name="T7" fmla="*/ 13 h 130"/>
                <a:gd name="T8" fmla="*/ 116 w 249"/>
                <a:gd name="T9" fmla="*/ 9 h 130"/>
                <a:gd name="T10" fmla="*/ 147 w 249"/>
                <a:gd name="T11" fmla="*/ 4 h 130"/>
                <a:gd name="T12" fmla="*/ 172 w 249"/>
                <a:gd name="T13" fmla="*/ 4 h 130"/>
                <a:gd name="T14" fmla="*/ 205 w 249"/>
                <a:gd name="T15" fmla="*/ 0 h 130"/>
                <a:gd name="T16" fmla="*/ 231 w 249"/>
                <a:gd name="T17" fmla="*/ 0 h 130"/>
                <a:gd name="T18" fmla="*/ 452 w 249"/>
                <a:gd name="T19" fmla="*/ 195 h 130"/>
                <a:gd name="T20" fmla="*/ 405 w 249"/>
                <a:gd name="T21" fmla="*/ 190 h 130"/>
                <a:gd name="T22" fmla="*/ 358 w 249"/>
                <a:gd name="T23" fmla="*/ 186 h 130"/>
                <a:gd name="T24" fmla="*/ 310 w 249"/>
                <a:gd name="T25" fmla="*/ 181 h 130"/>
                <a:gd name="T26" fmla="*/ 263 w 249"/>
                <a:gd name="T27" fmla="*/ 172 h 130"/>
                <a:gd name="T28" fmla="*/ 214 w 249"/>
                <a:gd name="T29" fmla="*/ 165 h 130"/>
                <a:gd name="T30" fmla="*/ 167 w 249"/>
                <a:gd name="T31" fmla="*/ 156 h 130"/>
                <a:gd name="T32" fmla="*/ 120 w 249"/>
                <a:gd name="T33" fmla="*/ 142 h 130"/>
                <a:gd name="T34" fmla="*/ 73 w 249"/>
                <a:gd name="T35" fmla="*/ 133 h 130"/>
                <a:gd name="T36" fmla="*/ 47 w 249"/>
                <a:gd name="T37" fmla="*/ 108 h 130"/>
                <a:gd name="T38" fmla="*/ 25 w 249"/>
                <a:gd name="T39" fmla="*/ 82 h 130"/>
                <a:gd name="T40" fmla="*/ 11 w 249"/>
                <a:gd name="T41" fmla="*/ 52 h 130"/>
                <a:gd name="T42" fmla="*/ 0 w 249"/>
                <a:gd name="T43" fmla="*/ 16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130"/>
                <a:gd name="T68" fmla="*/ 249 w 249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130">
                  <a:moveTo>
                    <a:pt x="0" y="11"/>
                  </a:moveTo>
                  <a:lnTo>
                    <a:pt x="17" y="11"/>
                  </a:lnTo>
                  <a:lnTo>
                    <a:pt x="32" y="9"/>
                  </a:lnTo>
                  <a:lnTo>
                    <a:pt x="49" y="9"/>
                  </a:lnTo>
                  <a:lnTo>
                    <a:pt x="64" y="6"/>
                  </a:lnTo>
                  <a:lnTo>
                    <a:pt x="81" y="3"/>
                  </a:lnTo>
                  <a:lnTo>
                    <a:pt x="95" y="3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249" y="130"/>
                  </a:lnTo>
                  <a:lnTo>
                    <a:pt x="223" y="127"/>
                  </a:lnTo>
                  <a:lnTo>
                    <a:pt x="197" y="124"/>
                  </a:lnTo>
                  <a:lnTo>
                    <a:pt x="171" y="121"/>
                  </a:lnTo>
                  <a:lnTo>
                    <a:pt x="145" y="115"/>
                  </a:lnTo>
                  <a:lnTo>
                    <a:pt x="118" y="110"/>
                  </a:lnTo>
                  <a:lnTo>
                    <a:pt x="92" y="104"/>
                  </a:lnTo>
                  <a:lnTo>
                    <a:pt x="66" y="95"/>
                  </a:lnTo>
                  <a:lnTo>
                    <a:pt x="40" y="89"/>
                  </a:lnTo>
                  <a:lnTo>
                    <a:pt x="26" y="72"/>
                  </a:lnTo>
                  <a:lnTo>
                    <a:pt x="14" y="55"/>
                  </a:lnTo>
                  <a:lnTo>
                    <a:pt x="6" y="35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9"/>
            <p:cNvSpPr>
              <a:spLocks/>
            </p:cNvSpPr>
            <p:nvPr/>
          </p:nvSpPr>
          <p:spPr bwMode="auto">
            <a:xfrm flipH="1" flipV="1">
              <a:off x="4209" y="2750"/>
              <a:ext cx="866" cy="567"/>
            </a:xfrm>
            <a:custGeom>
              <a:avLst/>
              <a:gdLst>
                <a:gd name="T0" fmla="*/ 666 w 477"/>
                <a:gd name="T1" fmla="*/ 325 h 378"/>
                <a:gd name="T2" fmla="*/ 694 w 477"/>
                <a:gd name="T3" fmla="*/ 328 h 378"/>
                <a:gd name="T4" fmla="*/ 719 w 477"/>
                <a:gd name="T5" fmla="*/ 337 h 378"/>
                <a:gd name="T6" fmla="*/ 741 w 477"/>
                <a:gd name="T7" fmla="*/ 351 h 378"/>
                <a:gd name="T8" fmla="*/ 766 w 477"/>
                <a:gd name="T9" fmla="*/ 360 h 378"/>
                <a:gd name="T10" fmla="*/ 793 w 477"/>
                <a:gd name="T11" fmla="*/ 372 h 378"/>
                <a:gd name="T12" fmla="*/ 813 w 477"/>
                <a:gd name="T13" fmla="*/ 386 h 378"/>
                <a:gd name="T14" fmla="*/ 841 w 477"/>
                <a:gd name="T15" fmla="*/ 395 h 378"/>
                <a:gd name="T16" fmla="*/ 866 w 477"/>
                <a:gd name="T17" fmla="*/ 404 h 378"/>
                <a:gd name="T18" fmla="*/ 866 w 477"/>
                <a:gd name="T19" fmla="*/ 411 h 378"/>
                <a:gd name="T20" fmla="*/ 841 w 477"/>
                <a:gd name="T21" fmla="*/ 429 h 378"/>
                <a:gd name="T22" fmla="*/ 819 w 477"/>
                <a:gd name="T23" fmla="*/ 446 h 378"/>
                <a:gd name="T24" fmla="*/ 793 w 477"/>
                <a:gd name="T25" fmla="*/ 468 h 378"/>
                <a:gd name="T26" fmla="*/ 772 w 477"/>
                <a:gd name="T27" fmla="*/ 485 h 378"/>
                <a:gd name="T28" fmla="*/ 746 w 477"/>
                <a:gd name="T29" fmla="*/ 507 h 378"/>
                <a:gd name="T30" fmla="*/ 724 w 477"/>
                <a:gd name="T31" fmla="*/ 524 h 378"/>
                <a:gd name="T32" fmla="*/ 699 w 477"/>
                <a:gd name="T33" fmla="*/ 546 h 378"/>
                <a:gd name="T34" fmla="*/ 677 w 477"/>
                <a:gd name="T35" fmla="*/ 567 h 378"/>
                <a:gd name="T36" fmla="*/ 646 w 477"/>
                <a:gd name="T37" fmla="*/ 551 h 378"/>
                <a:gd name="T38" fmla="*/ 619 w 477"/>
                <a:gd name="T39" fmla="*/ 533 h 378"/>
                <a:gd name="T40" fmla="*/ 594 w 477"/>
                <a:gd name="T41" fmla="*/ 512 h 378"/>
                <a:gd name="T42" fmla="*/ 572 w 477"/>
                <a:gd name="T43" fmla="*/ 485 h 378"/>
                <a:gd name="T44" fmla="*/ 530 w 477"/>
                <a:gd name="T45" fmla="*/ 459 h 378"/>
                <a:gd name="T46" fmla="*/ 494 w 477"/>
                <a:gd name="T47" fmla="*/ 429 h 378"/>
                <a:gd name="T48" fmla="*/ 458 w 477"/>
                <a:gd name="T49" fmla="*/ 404 h 378"/>
                <a:gd name="T50" fmla="*/ 421 w 477"/>
                <a:gd name="T51" fmla="*/ 372 h 378"/>
                <a:gd name="T52" fmla="*/ 383 w 477"/>
                <a:gd name="T53" fmla="*/ 346 h 378"/>
                <a:gd name="T54" fmla="*/ 347 w 477"/>
                <a:gd name="T55" fmla="*/ 321 h 378"/>
                <a:gd name="T56" fmla="*/ 310 w 477"/>
                <a:gd name="T57" fmla="*/ 289 h 378"/>
                <a:gd name="T58" fmla="*/ 274 w 477"/>
                <a:gd name="T59" fmla="*/ 264 h 378"/>
                <a:gd name="T60" fmla="*/ 236 w 477"/>
                <a:gd name="T61" fmla="*/ 230 h 378"/>
                <a:gd name="T62" fmla="*/ 200 w 477"/>
                <a:gd name="T63" fmla="*/ 200 h 378"/>
                <a:gd name="T64" fmla="*/ 169 w 477"/>
                <a:gd name="T65" fmla="*/ 165 h 378"/>
                <a:gd name="T66" fmla="*/ 131 w 477"/>
                <a:gd name="T67" fmla="*/ 134 h 378"/>
                <a:gd name="T68" fmla="*/ 100 w 477"/>
                <a:gd name="T69" fmla="*/ 99 h 378"/>
                <a:gd name="T70" fmla="*/ 69 w 477"/>
                <a:gd name="T71" fmla="*/ 69 h 378"/>
                <a:gd name="T72" fmla="*/ 36 w 477"/>
                <a:gd name="T73" fmla="*/ 35 h 378"/>
                <a:gd name="T74" fmla="*/ 0 w 477"/>
                <a:gd name="T75" fmla="*/ 0 h 378"/>
                <a:gd name="T76" fmla="*/ 78 w 477"/>
                <a:gd name="T77" fmla="*/ 39 h 378"/>
                <a:gd name="T78" fmla="*/ 158 w 477"/>
                <a:gd name="T79" fmla="*/ 82 h 378"/>
                <a:gd name="T80" fmla="*/ 241 w 477"/>
                <a:gd name="T81" fmla="*/ 122 h 378"/>
                <a:gd name="T82" fmla="*/ 325 w 477"/>
                <a:gd name="T83" fmla="*/ 160 h 378"/>
                <a:gd name="T84" fmla="*/ 410 w 477"/>
                <a:gd name="T85" fmla="*/ 200 h 378"/>
                <a:gd name="T86" fmla="*/ 499 w 477"/>
                <a:gd name="T87" fmla="*/ 243 h 378"/>
                <a:gd name="T88" fmla="*/ 583 w 477"/>
                <a:gd name="T89" fmla="*/ 282 h 378"/>
                <a:gd name="T90" fmla="*/ 666 w 477"/>
                <a:gd name="T91" fmla="*/ 325 h 3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378"/>
                <a:gd name="T140" fmla="*/ 477 w 477"/>
                <a:gd name="T141" fmla="*/ 378 h 3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378">
                  <a:moveTo>
                    <a:pt x="367" y="217"/>
                  </a:moveTo>
                  <a:lnTo>
                    <a:pt x="382" y="219"/>
                  </a:lnTo>
                  <a:lnTo>
                    <a:pt x="396" y="225"/>
                  </a:lnTo>
                  <a:lnTo>
                    <a:pt x="408" y="234"/>
                  </a:lnTo>
                  <a:lnTo>
                    <a:pt x="422" y="240"/>
                  </a:lnTo>
                  <a:lnTo>
                    <a:pt x="437" y="248"/>
                  </a:lnTo>
                  <a:lnTo>
                    <a:pt x="448" y="257"/>
                  </a:lnTo>
                  <a:lnTo>
                    <a:pt x="463" y="263"/>
                  </a:lnTo>
                  <a:lnTo>
                    <a:pt x="477" y="269"/>
                  </a:lnTo>
                  <a:lnTo>
                    <a:pt x="477" y="274"/>
                  </a:lnTo>
                  <a:lnTo>
                    <a:pt x="463" y="286"/>
                  </a:lnTo>
                  <a:lnTo>
                    <a:pt x="451" y="297"/>
                  </a:lnTo>
                  <a:lnTo>
                    <a:pt x="437" y="312"/>
                  </a:lnTo>
                  <a:lnTo>
                    <a:pt x="425" y="323"/>
                  </a:lnTo>
                  <a:lnTo>
                    <a:pt x="411" y="338"/>
                  </a:lnTo>
                  <a:lnTo>
                    <a:pt x="399" y="349"/>
                  </a:lnTo>
                  <a:lnTo>
                    <a:pt x="385" y="364"/>
                  </a:lnTo>
                  <a:lnTo>
                    <a:pt x="373" y="378"/>
                  </a:lnTo>
                  <a:lnTo>
                    <a:pt x="356" y="367"/>
                  </a:lnTo>
                  <a:lnTo>
                    <a:pt x="341" y="355"/>
                  </a:lnTo>
                  <a:lnTo>
                    <a:pt x="327" y="341"/>
                  </a:lnTo>
                  <a:lnTo>
                    <a:pt x="315" y="323"/>
                  </a:lnTo>
                  <a:lnTo>
                    <a:pt x="292" y="306"/>
                  </a:lnTo>
                  <a:lnTo>
                    <a:pt x="272" y="286"/>
                  </a:lnTo>
                  <a:lnTo>
                    <a:pt x="252" y="269"/>
                  </a:lnTo>
                  <a:lnTo>
                    <a:pt x="232" y="248"/>
                  </a:lnTo>
                  <a:lnTo>
                    <a:pt x="211" y="231"/>
                  </a:lnTo>
                  <a:lnTo>
                    <a:pt x="191" y="214"/>
                  </a:lnTo>
                  <a:lnTo>
                    <a:pt x="171" y="193"/>
                  </a:lnTo>
                  <a:lnTo>
                    <a:pt x="151" y="176"/>
                  </a:lnTo>
                  <a:lnTo>
                    <a:pt x="130" y="153"/>
                  </a:lnTo>
                  <a:lnTo>
                    <a:pt x="110" y="133"/>
                  </a:lnTo>
                  <a:lnTo>
                    <a:pt x="93" y="110"/>
                  </a:lnTo>
                  <a:lnTo>
                    <a:pt x="72" y="89"/>
                  </a:lnTo>
                  <a:lnTo>
                    <a:pt x="55" y="66"/>
                  </a:lnTo>
                  <a:lnTo>
                    <a:pt x="38" y="46"/>
                  </a:lnTo>
                  <a:lnTo>
                    <a:pt x="20" y="23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87" y="55"/>
                  </a:lnTo>
                  <a:lnTo>
                    <a:pt x="133" y="81"/>
                  </a:lnTo>
                  <a:lnTo>
                    <a:pt x="179" y="107"/>
                  </a:lnTo>
                  <a:lnTo>
                    <a:pt x="226" y="133"/>
                  </a:lnTo>
                  <a:lnTo>
                    <a:pt x="275" y="162"/>
                  </a:lnTo>
                  <a:lnTo>
                    <a:pt x="321" y="188"/>
                  </a:lnTo>
                  <a:lnTo>
                    <a:pt x="367" y="217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10"/>
            <p:cNvSpPr>
              <a:spLocks/>
            </p:cNvSpPr>
            <p:nvPr/>
          </p:nvSpPr>
          <p:spPr bwMode="auto">
            <a:xfrm flipH="1" flipV="1">
              <a:off x="4092" y="2984"/>
              <a:ext cx="458" cy="389"/>
            </a:xfrm>
            <a:custGeom>
              <a:avLst/>
              <a:gdLst>
                <a:gd name="T0" fmla="*/ 0 w 252"/>
                <a:gd name="T1" fmla="*/ 0 h 260"/>
                <a:gd name="T2" fmla="*/ 38 w 252"/>
                <a:gd name="T3" fmla="*/ 4 h 260"/>
                <a:gd name="T4" fmla="*/ 80 w 252"/>
                <a:gd name="T5" fmla="*/ 9 h 260"/>
                <a:gd name="T6" fmla="*/ 111 w 252"/>
                <a:gd name="T7" fmla="*/ 18 h 260"/>
                <a:gd name="T8" fmla="*/ 147 w 252"/>
                <a:gd name="T9" fmla="*/ 27 h 260"/>
                <a:gd name="T10" fmla="*/ 185 w 252"/>
                <a:gd name="T11" fmla="*/ 39 h 260"/>
                <a:gd name="T12" fmla="*/ 222 w 252"/>
                <a:gd name="T13" fmla="*/ 48 h 260"/>
                <a:gd name="T14" fmla="*/ 253 w 252"/>
                <a:gd name="T15" fmla="*/ 57 h 260"/>
                <a:gd name="T16" fmla="*/ 289 w 252"/>
                <a:gd name="T17" fmla="*/ 61 h 260"/>
                <a:gd name="T18" fmla="*/ 311 w 252"/>
                <a:gd name="T19" fmla="*/ 100 h 260"/>
                <a:gd name="T20" fmla="*/ 333 w 252"/>
                <a:gd name="T21" fmla="*/ 144 h 260"/>
                <a:gd name="T22" fmla="*/ 353 w 252"/>
                <a:gd name="T23" fmla="*/ 187 h 260"/>
                <a:gd name="T24" fmla="*/ 374 w 252"/>
                <a:gd name="T25" fmla="*/ 226 h 260"/>
                <a:gd name="T26" fmla="*/ 394 w 252"/>
                <a:gd name="T27" fmla="*/ 268 h 260"/>
                <a:gd name="T28" fmla="*/ 416 w 252"/>
                <a:gd name="T29" fmla="*/ 311 h 260"/>
                <a:gd name="T30" fmla="*/ 438 w 252"/>
                <a:gd name="T31" fmla="*/ 350 h 260"/>
                <a:gd name="T32" fmla="*/ 458 w 252"/>
                <a:gd name="T33" fmla="*/ 389 h 260"/>
                <a:gd name="T34" fmla="*/ 433 w 252"/>
                <a:gd name="T35" fmla="*/ 389 h 260"/>
                <a:gd name="T36" fmla="*/ 400 w 252"/>
                <a:gd name="T37" fmla="*/ 377 h 260"/>
                <a:gd name="T38" fmla="*/ 374 w 252"/>
                <a:gd name="T39" fmla="*/ 359 h 260"/>
                <a:gd name="T40" fmla="*/ 342 w 252"/>
                <a:gd name="T41" fmla="*/ 346 h 260"/>
                <a:gd name="T42" fmla="*/ 300 w 252"/>
                <a:gd name="T43" fmla="*/ 325 h 260"/>
                <a:gd name="T44" fmla="*/ 253 w 252"/>
                <a:gd name="T45" fmla="*/ 307 h 260"/>
                <a:gd name="T46" fmla="*/ 200 w 252"/>
                <a:gd name="T47" fmla="*/ 295 h 260"/>
                <a:gd name="T48" fmla="*/ 147 w 252"/>
                <a:gd name="T49" fmla="*/ 277 h 260"/>
                <a:gd name="T50" fmla="*/ 100 w 252"/>
                <a:gd name="T51" fmla="*/ 256 h 260"/>
                <a:gd name="T52" fmla="*/ 69 w 252"/>
                <a:gd name="T53" fmla="*/ 229 h 260"/>
                <a:gd name="T54" fmla="*/ 44 w 252"/>
                <a:gd name="T55" fmla="*/ 195 h 260"/>
                <a:gd name="T56" fmla="*/ 38 w 252"/>
                <a:gd name="T57" fmla="*/ 151 h 260"/>
                <a:gd name="T58" fmla="*/ 22 w 252"/>
                <a:gd name="T59" fmla="*/ 112 h 260"/>
                <a:gd name="T60" fmla="*/ 11 w 252"/>
                <a:gd name="T61" fmla="*/ 73 h 260"/>
                <a:gd name="T62" fmla="*/ 0 w 252"/>
                <a:gd name="T63" fmla="*/ 34 h 260"/>
                <a:gd name="T64" fmla="*/ 0 w 252"/>
                <a:gd name="T65" fmla="*/ 0 h 2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260"/>
                <a:gd name="T101" fmla="*/ 252 w 252"/>
                <a:gd name="T102" fmla="*/ 260 h 2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260">
                  <a:moveTo>
                    <a:pt x="0" y="0"/>
                  </a:moveTo>
                  <a:lnTo>
                    <a:pt x="21" y="3"/>
                  </a:lnTo>
                  <a:lnTo>
                    <a:pt x="44" y="6"/>
                  </a:lnTo>
                  <a:lnTo>
                    <a:pt x="61" y="12"/>
                  </a:lnTo>
                  <a:lnTo>
                    <a:pt x="81" y="18"/>
                  </a:lnTo>
                  <a:lnTo>
                    <a:pt x="102" y="26"/>
                  </a:lnTo>
                  <a:lnTo>
                    <a:pt x="122" y="32"/>
                  </a:lnTo>
                  <a:lnTo>
                    <a:pt x="139" y="38"/>
                  </a:lnTo>
                  <a:lnTo>
                    <a:pt x="159" y="41"/>
                  </a:lnTo>
                  <a:lnTo>
                    <a:pt x="171" y="67"/>
                  </a:lnTo>
                  <a:lnTo>
                    <a:pt x="183" y="96"/>
                  </a:lnTo>
                  <a:lnTo>
                    <a:pt x="194" y="125"/>
                  </a:lnTo>
                  <a:lnTo>
                    <a:pt x="206" y="151"/>
                  </a:lnTo>
                  <a:lnTo>
                    <a:pt x="217" y="179"/>
                  </a:lnTo>
                  <a:lnTo>
                    <a:pt x="229" y="208"/>
                  </a:lnTo>
                  <a:lnTo>
                    <a:pt x="241" y="234"/>
                  </a:lnTo>
                  <a:lnTo>
                    <a:pt x="252" y="260"/>
                  </a:lnTo>
                  <a:lnTo>
                    <a:pt x="238" y="260"/>
                  </a:lnTo>
                  <a:lnTo>
                    <a:pt x="220" y="252"/>
                  </a:lnTo>
                  <a:lnTo>
                    <a:pt x="206" y="240"/>
                  </a:lnTo>
                  <a:lnTo>
                    <a:pt x="188" y="231"/>
                  </a:lnTo>
                  <a:lnTo>
                    <a:pt x="165" y="217"/>
                  </a:lnTo>
                  <a:lnTo>
                    <a:pt x="139" y="205"/>
                  </a:lnTo>
                  <a:lnTo>
                    <a:pt x="110" y="197"/>
                  </a:lnTo>
                  <a:lnTo>
                    <a:pt x="81" y="185"/>
                  </a:lnTo>
                  <a:lnTo>
                    <a:pt x="55" y="171"/>
                  </a:lnTo>
                  <a:lnTo>
                    <a:pt x="38" y="153"/>
                  </a:lnTo>
                  <a:lnTo>
                    <a:pt x="24" y="130"/>
                  </a:lnTo>
                  <a:lnTo>
                    <a:pt x="21" y="101"/>
                  </a:lnTo>
                  <a:lnTo>
                    <a:pt x="12" y="75"/>
                  </a:lnTo>
                  <a:lnTo>
                    <a:pt x="6" y="4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11"/>
            <p:cNvSpPr>
              <a:spLocks/>
            </p:cNvSpPr>
            <p:nvPr/>
          </p:nvSpPr>
          <p:spPr bwMode="auto">
            <a:xfrm flipH="1" flipV="1">
              <a:off x="3729" y="3066"/>
              <a:ext cx="610" cy="645"/>
            </a:xfrm>
            <a:custGeom>
              <a:avLst/>
              <a:gdLst>
                <a:gd name="T0" fmla="*/ 0 w 336"/>
                <a:gd name="T1" fmla="*/ 0 h 430"/>
                <a:gd name="T2" fmla="*/ 22 w 336"/>
                <a:gd name="T3" fmla="*/ 21 h 430"/>
                <a:gd name="T4" fmla="*/ 42 w 336"/>
                <a:gd name="T5" fmla="*/ 39 h 430"/>
                <a:gd name="T6" fmla="*/ 64 w 336"/>
                <a:gd name="T7" fmla="*/ 57 h 430"/>
                <a:gd name="T8" fmla="*/ 89 w 336"/>
                <a:gd name="T9" fmla="*/ 78 h 430"/>
                <a:gd name="T10" fmla="*/ 116 w 336"/>
                <a:gd name="T11" fmla="*/ 96 h 430"/>
                <a:gd name="T12" fmla="*/ 136 w 336"/>
                <a:gd name="T13" fmla="*/ 117 h 430"/>
                <a:gd name="T14" fmla="*/ 153 w 336"/>
                <a:gd name="T15" fmla="*/ 138 h 430"/>
                <a:gd name="T16" fmla="*/ 169 w 336"/>
                <a:gd name="T17" fmla="*/ 161 h 430"/>
                <a:gd name="T18" fmla="*/ 221 w 336"/>
                <a:gd name="T19" fmla="*/ 213 h 430"/>
                <a:gd name="T20" fmla="*/ 278 w 336"/>
                <a:gd name="T21" fmla="*/ 264 h 430"/>
                <a:gd name="T22" fmla="*/ 330 w 336"/>
                <a:gd name="T23" fmla="*/ 312 h 430"/>
                <a:gd name="T24" fmla="*/ 383 w 336"/>
                <a:gd name="T25" fmla="*/ 360 h 430"/>
                <a:gd name="T26" fmla="*/ 436 w 336"/>
                <a:gd name="T27" fmla="*/ 408 h 430"/>
                <a:gd name="T28" fmla="*/ 494 w 336"/>
                <a:gd name="T29" fmla="*/ 450 h 430"/>
                <a:gd name="T30" fmla="*/ 552 w 336"/>
                <a:gd name="T31" fmla="*/ 503 h 430"/>
                <a:gd name="T32" fmla="*/ 610 w 336"/>
                <a:gd name="T33" fmla="*/ 551 h 430"/>
                <a:gd name="T34" fmla="*/ 583 w 336"/>
                <a:gd name="T35" fmla="*/ 560 h 430"/>
                <a:gd name="T36" fmla="*/ 563 w 336"/>
                <a:gd name="T37" fmla="*/ 572 h 430"/>
                <a:gd name="T38" fmla="*/ 536 w 336"/>
                <a:gd name="T39" fmla="*/ 581 h 430"/>
                <a:gd name="T40" fmla="*/ 510 w 336"/>
                <a:gd name="T41" fmla="*/ 594 h 430"/>
                <a:gd name="T42" fmla="*/ 483 w 336"/>
                <a:gd name="T43" fmla="*/ 606 h 430"/>
                <a:gd name="T44" fmla="*/ 457 w 336"/>
                <a:gd name="T45" fmla="*/ 620 h 430"/>
                <a:gd name="T46" fmla="*/ 436 w 336"/>
                <a:gd name="T47" fmla="*/ 633 h 430"/>
                <a:gd name="T48" fmla="*/ 410 w 336"/>
                <a:gd name="T49" fmla="*/ 645 h 430"/>
                <a:gd name="T50" fmla="*/ 383 w 336"/>
                <a:gd name="T51" fmla="*/ 620 h 430"/>
                <a:gd name="T52" fmla="*/ 363 w 336"/>
                <a:gd name="T53" fmla="*/ 590 h 430"/>
                <a:gd name="T54" fmla="*/ 341 w 336"/>
                <a:gd name="T55" fmla="*/ 564 h 430"/>
                <a:gd name="T56" fmla="*/ 325 w 336"/>
                <a:gd name="T57" fmla="*/ 537 h 430"/>
                <a:gd name="T58" fmla="*/ 305 w 336"/>
                <a:gd name="T59" fmla="*/ 512 h 430"/>
                <a:gd name="T60" fmla="*/ 289 w 336"/>
                <a:gd name="T61" fmla="*/ 486 h 430"/>
                <a:gd name="T62" fmla="*/ 269 w 336"/>
                <a:gd name="T63" fmla="*/ 455 h 430"/>
                <a:gd name="T64" fmla="*/ 247 w 336"/>
                <a:gd name="T65" fmla="*/ 429 h 430"/>
                <a:gd name="T66" fmla="*/ 216 w 336"/>
                <a:gd name="T67" fmla="*/ 376 h 430"/>
                <a:gd name="T68" fmla="*/ 178 w 336"/>
                <a:gd name="T69" fmla="*/ 325 h 430"/>
                <a:gd name="T70" fmla="*/ 147 w 336"/>
                <a:gd name="T71" fmla="*/ 269 h 430"/>
                <a:gd name="T72" fmla="*/ 116 w 336"/>
                <a:gd name="T73" fmla="*/ 216 h 430"/>
                <a:gd name="T74" fmla="*/ 78 w 336"/>
                <a:gd name="T75" fmla="*/ 165 h 430"/>
                <a:gd name="T76" fmla="*/ 53 w 336"/>
                <a:gd name="T77" fmla="*/ 113 h 430"/>
                <a:gd name="T78" fmla="*/ 27 w 336"/>
                <a:gd name="T79" fmla="*/ 57 h 430"/>
                <a:gd name="T80" fmla="*/ 0 w 336"/>
                <a:gd name="T81" fmla="*/ 0 h 4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6"/>
                <a:gd name="T124" fmla="*/ 0 h 430"/>
                <a:gd name="T125" fmla="*/ 336 w 336"/>
                <a:gd name="T126" fmla="*/ 430 h 4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6" h="430">
                  <a:moveTo>
                    <a:pt x="0" y="0"/>
                  </a:moveTo>
                  <a:lnTo>
                    <a:pt x="12" y="14"/>
                  </a:lnTo>
                  <a:lnTo>
                    <a:pt x="23" y="26"/>
                  </a:lnTo>
                  <a:lnTo>
                    <a:pt x="35" y="38"/>
                  </a:lnTo>
                  <a:lnTo>
                    <a:pt x="49" y="52"/>
                  </a:lnTo>
                  <a:lnTo>
                    <a:pt x="64" y="64"/>
                  </a:lnTo>
                  <a:lnTo>
                    <a:pt x="75" y="78"/>
                  </a:lnTo>
                  <a:lnTo>
                    <a:pt x="84" y="92"/>
                  </a:lnTo>
                  <a:lnTo>
                    <a:pt x="93" y="107"/>
                  </a:lnTo>
                  <a:lnTo>
                    <a:pt x="122" y="142"/>
                  </a:lnTo>
                  <a:lnTo>
                    <a:pt x="153" y="176"/>
                  </a:lnTo>
                  <a:lnTo>
                    <a:pt x="182" y="208"/>
                  </a:lnTo>
                  <a:lnTo>
                    <a:pt x="211" y="240"/>
                  </a:lnTo>
                  <a:lnTo>
                    <a:pt x="240" y="272"/>
                  </a:lnTo>
                  <a:lnTo>
                    <a:pt x="272" y="300"/>
                  </a:lnTo>
                  <a:lnTo>
                    <a:pt x="304" y="335"/>
                  </a:lnTo>
                  <a:lnTo>
                    <a:pt x="336" y="367"/>
                  </a:lnTo>
                  <a:lnTo>
                    <a:pt x="321" y="373"/>
                  </a:lnTo>
                  <a:lnTo>
                    <a:pt x="310" y="381"/>
                  </a:lnTo>
                  <a:lnTo>
                    <a:pt x="295" y="387"/>
                  </a:lnTo>
                  <a:lnTo>
                    <a:pt x="281" y="396"/>
                  </a:lnTo>
                  <a:lnTo>
                    <a:pt x="266" y="404"/>
                  </a:lnTo>
                  <a:lnTo>
                    <a:pt x="252" y="413"/>
                  </a:lnTo>
                  <a:lnTo>
                    <a:pt x="240" y="422"/>
                  </a:lnTo>
                  <a:lnTo>
                    <a:pt x="226" y="430"/>
                  </a:lnTo>
                  <a:lnTo>
                    <a:pt x="211" y="413"/>
                  </a:lnTo>
                  <a:lnTo>
                    <a:pt x="200" y="393"/>
                  </a:lnTo>
                  <a:lnTo>
                    <a:pt x="188" y="376"/>
                  </a:lnTo>
                  <a:lnTo>
                    <a:pt x="179" y="358"/>
                  </a:lnTo>
                  <a:lnTo>
                    <a:pt x="168" y="341"/>
                  </a:lnTo>
                  <a:lnTo>
                    <a:pt x="159" y="324"/>
                  </a:lnTo>
                  <a:lnTo>
                    <a:pt x="148" y="303"/>
                  </a:lnTo>
                  <a:lnTo>
                    <a:pt x="136" y="286"/>
                  </a:lnTo>
                  <a:lnTo>
                    <a:pt x="119" y="251"/>
                  </a:lnTo>
                  <a:lnTo>
                    <a:pt x="98" y="217"/>
                  </a:lnTo>
                  <a:lnTo>
                    <a:pt x="81" y="179"/>
                  </a:lnTo>
                  <a:lnTo>
                    <a:pt x="64" y="144"/>
                  </a:lnTo>
                  <a:lnTo>
                    <a:pt x="43" y="110"/>
                  </a:lnTo>
                  <a:lnTo>
                    <a:pt x="29" y="75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12"/>
            <p:cNvSpPr>
              <a:spLocks/>
            </p:cNvSpPr>
            <p:nvPr/>
          </p:nvSpPr>
          <p:spPr bwMode="auto">
            <a:xfrm flipH="1" flipV="1">
              <a:off x="3598" y="3252"/>
              <a:ext cx="258" cy="394"/>
            </a:xfrm>
            <a:custGeom>
              <a:avLst/>
              <a:gdLst>
                <a:gd name="T0" fmla="*/ 27 w 142"/>
                <a:gd name="T1" fmla="*/ 0 h 263"/>
                <a:gd name="T2" fmla="*/ 211 w 142"/>
                <a:gd name="T3" fmla="*/ 117 h 263"/>
                <a:gd name="T4" fmla="*/ 222 w 142"/>
                <a:gd name="T5" fmla="*/ 187 h 263"/>
                <a:gd name="T6" fmla="*/ 236 w 142"/>
                <a:gd name="T7" fmla="*/ 256 h 263"/>
                <a:gd name="T8" fmla="*/ 247 w 142"/>
                <a:gd name="T9" fmla="*/ 325 h 263"/>
                <a:gd name="T10" fmla="*/ 258 w 142"/>
                <a:gd name="T11" fmla="*/ 394 h 263"/>
                <a:gd name="T12" fmla="*/ 0 w 142"/>
                <a:gd name="T13" fmla="*/ 199 h 263"/>
                <a:gd name="T14" fmla="*/ 0 w 142"/>
                <a:gd name="T15" fmla="*/ 148 h 263"/>
                <a:gd name="T16" fmla="*/ 11 w 142"/>
                <a:gd name="T17" fmla="*/ 100 h 263"/>
                <a:gd name="T18" fmla="*/ 22 w 142"/>
                <a:gd name="T19" fmla="*/ 52 h 263"/>
                <a:gd name="T20" fmla="*/ 27 w 142"/>
                <a:gd name="T21" fmla="*/ 0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263"/>
                <a:gd name="T35" fmla="*/ 142 w 142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263">
                  <a:moveTo>
                    <a:pt x="15" y="0"/>
                  </a:moveTo>
                  <a:lnTo>
                    <a:pt x="116" y="78"/>
                  </a:lnTo>
                  <a:lnTo>
                    <a:pt x="122" y="125"/>
                  </a:lnTo>
                  <a:lnTo>
                    <a:pt x="130" y="171"/>
                  </a:lnTo>
                  <a:lnTo>
                    <a:pt x="136" y="217"/>
                  </a:lnTo>
                  <a:lnTo>
                    <a:pt x="142" y="263"/>
                  </a:lnTo>
                  <a:lnTo>
                    <a:pt x="0" y="133"/>
                  </a:lnTo>
                  <a:lnTo>
                    <a:pt x="0" y="99"/>
                  </a:lnTo>
                  <a:lnTo>
                    <a:pt x="6" y="67"/>
                  </a:lnTo>
                  <a:lnTo>
                    <a:pt x="12" y="35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13"/>
            <p:cNvSpPr>
              <a:spLocks/>
            </p:cNvSpPr>
            <p:nvPr/>
          </p:nvSpPr>
          <p:spPr bwMode="auto">
            <a:xfrm flipH="1" flipV="1">
              <a:off x="3226" y="3257"/>
              <a:ext cx="336" cy="669"/>
            </a:xfrm>
            <a:custGeom>
              <a:avLst/>
              <a:gdLst>
                <a:gd name="T0" fmla="*/ 0 w 185"/>
                <a:gd name="T1" fmla="*/ 0 h 447"/>
                <a:gd name="T2" fmla="*/ 22 w 185"/>
                <a:gd name="T3" fmla="*/ 34 h 447"/>
                <a:gd name="T4" fmla="*/ 38 w 185"/>
                <a:gd name="T5" fmla="*/ 69 h 447"/>
                <a:gd name="T6" fmla="*/ 58 w 185"/>
                <a:gd name="T7" fmla="*/ 103 h 447"/>
                <a:gd name="T8" fmla="*/ 74 w 185"/>
                <a:gd name="T9" fmla="*/ 138 h 447"/>
                <a:gd name="T10" fmla="*/ 89 w 185"/>
                <a:gd name="T11" fmla="*/ 172 h 447"/>
                <a:gd name="T12" fmla="*/ 111 w 185"/>
                <a:gd name="T13" fmla="*/ 202 h 447"/>
                <a:gd name="T14" fmla="*/ 133 w 185"/>
                <a:gd name="T15" fmla="*/ 233 h 447"/>
                <a:gd name="T16" fmla="*/ 158 w 185"/>
                <a:gd name="T17" fmla="*/ 263 h 447"/>
                <a:gd name="T18" fmla="*/ 180 w 185"/>
                <a:gd name="T19" fmla="*/ 311 h 447"/>
                <a:gd name="T20" fmla="*/ 200 w 185"/>
                <a:gd name="T21" fmla="*/ 353 h 447"/>
                <a:gd name="T22" fmla="*/ 227 w 185"/>
                <a:gd name="T23" fmla="*/ 397 h 447"/>
                <a:gd name="T24" fmla="*/ 252 w 185"/>
                <a:gd name="T25" fmla="*/ 440 h 447"/>
                <a:gd name="T26" fmla="*/ 280 w 185"/>
                <a:gd name="T27" fmla="*/ 488 h 447"/>
                <a:gd name="T28" fmla="*/ 300 w 185"/>
                <a:gd name="T29" fmla="*/ 531 h 447"/>
                <a:gd name="T30" fmla="*/ 321 w 185"/>
                <a:gd name="T31" fmla="*/ 575 h 447"/>
                <a:gd name="T32" fmla="*/ 336 w 185"/>
                <a:gd name="T33" fmla="*/ 623 h 447"/>
                <a:gd name="T34" fmla="*/ 316 w 185"/>
                <a:gd name="T35" fmla="*/ 630 h 447"/>
                <a:gd name="T36" fmla="*/ 294 w 185"/>
                <a:gd name="T37" fmla="*/ 635 h 447"/>
                <a:gd name="T38" fmla="*/ 269 w 185"/>
                <a:gd name="T39" fmla="*/ 639 h 447"/>
                <a:gd name="T40" fmla="*/ 247 w 185"/>
                <a:gd name="T41" fmla="*/ 644 h 447"/>
                <a:gd name="T42" fmla="*/ 222 w 185"/>
                <a:gd name="T43" fmla="*/ 653 h 447"/>
                <a:gd name="T44" fmla="*/ 200 w 185"/>
                <a:gd name="T45" fmla="*/ 657 h 447"/>
                <a:gd name="T46" fmla="*/ 174 w 185"/>
                <a:gd name="T47" fmla="*/ 662 h 447"/>
                <a:gd name="T48" fmla="*/ 153 w 185"/>
                <a:gd name="T49" fmla="*/ 669 h 447"/>
                <a:gd name="T50" fmla="*/ 127 w 185"/>
                <a:gd name="T51" fmla="*/ 669 h 447"/>
                <a:gd name="T52" fmla="*/ 80 w 185"/>
                <a:gd name="T53" fmla="*/ 501 h 447"/>
                <a:gd name="T54" fmla="*/ 42 w 185"/>
                <a:gd name="T55" fmla="*/ 332 h 447"/>
                <a:gd name="T56" fmla="*/ 16 w 185"/>
                <a:gd name="T57" fmla="*/ 163 h 447"/>
                <a:gd name="T58" fmla="*/ 0 w 185"/>
                <a:gd name="T59" fmla="*/ 0 h 4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5"/>
                <a:gd name="T91" fmla="*/ 0 h 447"/>
                <a:gd name="T92" fmla="*/ 185 w 185"/>
                <a:gd name="T93" fmla="*/ 447 h 4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5" h="447">
                  <a:moveTo>
                    <a:pt x="0" y="0"/>
                  </a:moveTo>
                  <a:lnTo>
                    <a:pt x="12" y="23"/>
                  </a:lnTo>
                  <a:lnTo>
                    <a:pt x="21" y="46"/>
                  </a:lnTo>
                  <a:lnTo>
                    <a:pt x="32" y="69"/>
                  </a:lnTo>
                  <a:lnTo>
                    <a:pt x="41" y="92"/>
                  </a:lnTo>
                  <a:lnTo>
                    <a:pt x="49" y="115"/>
                  </a:lnTo>
                  <a:lnTo>
                    <a:pt x="61" y="135"/>
                  </a:lnTo>
                  <a:lnTo>
                    <a:pt x="73" y="156"/>
                  </a:lnTo>
                  <a:lnTo>
                    <a:pt x="87" y="176"/>
                  </a:lnTo>
                  <a:lnTo>
                    <a:pt x="99" y="208"/>
                  </a:lnTo>
                  <a:lnTo>
                    <a:pt x="110" y="236"/>
                  </a:lnTo>
                  <a:lnTo>
                    <a:pt x="125" y="265"/>
                  </a:lnTo>
                  <a:lnTo>
                    <a:pt x="139" y="294"/>
                  </a:lnTo>
                  <a:lnTo>
                    <a:pt x="154" y="326"/>
                  </a:lnTo>
                  <a:lnTo>
                    <a:pt x="165" y="355"/>
                  </a:lnTo>
                  <a:lnTo>
                    <a:pt x="177" y="384"/>
                  </a:lnTo>
                  <a:lnTo>
                    <a:pt x="185" y="416"/>
                  </a:lnTo>
                  <a:lnTo>
                    <a:pt x="174" y="421"/>
                  </a:lnTo>
                  <a:lnTo>
                    <a:pt x="162" y="424"/>
                  </a:lnTo>
                  <a:lnTo>
                    <a:pt x="148" y="427"/>
                  </a:lnTo>
                  <a:lnTo>
                    <a:pt x="136" y="430"/>
                  </a:lnTo>
                  <a:lnTo>
                    <a:pt x="122" y="436"/>
                  </a:lnTo>
                  <a:lnTo>
                    <a:pt x="110" y="439"/>
                  </a:lnTo>
                  <a:lnTo>
                    <a:pt x="96" y="442"/>
                  </a:lnTo>
                  <a:lnTo>
                    <a:pt x="84" y="447"/>
                  </a:lnTo>
                  <a:lnTo>
                    <a:pt x="70" y="447"/>
                  </a:lnTo>
                  <a:lnTo>
                    <a:pt x="44" y="335"/>
                  </a:lnTo>
                  <a:lnTo>
                    <a:pt x="23" y="222"/>
                  </a:lnTo>
                  <a:lnTo>
                    <a:pt x="9" y="10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14"/>
            <p:cNvSpPr>
              <a:spLocks/>
            </p:cNvSpPr>
            <p:nvPr/>
          </p:nvSpPr>
          <p:spPr bwMode="auto">
            <a:xfrm flipH="1" flipV="1">
              <a:off x="2932" y="3326"/>
              <a:ext cx="283" cy="515"/>
            </a:xfrm>
            <a:custGeom>
              <a:avLst/>
              <a:gdLst>
                <a:gd name="T0" fmla="*/ 94 w 156"/>
                <a:gd name="T1" fmla="*/ 0 h 344"/>
                <a:gd name="T2" fmla="*/ 122 w 156"/>
                <a:gd name="T3" fmla="*/ 22 h 344"/>
                <a:gd name="T4" fmla="*/ 147 w 156"/>
                <a:gd name="T5" fmla="*/ 43 h 344"/>
                <a:gd name="T6" fmla="*/ 169 w 156"/>
                <a:gd name="T7" fmla="*/ 61 h 344"/>
                <a:gd name="T8" fmla="*/ 194 w 156"/>
                <a:gd name="T9" fmla="*/ 82 h 344"/>
                <a:gd name="T10" fmla="*/ 221 w 156"/>
                <a:gd name="T11" fmla="*/ 100 h 344"/>
                <a:gd name="T12" fmla="*/ 241 w 156"/>
                <a:gd name="T13" fmla="*/ 121 h 344"/>
                <a:gd name="T14" fmla="*/ 263 w 156"/>
                <a:gd name="T15" fmla="*/ 144 h 344"/>
                <a:gd name="T16" fmla="*/ 283 w 156"/>
                <a:gd name="T17" fmla="*/ 169 h 344"/>
                <a:gd name="T18" fmla="*/ 274 w 156"/>
                <a:gd name="T19" fmla="*/ 256 h 344"/>
                <a:gd name="T20" fmla="*/ 258 w 156"/>
                <a:gd name="T21" fmla="*/ 343 h 344"/>
                <a:gd name="T22" fmla="*/ 236 w 156"/>
                <a:gd name="T23" fmla="*/ 428 h 344"/>
                <a:gd name="T24" fmla="*/ 210 w 156"/>
                <a:gd name="T25" fmla="*/ 511 h 344"/>
                <a:gd name="T26" fmla="*/ 205 w 156"/>
                <a:gd name="T27" fmla="*/ 515 h 344"/>
                <a:gd name="T28" fmla="*/ 180 w 156"/>
                <a:gd name="T29" fmla="*/ 481 h 344"/>
                <a:gd name="T30" fmla="*/ 147 w 156"/>
                <a:gd name="T31" fmla="*/ 442 h 344"/>
                <a:gd name="T32" fmla="*/ 122 w 156"/>
                <a:gd name="T33" fmla="*/ 407 h 344"/>
                <a:gd name="T34" fmla="*/ 100 w 156"/>
                <a:gd name="T35" fmla="*/ 368 h 344"/>
                <a:gd name="T36" fmla="*/ 74 w 156"/>
                <a:gd name="T37" fmla="*/ 329 h 344"/>
                <a:gd name="T38" fmla="*/ 47 w 156"/>
                <a:gd name="T39" fmla="*/ 290 h 344"/>
                <a:gd name="T40" fmla="*/ 27 w 156"/>
                <a:gd name="T41" fmla="*/ 252 h 344"/>
                <a:gd name="T42" fmla="*/ 0 w 156"/>
                <a:gd name="T43" fmla="*/ 213 h 344"/>
                <a:gd name="T44" fmla="*/ 22 w 156"/>
                <a:gd name="T45" fmla="*/ 156 h 344"/>
                <a:gd name="T46" fmla="*/ 42 w 156"/>
                <a:gd name="T47" fmla="*/ 105 h 344"/>
                <a:gd name="T48" fmla="*/ 69 w 156"/>
                <a:gd name="T49" fmla="*/ 52 h 344"/>
                <a:gd name="T50" fmla="*/ 94 w 156"/>
                <a:gd name="T51" fmla="*/ 0 h 3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344"/>
                <a:gd name="T80" fmla="*/ 156 w 156"/>
                <a:gd name="T81" fmla="*/ 344 h 3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344">
                  <a:moveTo>
                    <a:pt x="52" y="0"/>
                  </a:moveTo>
                  <a:lnTo>
                    <a:pt x="67" y="15"/>
                  </a:lnTo>
                  <a:lnTo>
                    <a:pt x="81" y="29"/>
                  </a:lnTo>
                  <a:lnTo>
                    <a:pt x="93" y="41"/>
                  </a:lnTo>
                  <a:lnTo>
                    <a:pt x="107" y="55"/>
                  </a:lnTo>
                  <a:lnTo>
                    <a:pt x="122" y="67"/>
                  </a:lnTo>
                  <a:lnTo>
                    <a:pt x="133" y="81"/>
                  </a:lnTo>
                  <a:lnTo>
                    <a:pt x="145" y="96"/>
                  </a:lnTo>
                  <a:lnTo>
                    <a:pt x="156" y="113"/>
                  </a:lnTo>
                  <a:lnTo>
                    <a:pt x="151" y="171"/>
                  </a:lnTo>
                  <a:lnTo>
                    <a:pt x="142" y="229"/>
                  </a:lnTo>
                  <a:lnTo>
                    <a:pt x="130" y="286"/>
                  </a:lnTo>
                  <a:lnTo>
                    <a:pt x="116" y="341"/>
                  </a:lnTo>
                  <a:lnTo>
                    <a:pt x="113" y="344"/>
                  </a:lnTo>
                  <a:lnTo>
                    <a:pt x="99" y="321"/>
                  </a:lnTo>
                  <a:lnTo>
                    <a:pt x="81" y="295"/>
                  </a:lnTo>
                  <a:lnTo>
                    <a:pt x="67" y="272"/>
                  </a:lnTo>
                  <a:lnTo>
                    <a:pt x="55" y="246"/>
                  </a:lnTo>
                  <a:lnTo>
                    <a:pt x="41" y="220"/>
                  </a:lnTo>
                  <a:lnTo>
                    <a:pt x="26" y="194"/>
                  </a:lnTo>
                  <a:lnTo>
                    <a:pt x="15" y="168"/>
                  </a:lnTo>
                  <a:lnTo>
                    <a:pt x="0" y="142"/>
                  </a:lnTo>
                  <a:lnTo>
                    <a:pt x="12" y="104"/>
                  </a:lnTo>
                  <a:lnTo>
                    <a:pt x="23" y="70"/>
                  </a:lnTo>
                  <a:lnTo>
                    <a:pt x="38" y="35"/>
                  </a:lnTo>
                  <a:lnTo>
                    <a:pt x="5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15"/>
            <p:cNvSpPr>
              <a:spLocks/>
            </p:cNvSpPr>
            <p:nvPr/>
          </p:nvSpPr>
          <p:spPr bwMode="auto">
            <a:xfrm flipH="1" flipV="1">
              <a:off x="2563" y="3330"/>
              <a:ext cx="300" cy="749"/>
            </a:xfrm>
            <a:custGeom>
              <a:avLst/>
              <a:gdLst>
                <a:gd name="T0" fmla="*/ 31 w 165"/>
                <a:gd name="T1" fmla="*/ 563 h 500"/>
                <a:gd name="T2" fmla="*/ 53 w 165"/>
                <a:gd name="T3" fmla="*/ 494 h 500"/>
                <a:gd name="T4" fmla="*/ 69 w 165"/>
                <a:gd name="T5" fmla="*/ 421 h 500"/>
                <a:gd name="T6" fmla="*/ 89 w 165"/>
                <a:gd name="T7" fmla="*/ 351 h 500"/>
                <a:gd name="T8" fmla="*/ 116 w 165"/>
                <a:gd name="T9" fmla="*/ 282 h 500"/>
                <a:gd name="T10" fmla="*/ 136 w 165"/>
                <a:gd name="T11" fmla="*/ 213 h 500"/>
                <a:gd name="T12" fmla="*/ 158 w 165"/>
                <a:gd name="T13" fmla="*/ 144 h 500"/>
                <a:gd name="T14" fmla="*/ 184 w 165"/>
                <a:gd name="T15" fmla="*/ 70 h 500"/>
                <a:gd name="T16" fmla="*/ 211 w 165"/>
                <a:gd name="T17" fmla="*/ 0 h 500"/>
                <a:gd name="T18" fmla="*/ 225 w 165"/>
                <a:gd name="T19" fmla="*/ 31 h 500"/>
                <a:gd name="T20" fmla="*/ 242 w 165"/>
                <a:gd name="T21" fmla="*/ 217 h 500"/>
                <a:gd name="T22" fmla="*/ 273 w 165"/>
                <a:gd name="T23" fmla="*/ 394 h 500"/>
                <a:gd name="T24" fmla="*/ 295 w 165"/>
                <a:gd name="T25" fmla="*/ 572 h 500"/>
                <a:gd name="T26" fmla="*/ 300 w 165"/>
                <a:gd name="T27" fmla="*/ 749 h 500"/>
                <a:gd name="T28" fmla="*/ 264 w 165"/>
                <a:gd name="T29" fmla="*/ 745 h 500"/>
                <a:gd name="T30" fmla="*/ 225 w 165"/>
                <a:gd name="T31" fmla="*/ 745 h 500"/>
                <a:gd name="T32" fmla="*/ 189 w 165"/>
                <a:gd name="T33" fmla="*/ 745 h 500"/>
                <a:gd name="T34" fmla="*/ 153 w 165"/>
                <a:gd name="T35" fmla="*/ 745 h 500"/>
                <a:gd name="T36" fmla="*/ 116 w 165"/>
                <a:gd name="T37" fmla="*/ 749 h 500"/>
                <a:gd name="T38" fmla="*/ 78 w 165"/>
                <a:gd name="T39" fmla="*/ 749 h 500"/>
                <a:gd name="T40" fmla="*/ 36 w 165"/>
                <a:gd name="T41" fmla="*/ 749 h 500"/>
                <a:gd name="T42" fmla="*/ 0 w 165"/>
                <a:gd name="T43" fmla="*/ 745 h 500"/>
                <a:gd name="T44" fmla="*/ 11 w 165"/>
                <a:gd name="T45" fmla="*/ 701 h 500"/>
                <a:gd name="T46" fmla="*/ 22 w 165"/>
                <a:gd name="T47" fmla="*/ 655 h 500"/>
                <a:gd name="T48" fmla="*/ 27 w 165"/>
                <a:gd name="T49" fmla="*/ 611 h 500"/>
                <a:gd name="T50" fmla="*/ 31 w 165"/>
                <a:gd name="T51" fmla="*/ 563 h 5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500"/>
                <a:gd name="T80" fmla="*/ 165 w 165"/>
                <a:gd name="T81" fmla="*/ 500 h 5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500">
                  <a:moveTo>
                    <a:pt x="17" y="376"/>
                  </a:moveTo>
                  <a:lnTo>
                    <a:pt x="29" y="330"/>
                  </a:lnTo>
                  <a:lnTo>
                    <a:pt x="38" y="281"/>
                  </a:lnTo>
                  <a:lnTo>
                    <a:pt x="49" y="234"/>
                  </a:lnTo>
                  <a:lnTo>
                    <a:pt x="64" y="188"/>
                  </a:lnTo>
                  <a:lnTo>
                    <a:pt x="75" y="142"/>
                  </a:lnTo>
                  <a:lnTo>
                    <a:pt x="87" y="96"/>
                  </a:lnTo>
                  <a:lnTo>
                    <a:pt x="101" y="47"/>
                  </a:lnTo>
                  <a:lnTo>
                    <a:pt x="116" y="0"/>
                  </a:lnTo>
                  <a:lnTo>
                    <a:pt x="124" y="21"/>
                  </a:lnTo>
                  <a:lnTo>
                    <a:pt x="133" y="145"/>
                  </a:lnTo>
                  <a:lnTo>
                    <a:pt x="150" y="263"/>
                  </a:lnTo>
                  <a:lnTo>
                    <a:pt x="162" y="382"/>
                  </a:lnTo>
                  <a:lnTo>
                    <a:pt x="165" y="500"/>
                  </a:lnTo>
                  <a:lnTo>
                    <a:pt x="145" y="497"/>
                  </a:lnTo>
                  <a:lnTo>
                    <a:pt x="124" y="497"/>
                  </a:lnTo>
                  <a:lnTo>
                    <a:pt x="104" y="497"/>
                  </a:lnTo>
                  <a:lnTo>
                    <a:pt x="84" y="497"/>
                  </a:lnTo>
                  <a:lnTo>
                    <a:pt x="64" y="500"/>
                  </a:lnTo>
                  <a:lnTo>
                    <a:pt x="43" y="500"/>
                  </a:lnTo>
                  <a:lnTo>
                    <a:pt x="20" y="500"/>
                  </a:lnTo>
                  <a:lnTo>
                    <a:pt x="0" y="497"/>
                  </a:lnTo>
                  <a:lnTo>
                    <a:pt x="6" y="468"/>
                  </a:lnTo>
                  <a:lnTo>
                    <a:pt x="12" y="437"/>
                  </a:lnTo>
                  <a:lnTo>
                    <a:pt x="15" y="408"/>
                  </a:lnTo>
                  <a:lnTo>
                    <a:pt x="17" y="376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16"/>
            <p:cNvSpPr>
              <a:spLocks/>
            </p:cNvSpPr>
            <p:nvPr/>
          </p:nvSpPr>
          <p:spPr bwMode="auto">
            <a:xfrm flipH="1" flipV="1">
              <a:off x="2138" y="3330"/>
              <a:ext cx="314" cy="523"/>
            </a:xfrm>
            <a:custGeom>
              <a:avLst/>
              <a:gdLst>
                <a:gd name="T0" fmla="*/ 194 w 173"/>
                <a:gd name="T1" fmla="*/ 0 h 349"/>
                <a:gd name="T2" fmla="*/ 231 w 173"/>
                <a:gd name="T3" fmla="*/ 60 h 349"/>
                <a:gd name="T4" fmla="*/ 267 w 173"/>
                <a:gd name="T5" fmla="*/ 117 h 349"/>
                <a:gd name="T6" fmla="*/ 299 w 173"/>
                <a:gd name="T7" fmla="*/ 177 h 349"/>
                <a:gd name="T8" fmla="*/ 314 w 173"/>
                <a:gd name="T9" fmla="*/ 241 h 349"/>
                <a:gd name="T10" fmla="*/ 283 w 173"/>
                <a:gd name="T11" fmla="*/ 277 h 349"/>
                <a:gd name="T12" fmla="*/ 252 w 173"/>
                <a:gd name="T13" fmla="*/ 312 h 349"/>
                <a:gd name="T14" fmla="*/ 220 w 173"/>
                <a:gd name="T15" fmla="*/ 351 h 349"/>
                <a:gd name="T16" fmla="*/ 194 w 173"/>
                <a:gd name="T17" fmla="*/ 385 h 349"/>
                <a:gd name="T18" fmla="*/ 162 w 173"/>
                <a:gd name="T19" fmla="*/ 424 h 349"/>
                <a:gd name="T20" fmla="*/ 131 w 173"/>
                <a:gd name="T21" fmla="*/ 459 h 349"/>
                <a:gd name="T22" fmla="*/ 100 w 173"/>
                <a:gd name="T23" fmla="*/ 493 h 349"/>
                <a:gd name="T24" fmla="*/ 62 w 173"/>
                <a:gd name="T25" fmla="*/ 523 h 349"/>
                <a:gd name="T26" fmla="*/ 47 w 173"/>
                <a:gd name="T27" fmla="*/ 441 h 349"/>
                <a:gd name="T28" fmla="*/ 31 w 173"/>
                <a:gd name="T29" fmla="*/ 358 h 349"/>
                <a:gd name="T30" fmla="*/ 15 w 173"/>
                <a:gd name="T31" fmla="*/ 280 h 349"/>
                <a:gd name="T32" fmla="*/ 0 w 173"/>
                <a:gd name="T33" fmla="*/ 199 h 349"/>
                <a:gd name="T34" fmla="*/ 5 w 173"/>
                <a:gd name="T35" fmla="*/ 163 h 349"/>
                <a:gd name="T36" fmla="*/ 194 w 173"/>
                <a:gd name="T37" fmla="*/ 0 h 3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49"/>
                <a:gd name="T59" fmla="*/ 173 w 173"/>
                <a:gd name="T60" fmla="*/ 349 h 3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49">
                  <a:moveTo>
                    <a:pt x="107" y="0"/>
                  </a:moveTo>
                  <a:lnTo>
                    <a:pt x="127" y="40"/>
                  </a:lnTo>
                  <a:lnTo>
                    <a:pt x="147" y="78"/>
                  </a:lnTo>
                  <a:lnTo>
                    <a:pt x="165" y="118"/>
                  </a:lnTo>
                  <a:lnTo>
                    <a:pt x="173" y="161"/>
                  </a:lnTo>
                  <a:lnTo>
                    <a:pt x="156" y="185"/>
                  </a:lnTo>
                  <a:lnTo>
                    <a:pt x="139" y="208"/>
                  </a:lnTo>
                  <a:lnTo>
                    <a:pt x="121" y="234"/>
                  </a:lnTo>
                  <a:lnTo>
                    <a:pt x="107" y="257"/>
                  </a:lnTo>
                  <a:lnTo>
                    <a:pt x="89" y="283"/>
                  </a:lnTo>
                  <a:lnTo>
                    <a:pt x="72" y="306"/>
                  </a:lnTo>
                  <a:lnTo>
                    <a:pt x="55" y="329"/>
                  </a:lnTo>
                  <a:lnTo>
                    <a:pt x="34" y="349"/>
                  </a:lnTo>
                  <a:lnTo>
                    <a:pt x="26" y="294"/>
                  </a:lnTo>
                  <a:lnTo>
                    <a:pt x="17" y="239"/>
                  </a:lnTo>
                  <a:lnTo>
                    <a:pt x="8" y="187"/>
                  </a:lnTo>
                  <a:lnTo>
                    <a:pt x="0" y="133"/>
                  </a:lnTo>
                  <a:lnTo>
                    <a:pt x="3" y="109"/>
                  </a:lnTo>
                  <a:lnTo>
                    <a:pt x="10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17"/>
            <p:cNvSpPr>
              <a:spLocks/>
            </p:cNvSpPr>
            <p:nvPr/>
          </p:nvSpPr>
          <p:spPr bwMode="auto">
            <a:xfrm rot="-1500976">
              <a:off x="1915" y="1704"/>
              <a:ext cx="383" cy="285"/>
            </a:xfrm>
            <a:custGeom>
              <a:avLst/>
              <a:gdLst>
                <a:gd name="T0" fmla="*/ 100 w 211"/>
                <a:gd name="T1" fmla="*/ 17 h 190"/>
                <a:gd name="T2" fmla="*/ 125 w 211"/>
                <a:gd name="T3" fmla="*/ 12 h 190"/>
                <a:gd name="T4" fmla="*/ 151 w 211"/>
                <a:gd name="T5" fmla="*/ 9 h 190"/>
                <a:gd name="T6" fmla="*/ 183 w 211"/>
                <a:gd name="T7" fmla="*/ 4 h 190"/>
                <a:gd name="T8" fmla="*/ 209 w 211"/>
                <a:gd name="T9" fmla="*/ 0 h 190"/>
                <a:gd name="T10" fmla="*/ 236 w 211"/>
                <a:gd name="T11" fmla="*/ 0 h 190"/>
                <a:gd name="T12" fmla="*/ 261 w 211"/>
                <a:gd name="T13" fmla="*/ 4 h 190"/>
                <a:gd name="T14" fmla="*/ 289 w 211"/>
                <a:gd name="T15" fmla="*/ 12 h 190"/>
                <a:gd name="T16" fmla="*/ 314 w 211"/>
                <a:gd name="T17" fmla="*/ 30 h 190"/>
                <a:gd name="T18" fmla="*/ 350 w 211"/>
                <a:gd name="T19" fmla="*/ 56 h 190"/>
                <a:gd name="T20" fmla="*/ 372 w 211"/>
                <a:gd name="T21" fmla="*/ 90 h 190"/>
                <a:gd name="T22" fmla="*/ 383 w 211"/>
                <a:gd name="T23" fmla="*/ 126 h 190"/>
                <a:gd name="T24" fmla="*/ 378 w 211"/>
                <a:gd name="T25" fmla="*/ 168 h 190"/>
                <a:gd name="T26" fmla="*/ 367 w 211"/>
                <a:gd name="T27" fmla="*/ 200 h 190"/>
                <a:gd name="T28" fmla="*/ 350 w 211"/>
                <a:gd name="T29" fmla="*/ 230 h 190"/>
                <a:gd name="T30" fmla="*/ 330 w 211"/>
                <a:gd name="T31" fmla="*/ 260 h 190"/>
                <a:gd name="T32" fmla="*/ 303 w 211"/>
                <a:gd name="T33" fmla="*/ 285 h 190"/>
                <a:gd name="T34" fmla="*/ 283 w 211"/>
                <a:gd name="T35" fmla="*/ 239 h 190"/>
                <a:gd name="T36" fmla="*/ 267 w 211"/>
                <a:gd name="T37" fmla="*/ 181 h 190"/>
                <a:gd name="T38" fmla="*/ 250 w 211"/>
                <a:gd name="T39" fmla="*/ 134 h 190"/>
                <a:gd name="T40" fmla="*/ 220 w 211"/>
                <a:gd name="T41" fmla="*/ 90 h 190"/>
                <a:gd name="T42" fmla="*/ 194 w 211"/>
                <a:gd name="T43" fmla="*/ 90 h 190"/>
                <a:gd name="T44" fmla="*/ 167 w 211"/>
                <a:gd name="T45" fmla="*/ 90 h 190"/>
                <a:gd name="T46" fmla="*/ 142 w 211"/>
                <a:gd name="T47" fmla="*/ 94 h 190"/>
                <a:gd name="T48" fmla="*/ 109 w 211"/>
                <a:gd name="T49" fmla="*/ 94 h 190"/>
                <a:gd name="T50" fmla="*/ 83 w 211"/>
                <a:gd name="T51" fmla="*/ 99 h 190"/>
                <a:gd name="T52" fmla="*/ 56 w 211"/>
                <a:gd name="T53" fmla="*/ 104 h 190"/>
                <a:gd name="T54" fmla="*/ 25 w 211"/>
                <a:gd name="T55" fmla="*/ 113 h 190"/>
                <a:gd name="T56" fmla="*/ 0 w 211"/>
                <a:gd name="T57" fmla="*/ 117 h 190"/>
                <a:gd name="T58" fmla="*/ 15 w 211"/>
                <a:gd name="T59" fmla="*/ 87 h 190"/>
                <a:gd name="T60" fmla="*/ 42 w 211"/>
                <a:gd name="T61" fmla="*/ 60 h 190"/>
                <a:gd name="T62" fmla="*/ 67 w 211"/>
                <a:gd name="T63" fmla="*/ 39 h 190"/>
                <a:gd name="T64" fmla="*/ 100 w 211"/>
                <a:gd name="T65" fmla="*/ 17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190"/>
                <a:gd name="T101" fmla="*/ 211 w 211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190">
                  <a:moveTo>
                    <a:pt x="55" y="11"/>
                  </a:moveTo>
                  <a:lnTo>
                    <a:pt x="69" y="8"/>
                  </a:lnTo>
                  <a:lnTo>
                    <a:pt x="83" y="6"/>
                  </a:lnTo>
                  <a:lnTo>
                    <a:pt x="101" y="3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4" y="3"/>
                  </a:lnTo>
                  <a:lnTo>
                    <a:pt x="159" y="8"/>
                  </a:lnTo>
                  <a:lnTo>
                    <a:pt x="173" y="20"/>
                  </a:lnTo>
                  <a:lnTo>
                    <a:pt x="193" y="37"/>
                  </a:lnTo>
                  <a:lnTo>
                    <a:pt x="205" y="60"/>
                  </a:lnTo>
                  <a:lnTo>
                    <a:pt x="211" y="84"/>
                  </a:lnTo>
                  <a:lnTo>
                    <a:pt x="208" y="112"/>
                  </a:lnTo>
                  <a:lnTo>
                    <a:pt x="202" y="133"/>
                  </a:lnTo>
                  <a:lnTo>
                    <a:pt x="193" y="153"/>
                  </a:lnTo>
                  <a:lnTo>
                    <a:pt x="182" y="173"/>
                  </a:lnTo>
                  <a:lnTo>
                    <a:pt x="167" y="190"/>
                  </a:lnTo>
                  <a:lnTo>
                    <a:pt x="156" y="159"/>
                  </a:lnTo>
                  <a:lnTo>
                    <a:pt x="147" y="121"/>
                  </a:lnTo>
                  <a:lnTo>
                    <a:pt x="138" y="89"/>
                  </a:lnTo>
                  <a:lnTo>
                    <a:pt x="121" y="60"/>
                  </a:lnTo>
                  <a:lnTo>
                    <a:pt x="107" y="60"/>
                  </a:lnTo>
                  <a:lnTo>
                    <a:pt x="92" y="60"/>
                  </a:lnTo>
                  <a:lnTo>
                    <a:pt x="78" y="63"/>
                  </a:lnTo>
                  <a:lnTo>
                    <a:pt x="60" y="63"/>
                  </a:lnTo>
                  <a:lnTo>
                    <a:pt x="46" y="66"/>
                  </a:lnTo>
                  <a:lnTo>
                    <a:pt x="31" y="69"/>
                  </a:lnTo>
                  <a:lnTo>
                    <a:pt x="14" y="75"/>
                  </a:lnTo>
                  <a:lnTo>
                    <a:pt x="0" y="78"/>
                  </a:lnTo>
                  <a:lnTo>
                    <a:pt x="8" y="58"/>
                  </a:lnTo>
                  <a:lnTo>
                    <a:pt x="23" y="40"/>
                  </a:lnTo>
                  <a:lnTo>
                    <a:pt x="37" y="26"/>
                  </a:lnTo>
                  <a:lnTo>
                    <a:pt x="55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18"/>
            <p:cNvSpPr>
              <a:spLocks/>
            </p:cNvSpPr>
            <p:nvPr/>
          </p:nvSpPr>
          <p:spPr bwMode="auto">
            <a:xfrm flipH="1" flipV="1">
              <a:off x="1627" y="3243"/>
              <a:ext cx="542" cy="818"/>
            </a:xfrm>
            <a:custGeom>
              <a:avLst/>
              <a:gdLst>
                <a:gd name="T0" fmla="*/ 542 w 298"/>
                <a:gd name="T1" fmla="*/ 0 h 546"/>
                <a:gd name="T2" fmla="*/ 515 w 298"/>
                <a:gd name="T3" fmla="*/ 87 h 546"/>
                <a:gd name="T4" fmla="*/ 489 w 298"/>
                <a:gd name="T5" fmla="*/ 181 h 546"/>
                <a:gd name="T6" fmla="*/ 464 w 298"/>
                <a:gd name="T7" fmla="*/ 277 h 546"/>
                <a:gd name="T8" fmla="*/ 431 w 298"/>
                <a:gd name="T9" fmla="*/ 369 h 546"/>
                <a:gd name="T10" fmla="*/ 389 w 298"/>
                <a:gd name="T11" fmla="*/ 481 h 546"/>
                <a:gd name="T12" fmla="*/ 353 w 298"/>
                <a:gd name="T13" fmla="*/ 593 h 546"/>
                <a:gd name="T14" fmla="*/ 320 w 298"/>
                <a:gd name="T15" fmla="*/ 706 h 546"/>
                <a:gd name="T16" fmla="*/ 289 w 298"/>
                <a:gd name="T17" fmla="*/ 818 h 546"/>
                <a:gd name="T18" fmla="*/ 253 w 298"/>
                <a:gd name="T19" fmla="*/ 814 h 546"/>
                <a:gd name="T20" fmla="*/ 216 w 298"/>
                <a:gd name="T21" fmla="*/ 809 h 546"/>
                <a:gd name="T22" fmla="*/ 184 w 298"/>
                <a:gd name="T23" fmla="*/ 800 h 546"/>
                <a:gd name="T24" fmla="*/ 147 w 298"/>
                <a:gd name="T25" fmla="*/ 793 h 546"/>
                <a:gd name="T26" fmla="*/ 111 w 298"/>
                <a:gd name="T27" fmla="*/ 784 h 546"/>
                <a:gd name="T28" fmla="*/ 73 w 298"/>
                <a:gd name="T29" fmla="*/ 775 h 546"/>
                <a:gd name="T30" fmla="*/ 36 w 298"/>
                <a:gd name="T31" fmla="*/ 766 h 546"/>
                <a:gd name="T32" fmla="*/ 0 w 298"/>
                <a:gd name="T33" fmla="*/ 761 h 546"/>
                <a:gd name="T34" fmla="*/ 58 w 298"/>
                <a:gd name="T35" fmla="*/ 662 h 546"/>
                <a:gd name="T36" fmla="*/ 120 w 298"/>
                <a:gd name="T37" fmla="*/ 563 h 546"/>
                <a:gd name="T38" fmla="*/ 184 w 298"/>
                <a:gd name="T39" fmla="*/ 467 h 546"/>
                <a:gd name="T40" fmla="*/ 258 w 298"/>
                <a:gd name="T41" fmla="*/ 372 h 546"/>
                <a:gd name="T42" fmla="*/ 326 w 298"/>
                <a:gd name="T43" fmla="*/ 277 h 546"/>
                <a:gd name="T44" fmla="*/ 400 w 298"/>
                <a:gd name="T45" fmla="*/ 186 h 546"/>
                <a:gd name="T46" fmla="*/ 473 w 298"/>
                <a:gd name="T47" fmla="*/ 91 h 546"/>
                <a:gd name="T48" fmla="*/ 542 w 298"/>
                <a:gd name="T49" fmla="*/ 0 h 5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8"/>
                <a:gd name="T76" fmla="*/ 0 h 546"/>
                <a:gd name="T77" fmla="*/ 298 w 298"/>
                <a:gd name="T78" fmla="*/ 546 h 5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8" h="546">
                  <a:moveTo>
                    <a:pt x="298" y="0"/>
                  </a:moveTo>
                  <a:lnTo>
                    <a:pt x="283" y="58"/>
                  </a:lnTo>
                  <a:lnTo>
                    <a:pt x="269" y="121"/>
                  </a:lnTo>
                  <a:lnTo>
                    <a:pt x="255" y="185"/>
                  </a:lnTo>
                  <a:lnTo>
                    <a:pt x="237" y="246"/>
                  </a:lnTo>
                  <a:lnTo>
                    <a:pt x="214" y="321"/>
                  </a:lnTo>
                  <a:lnTo>
                    <a:pt x="194" y="396"/>
                  </a:lnTo>
                  <a:lnTo>
                    <a:pt x="176" y="471"/>
                  </a:lnTo>
                  <a:lnTo>
                    <a:pt x="159" y="546"/>
                  </a:lnTo>
                  <a:lnTo>
                    <a:pt x="139" y="543"/>
                  </a:lnTo>
                  <a:lnTo>
                    <a:pt x="119" y="540"/>
                  </a:lnTo>
                  <a:lnTo>
                    <a:pt x="101" y="534"/>
                  </a:lnTo>
                  <a:lnTo>
                    <a:pt x="81" y="529"/>
                  </a:lnTo>
                  <a:lnTo>
                    <a:pt x="61" y="523"/>
                  </a:lnTo>
                  <a:lnTo>
                    <a:pt x="40" y="517"/>
                  </a:lnTo>
                  <a:lnTo>
                    <a:pt x="20" y="511"/>
                  </a:lnTo>
                  <a:lnTo>
                    <a:pt x="0" y="508"/>
                  </a:lnTo>
                  <a:lnTo>
                    <a:pt x="32" y="442"/>
                  </a:lnTo>
                  <a:lnTo>
                    <a:pt x="66" y="376"/>
                  </a:lnTo>
                  <a:lnTo>
                    <a:pt x="101" y="312"/>
                  </a:lnTo>
                  <a:lnTo>
                    <a:pt x="142" y="248"/>
                  </a:lnTo>
                  <a:lnTo>
                    <a:pt x="179" y="185"/>
                  </a:lnTo>
                  <a:lnTo>
                    <a:pt x="220" y="124"/>
                  </a:lnTo>
                  <a:lnTo>
                    <a:pt x="260" y="61"/>
                  </a:lnTo>
                  <a:lnTo>
                    <a:pt x="29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19"/>
            <p:cNvSpPr>
              <a:spLocks/>
            </p:cNvSpPr>
            <p:nvPr/>
          </p:nvSpPr>
          <p:spPr bwMode="auto">
            <a:xfrm flipH="1" flipV="1">
              <a:off x="1355" y="3161"/>
              <a:ext cx="361" cy="433"/>
            </a:xfrm>
            <a:custGeom>
              <a:avLst/>
              <a:gdLst>
                <a:gd name="T0" fmla="*/ 73 w 199"/>
                <a:gd name="T1" fmla="*/ 108 h 289"/>
                <a:gd name="T2" fmla="*/ 105 w 199"/>
                <a:gd name="T3" fmla="*/ 91 h 289"/>
                <a:gd name="T4" fmla="*/ 136 w 199"/>
                <a:gd name="T5" fmla="*/ 73 h 289"/>
                <a:gd name="T6" fmla="*/ 172 w 199"/>
                <a:gd name="T7" fmla="*/ 60 h 289"/>
                <a:gd name="T8" fmla="*/ 205 w 199"/>
                <a:gd name="T9" fmla="*/ 48 h 289"/>
                <a:gd name="T10" fmla="*/ 241 w 199"/>
                <a:gd name="T11" fmla="*/ 34 h 289"/>
                <a:gd name="T12" fmla="*/ 278 w 199"/>
                <a:gd name="T13" fmla="*/ 21 h 289"/>
                <a:gd name="T14" fmla="*/ 314 w 199"/>
                <a:gd name="T15" fmla="*/ 13 h 289"/>
                <a:gd name="T16" fmla="*/ 352 w 199"/>
                <a:gd name="T17" fmla="*/ 0 h 289"/>
                <a:gd name="T18" fmla="*/ 361 w 199"/>
                <a:gd name="T19" fmla="*/ 243 h 289"/>
                <a:gd name="T20" fmla="*/ 330 w 199"/>
                <a:gd name="T21" fmla="*/ 268 h 289"/>
                <a:gd name="T22" fmla="*/ 294 w 199"/>
                <a:gd name="T23" fmla="*/ 291 h 289"/>
                <a:gd name="T24" fmla="*/ 261 w 199"/>
                <a:gd name="T25" fmla="*/ 316 h 289"/>
                <a:gd name="T26" fmla="*/ 225 w 199"/>
                <a:gd name="T27" fmla="*/ 342 h 289"/>
                <a:gd name="T28" fmla="*/ 194 w 199"/>
                <a:gd name="T29" fmla="*/ 364 h 289"/>
                <a:gd name="T30" fmla="*/ 158 w 199"/>
                <a:gd name="T31" fmla="*/ 390 h 289"/>
                <a:gd name="T32" fmla="*/ 125 w 199"/>
                <a:gd name="T33" fmla="*/ 411 h 289"/>
                <a:gd name="T34" fmla="*/ 89 w 199"/>
                <a:gd name="T35" fmla="*/ 433 h 289"/>
                <a:gd name="T36" fmla="*/ 67 w 199"/>
                <a:gd name="T37" fmla="*/ 429 h 289"/>
                <a:gd name="T38" fmla="*/ 47 w 199"/>
                <a:gd name="T39" fmla="*/ 420 h 289"/>
                <a:gd name="T40" fmla="*/ 20 w 199"/>
                <a:gd name="T41" fmla="*/ 411 h 289"/>
                <a:gd name="T42" fmla="*/ 0 w 199"/>
                <a:gd name="T43" fmla="*/ 403 h 289"/>
                <a:gd name="T44" fmla="*/ 11 w 199"/>
                <a:gd name="T45" fmla="*/ 325 h 289"/>
                <a:gd name="T46" fmla="*/ 31 w 199"/>
                <a:gd name="T47" fmla="*/ 252 h 289"/>
                <a:gd name="T48" fmla="*/ 53 w 199"/>
                <a:gd name="T49" fmla="*/ 181 h 289"/>
                <a:gd name="T50" fmla="*/ 73 w 199"/>
                <a:gd name="T51" fmla="*/ 108 h 2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289"/>
                <a:gd name="T80" fmla="*/ 199 w 199"/>
                <a:gd name="T81" fmla="*/ 289 h 2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289">
                  <a:moveTo>
                    <a:pt x="40" y="72"/>
                  </a:moveTo>
                  <a:lnTo>
                    <a:pt x="58" y="61"/>
                  </a:lnTo>
                  <a:lnTo>
                    <a:pt x="75" y="49"/>
                  </a:lnTo>
                  <a:lnTo>
                    <a:pt x="95" y="40"/>
                  </a:lnTo>
                  <a:lnTo>
                    <a:pt x="113" y="32"/>
                  </a:lnTo>
                  <a:lnTo>
                    <a:pt x="133" y="23"/>
                  </a:lnTo>
                  <a:lnTo>
                    <a:pt x="153" y="14"/>
                  </a:lnTo>
                  <a:lnTo>
                    <a:pt x="173" y="9"/>
                  </a:lnTo>
                  <a:lnTo>
                    <a:pt x="194" y="0"/>
                  </a:lnTo>
                  <a:lnTo>
                    <a:pt x="199" y="162"/>
                  </a:lnTo>
                  <a:lnTo>
                    <a:pt x="182" y="179"/>
                  </a:lnTo>
                  <a:lnTo>
                    <a:pt x="162" y="194"/>
                  </a:lnTo>
                  <a:lnTo>
                    <a:pt x="144" y="211"/>
                  </a:lnTo>
                  <a:lnTo>
                    <a:pt x="124" y="228"/>
                  </a:lnTo>
                  <a:lnTo>
                    <a:pt x="107" y="243"/>
                  </a:lnTo>
                  <a:lnTo>
                    <a:pt x="87" y="260"/>
                  </a:lnTo>
                  <a:lnTo>
                    <a:pt x="69" y="274"/>
                  </a:lnTo>
                  <a:lnTo>
                    <a:pt x="49" y="289"/>
                  </a:lnTo>
                  <a:lnTo>
                    <a:pt x="37" y="286"/>
                  </a:lnTo>
                  <a:lnTo>
                    <a:pt x="26" y="280"/>
                  </a:lnTo>
                  <a:lnTo>
                    <a:pt x="11" y="274"/>
                  </a:lnTo>
                  <a:lnTo>
                    <a:pt x="0" y="269"/>
                  </a:lnTo>
                  <a:lnTo>
                    <a:pt x="6" y="217"/>
                  </a:lnTo>
                  <a:lnTo>
                    <a:pt x="17" y="168"/>
                  </a:lnTo>
                  <a:lnTo>
                    <a:pt x="29" y="121"/>
                  </a:lnTo>
                  <a:lnTo>
                    <a:pt x="40" y="72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20"/>
            <p:cNvSpPr>
              <a:spLocks/>
            </p:cNvSpPr>
            <p:nvPr/>
          </p:nvSpPr>
          <p:spPr bwMode="auto">
            <a:xfrm flipH="1" flipV="1">
              <a:off x="739" y="2996"/>
              <a:ext cx="778" cy="589"/>
            </a:xfrm>
            <a:custGeom>
              <a:avLst/>
              <a:gdLst>
                <a:gd name="T0" fmla="*/ 778 w 428"/>
                <a:gd name="T1" fmla="*/ 0 h 393"/>
                <a:gd name="T2" fmla="*/ 709 w 428"/>
                <a:gd name="T3" fmla="*/ 73 h 393"/>
                <a:gd name="T4" fmla="*/ 636 w 428"/>
                <a:gd name="T5" fmla="*/ 147 h 393"/>
                <a:gd name="T6" fmla="*/ 562 w 428"/>
                <a:gd name="T7" fmla="*/ 220 h 393"/>
                <a:gd name="T8" fmla="*/ 494 w 428"/>
                <a:gd name="T9" fmla="*/ 294 h 393"/>
                <a:gd name="T10" fmla="*/ 420 w 428"/>
                <a:gd name="T11" fmla="*/ 367 h 393"/>
                <a:gd name="T12" fmla="*/ 347 w 428"/>
                <a:gd name="T13" fmla="*/ 441 h 393"/>
                <a:gd name="T14" fmla="*/ 273 w 428"/>
                <a:gd name="T15" fmla="*/ 516 h 393"/>
                <a:gd name="T16" fmla="*/ 204 w 428"/>
                <a:gd name="T17" fmla="*/ 589 h 393"/>
                <a:gd name="T18" fmla="*/ 0 w 428"/>
                <a:gd name="T19" fmla="*/ 480 h 393"/>
                <a:gd name="T20" fmla="*/ 95 w 428"/>
                <a:gd name="T21" fmla="*/ 415 h 393"/>
                <a:gd name="T22" fmla="*/ 189 w 428"/>
                <a:gd name="T23" fmla="*/ 351 h 393"/>
                <a:gd name="T24" fmla="*/ 284 w 428"/>
                <a:gd name="T25" fmla="*/ 285 h 393"/>
                <a:gd name="T26" fmla="*/ 378 w 428"/>
                <a:gd name="T27" fmla="*/ 220 h 393"/>
                <a:gd name="T28" fmla="*/ 473 w 428"/>
                <a:gd name="T29" fmla="*/ 160 h 393"/>
                <a:gd name="T30" fmla="*/ 573 w 428"/>
                <a:gd name="T31" fmla="*/ 103 h 393"/>
                <a:gd name="T32" fmla="*/ 673 w 428"/>
                <a:gd name="T33" fmla="*/ 48 h 393"/>
                <a:gd name="T34" fmla="*/ 778 w 428"/>
                <a:gd name="T35" fmla="*/ 0 h 3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8"/>
                <a:gd name="T55" fmla="*/ 0 h 393"/>
                <a:gd name="T56" fmla="*/ 428 w 428"/>
                <a:gd name="T57" fmla="*/ 393 h 3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8" h="393">
                  <a:moveTo>
                    <a:pt x="428" y="0"/>
                  </a:moveTo>
                  <a:lnTo>
                    <a:pt x="390" y="49"/>
                  </a:lnTo>
                  <a:lnTo>
                    <a:pt x="350" y="98"/>
                  </a:lnTo>
                  <a:lnTo>
                    <a:pt x="309" y="147"/>
                  </a:lnTo>
                  <a:lnTo>
                    <a:pt x="272" y="196"/>
                  </a:lnTo>
                  <a:lnTo>
                    <a:pt x="231" y="245"/>
                  </a:lnTo>
                  <a:lnTo>
                    <a:pt x="191" y="294"/>
                  </a:lnTo>
                  <a:lnTo>
                    <a:pt x="150" y="344"/>
                  </a:lnTo>
                  <a:lnTo>
                    <a:pt x="112" y="393"/>
                  </a:lnTo>
                  <a:lnTo>
                    <a:pt x="0" y="320"/>
                  </a:lnTo>
                  <a:lnTo>
                    <a:pt x="52" y="277"/>
                  </a:lnTo>
                  <a:lnTo>
                    <a:pt x="104" y="234"/>
                  </a:lnTo>
                  <a:lnTo>
                    <a:pt x="156" y="190"/>
                  </a:lnTo>
                  <a:lnTo>
                    <a:pt x="208" y="147"/>
                  </a:lnTo>
                  <a:lnTo>
                    <a:pt x="260" y="107"/>
                  </a:lnTo>
                  <a:lnTo>
                    <a:pt x="315" y="69"/>
                  </a:lnTo>
                  <a:lnTo>
                    <a:pt x="370" y="32"/>
                  </a:lnTo>
                  <a:lnTo>
                    <a:pt x="42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21"/>
            <p:cNvSpPr>
              <a:spLocks/>
            </p:cNvSpPr>
            <p:nvPr/>
          </p:nvSpPr>
          <p:spPr bwMode="auto">
            <a:xfrm flipH="1" flipV="1">
              <a:off x="661" y="2810"/>
              <a:ext cx="514" cy="355"/>
            </a:xfrm>
            <a:custGeom>
              <a:avLst/>
              <a:gdLst>
                <a:gd name="T0" fmla="*/ 173 w 283"/>
                <a:gd name="T1" fmla="*/ 25 h 237"/>
                <a:gd name="T2" fmla="*/ 205 w 283"/>
                <a:gd name="T3" fmla="*/ 4 h 237"/>
                <a:gd name="T4" fmla="*/ 242 w 283"/>
                <a:gd name="T5" fmla="*/ 0 h 237"/>
                <a:gd name="T6" fmla="*/ 283 w 283"/>
                <a:gd name="T7" fmla="*/ 0 h 237"/>
                <a:gd name="T8" fmla="*/ 320 w 283"/>
                <a:gd name="T9" fmla="*/ 0 h 237"/>
                <a:gd name="T10" fmla="*/ 361 w 283"/>
                <a:gd name="T11" fmla="*/ 0 h 237"/>
                <a:gd name="T12" fmla="*/ 400 w 283"/>
                <a:gd name="T13" fmla="*/ 4 h 237"/>
                <a:gd name="T14" fmla="*/ 436 w 283"/>
                <a:gd name="T15" fmla="*/ 4 h 237"/>
                <a:gd name="T16" fmla="*/ 478 w 283"/>
                <a:gd name="T17" fmla="*/ 4 h 237"/>
                <a:gd name="T18" fmla="*/ 514 w 283"/>
                <a:gd name="T19" fmla="*/ 0 h 237"/>
                <a:gd name="T20" fmla="*/ 494 w 283"/>
                <a:gd name="T21" fmla="*/ 73 h 237"/>
                <a:gd name="T22" fmla="*/ 461 w 283"/>
                <a:gd name="T23" fmla="*/ 147 h 237"/>
                <a:gd name="T24" fmla="*/ 436 w 283"/>
                <a:gd name="T25" fmla="*/ 220 h 237"/>
                <a:gd name="T26" fmla="*/ 409 w 283"/>
                <a:gd name="T27" fmla="*/ 298 h 237"/>
                <a:gd name="T28" fmla="*/ 372 w 283"/>
                <a:gd name="T29" fmla="*/ 307 h 237"/>
                <a:gd name="T30" fmla="*/ 341 w 283"/>
                <a:gd name="T31" fmla="*/ 316 h 237"/>
                <a:gd name="T32" fmla="*/ 303 w 283"/>
                <a:gd name="T33" fmla="*/ 325 h 237"/>
                <a:gd name="T34" fmla="*/ 262 w 283"/>
                <a:gd name="T35" fmla="*/ 333 h 237"/>
                <a:gd name="T36" fmla="*/ 225 w 283"/>
                <a:gd name="T37" fmla="*/ 337 h 237"/>
                <a:gd name="T38" fmla="*/ 189 w 283"/>
                <a:gd name="T39" fmla="*/ 342 h 237"/>
                <a:gd name="T40" fmla="*/ 153 w 283"/>
                <a:gd name="T41" fmla="*/ 351 h 237"/>
                <a:gd name="T42" fmla="*/ 114 w 283"/>
                <a:gd name="T43" fmla="*/ 355 h 237"/>
                <a:gd name="T44" fmla="*/ 105 w 283"/>
                <a:gd name="T45" fmla="*/ 355 h 237"/>
                <a:gd name="T46" fmla="*/ 67 w 283"/>
                <a:gd name="T47" fmla="*/ 325 h 237"/>
                <a:gd name="T48" fmla="*/ 25 w 283"/>
                <a:gd name="T49" fmla="*/ 298 h 237"/>
                <a:gd name="T50" fmla="*/ 0 w 283"/>
                <a:gd name="T51" fmla="*/ 268 h 237"/>
                <a:gd name="T52" fmla="*/ 5 w 283"/>
                <a:gd name="T53" fmla="*/ 234 h 237"/>
                <a:gd name="T54" fmla="*/ 25 w 283"/>
                <a:gd name="T55" fmla="*/ 208 h 237"/>
                <a:gd name="T56" fmla="*/ 53 w 283"/>
                <a:gd name="T57" fmla="*/ 181 h 237"/>
                <a:gd name="T58" fmla="*/ 73 w 283"/>
                <a:gd name="T59" fmla="*/ 156 h 237"/>
                <a:gd name="T60" fmla="*/ 94 w 283"/>
                <a:gd name="T61" fmla="*/ 130 h 237"/>
                <a:gd name="T62" fmla="*/ 114 w 283"/>
                <a:gd name="T63" fmla="*/ 103 h 237"/>
                <a:gd name="T64" fmla="*/ 131 w 283"/>
                <a:gd name="T65" fmla="*/ 78 h 237"/>
                <a:gd name="T66" fmla="*/ 153 w 283"/>
                <a:gd name="T67" fmla="*/ 52 h 237"/>
                <a:gd name="T68" fmla="*/ 173 w 283"/>
                <a:gd name="T69" fmla="*/ 25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3"/>
                <a:gd name="T106" fmla="*/ 0 h 237"/>
                <a:gd name="T107" fmla="*/ 283 w 283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3" h="237">
                  <a:moveTo>
                    <a:pt x="95" y="17"/>
                  </a:moveTo>
                  <a:lnTo>
                    <a:pt x="113" y="3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3"/>
                  </a:lnTo>
                  <a:lnTo>
                    <a:pt x="240" y="3"/>
                  </a:lnTo>
                  <a:lnTo>
                    <a:pt x="263" y="3"/>
                  </a:lnTo>
                  <a:lnTo>
                    <a:pt x="283" y="0"/>
                  </a:lnTo>
                  <a:lnTo>
                    <a:pt x="272" y="49"/>
                  </a:lnTo>
                  <a:lnTo>
                    <a:pt x="254" y="98"/>
                  </a:lnTo>
                  <a:lnTo>
                    <a:pt x="240" y="147"/>
                  </a:lnTo>
                  <a:lnTo>
                    <a:pt x="225" y="199"/>
                  </a:lnTo>
                  <a:lnTo>
                    <a:pt x="205" y="205"/>
                  </a:lnTo>
                  <a:lnTo>
                    <a:pt x="188" y="211"/>
                  </a:lnTo>
                  <a:lnTo>
                    <a:pt x="167" y="217"/>
                  </a:lnTo>
                  <a:lnTo>
                    <a:pt x="144" y="222"/>
                  </a:lnTo>
                  <a:lnTo>
                    <a:pt x="124" y="225"/>
                  </a:lnTo>
                  <a:lnTo>
                    <a:pt x="104" y="228"/>
                  </a:lnTo>
                  <a:lnTo>
                    <a:pt x="84" y="234"/>
                  </a:lnTo>
                  <a:lnTo>
                    <a:pt x="63" y="237"/>
                  </a:lnTo>
                  <a:lnTo>
                    <a:pt x="58" y="237"/>
                  </a:lnTo>
                  <a:lnTo>
                    <a:pt x="37" y="217"/>
                  </a:lnTo>
                  <a:lnTo>
                    <a:pt x="14" y="199"/>
                  </a:lnTo>
                  <a:lnTo>
                    <a:pt x="0" y="179"/>
                  </a:lnTo>
                  <a:lnTo>
                    <a:pt x="3" y="156"/>
                  </a:lnTo>
                  <a:lnTo>
                    <a:pt x="14" y="139"/>
                  </a:lnTo>
                  <a:lnTo>
                    <a:pt x="29" y="121"/>
                  </a:lnTo>
                  <a:lnTo>
                    <a:pt x="40" y="104"/>
                  </a:lnTo>
                  <a:lnTo>
                    <a:pt x="52" y="87"/>
                  </a:lnTo>
                  <a:lnTo>
                    <a:pt x="63" y="69"/>
                  </a:lnTo>
                  <a:lnTo>
                    <a:pt x="72" y="52"/>
                  </a:lnTo>
                  <a:lnTo>
                    <a:pt x="84" y="35"/>
                  </a:lnTo>
                  <a:lnTo>
                    <a:pt x="95" y="17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22"/>
            <p:cNvSpPr>
              <a:spLocks/>
            </p:cNvSpPr>
            <p:nvPr/>
          </p:nvSpPr>
          <p:spPr bwMode="auto">
            <a:xfrm flipH="1" flipV="1">
              <a:off x="72" y="2556"/>
              <a:ext cx="894" cy="293"/>
            </a:xfrm>
            <a:custGeom>
              <a:avLst/>
              <a:gdLst>
                <a:gd name="T0" fmla="*/ 0 w 492"/>
                <a:gd name="T1" fmla="*/ 138 h 196"/>
                <a:gd name="T2" fmla="*/ 58 w 492"/>
                <a:gd name="T3" fmla="*/ 126 h 196"/>
                <a:gd name="T4" fmla="*/ 111 w 492"/>
                <a:gd name="T5" fmla="*/ 117 h 196"/>
                <a:gd name="T6" fmla="*/ 169 w 492"/>
                <a:gd name="T7" fmla="*/ 103 h 196"/>
                <a:gd name="T8" fmla="*/ 222 w 492"/>
                <a:gd name="T9" fmla="*/ 94 h 196"/>
                <a:gd name="T10" fmla="*/ 280 w 492"/>
                <a:gd name="T11" fmla="*/ 82 h 196"/>
                <a:gd name="T12" fmla="*/ 333 w 492"/>
                <a:gd name="T13" fmla="*/ 73 h 196"/>
                <a:gd name="T14" fmla="*/ 391 w 492"/>
                <a:gd name="T15" fmla="*/ 64 h 196"/>
                <a:gd name="T16" fmla="*/ 447 w 492"/>
                <a:gd name="T17" fmla="*/ 55 h 196"/>
                <a:gd name="T18" fmla="*/ 500 w 492"/>
                <a:gd name="T19" fmla="*/ 48 h 196"/>
                <a:gd name="T20" fmla="*/ 558 w 492"/>
                <a:gd name="T21" fmla="*/ 39 h 196"/>
                <a:gd name="T22" fmla="*/ 616 w 492"/>
                <a:gd name="T23" fmla="*/ 34 h 196"/>
                <a:gd name="T24" fmla="*/ 669 w 492"/>
                <a:gd name="T25" fmla="*/ 25 h 196"/>
                <a:gd name="T26" fmla="*/ 727 w 492"/>
                <a:gd name="T27" fmla="*/ 16 h 196"/>
                <a:gd name="T28" fmla="*/ 783 w 492"/>
                <a:gd name="T29" fmla="*/ 13 h 196"/>
                <a:gd name="T30" fmla="*/ 836 w 492"/>
                <a:gd name="T31" fmla="*/ 4 h 196"/>
                <a:gd name="T32" fmla="*/ 894 w 492"/>
                <a:gd name="T33" fmla="*/ 0 h 196"/>
                <a:gd name="T34" fmla="*/ 874 w 492"/>
                <a:gd name="T35" fmla="*/ 13 h 196"/>
                <a:gd name="T36" fmla="*/ 858 w 492"/>
                <a:gd name="T37" fmla="*/ 21 h 196"/>
                <a:gd name="T38" fmla="*/ 836 w 492"/>
                <a:gd name="T39" fmla="*/ 30 h 196"/>
                <a:gd name="T40" fmla="*/ 810 w 492"/>
                <a:gd name="T41" fmla="*/ 34 h 196"/>
                <a:gd name="T42" fmla="*/ 721 w 492"/>
                <a:gd name="T43" fmla="*/ 64 h 196"/>
                <a:gd name="T44" fmla="*/ 636 w 492"/>
                <a:gd name="T45" fmla="*/ 94 h 196"/>
                <a:gd name="T46" fmla="*/ 547 w 492"/>
                <a:gd name="T47" fmla="*/ 126 h 196"/>
                <a:gd name="T48" fmla="*/ 463 w 492"/>
                <a:gd name="T49" fmla="*/ 160 h 196"/>
                <a:gd name="T50" fmla="*/ 380 w 492"/>
                <a:gd name="T51" fmla="*/ 194 h 196"/>
                <a:gd name="T52" fmla="*/ 294 w 492"/>
                <a:gd name="T53" fmla="*/ 229 h 196"/>
                <a:gd name="T54" fmla="*/ 205 w 492"/>
                <a:gd name="T55" fmla="*/ 263 h 196"/>
                <a:gd name="T56" fmla="*/ 122 w 492"/>
                <a:gd name="T57" fmla="*/ 293 h 196"/>
                <a:gd name="T58" fmla="*/ 94 w 492"/>
                <a:gd name="T59" fmla="*/ 254 h 196"/>
                <a:gd name="T60" fmla="*/ 64 w 492"/>
                <a:gd name="T61" fmla="*/ 215 h 196"/>
                <a:gd name="T62" fmla="*/ 27 w 492"/>
                <a:gd name="T63" fmla="*/ 176 h 196"/>
                <a:gd name="T64" fmla="*/ 0 w 492"/>
                <a:gd name="T65" fmla="*/ 138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196"/>
                <a:gd name="T101" fmla="*/ 492 w 492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196">
                  <a:moveTo>
                    <a:pt x="0" y="92"/>
                  </a:moveTo>
                  <a:lnTo>
                    <a:pt x="32" y="84"/>
                  </a:lnTo>
                  <a:lnTo>
                    <a:pt x="61" y="78"/>
                  </a:lnTo>
                  <a:lnTo>
                    <a:pt x="93" y="69"/>
                  </a:lnTo>
                  <a:lnTo>
                    <a:pt x="122" y="63"/>
                  </a:lnTo>
                  <a:lnTo>
                    <a:pt x="154" y="55"/>
                  </a:lnTo>
                  <a:lnTo>
                    <a:pt x="183" y="49"/>
                  </a:lnTo>
                  <a:lnTo>
                    <a:pt x="215" y="43"/>
                  </a:lnTo>
                  <a:lnTo>
                    <a:pt x="246" y="37"/>
                  </a:lnTo>
                  <a:lnTo>
                    <a:pt x="275" y="32"/>
                  </a:lnTo>
                  <a:lnTo>
                    <a:pt x="307" y="26"/>
                  </a:lnTo>
                  <a:lnTo>
                    <a:pt x="339" y="23"/>
                  </a:lnTo>
                  <a:lnTo>
                    <a:pt x="368" y="17"/>
                  </a:lnTo>
                  <a:lnTo>
                    <a:pt x="400" y="11"/>
                  </a:lnTo>
                  <a:lnTo>
                    <a:pt x="431" y="9"/>
                  </a:lnTo>
                  <a:lnTo>
                    <a:pt x="460" y="3"/>
                  </a:lnTo>
                  <a:lnTo>
                    <a:pt x="492" y="0"/>
                  </a:lnTo>
                  <a:lnTo>
                    <a:pt x="481" y="9"/>
                  </a:lnTo>
                  <a:lnTo>
                    <a:pt x="472" y="14"/>
                  </a:lnTo>
                  <a:lnTo>
                    <a:pt x="460" y="20"/>
                  </a:lnTo>
                  <a:lnTo>
                    <a:pt x="446" y="23"/>
                  </a:lnTo>
                  <a:lnTo>
                    <a:pt x="397" y="43"/>
                  </a:lnTo>
                  <a:lnTo>
                    <a:pt x="350" y="63"/>
                  </a:lnTo>
                  <a:lnTo>
                    <a:pt x="301" y="84"/>
                  </a:lnTo>
                  <a:lnTo>
                    <a:pt x="255" y="107"/>
                  </a:lnTo>
                  <a:lnTo>
                    <a:pt x="209" y="130"/>
                  </a:lnTo>
                  <a:lnTo>
                    <a:pt x="162" y="153"/>
                  </a:lnTo>
                  <a:lnTo>
                    <a:pt x="113" y="176"/>
                  </a:lnTo>
                  <a:lnTo>
                    <a:pt x="67" y="196"/>
                  </a:lnTo>
                  <a:lnTo>
                    <a:pt x="52" y="170"/>
                  </a:lnTo>
                  <a:lnTo>
                    <a:pt x="35" y="144"/>
                  </a:lnTo>
                  <a:lnTo>
                    <a:pt x="15" y="118"/>
                  </a:lnTo>
                  <a:lnTo>
                    <a:pt x="0" y="92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23"/>
            <p:cNvSpPr>
              <a:spLocks/>
            </p:cNvSpPr>
            <p:nvPr/>
          </p:nvSpPr>
          <p:spPr bwMode="auto">
            <a:xfrm flipH="1" flipV="1">
              <a:off x="214" y="2363"/>
              <a:ext cx="536" cy="169"/>
            </a:xfrm>
            <a:custGeom>
              <a:avLst/>
              <a:gdLst>
                <a:gd name="T0" fmla="*/ 0 w 295"/>
                <a:gd name="T1" fmla="*/ 142 h 113"/>
                <a:gd name="T2" fmla="*/ 36 w 295"/>
                <a:gd name="T3" fmla="*/ 121 h 113"/>
                <a:gd name="T4" fmla="*/ 74 w 295"/>
                <a:gd name="T5" fmla="*/ 99 h 113"/>
                <a:gd name="T6" fmla="*/ 111 w 295"/>
                <a:gd name="T7" fmla="*/ 82 h 113"/>
                <a:gd name="T8" fmla="*/ 153 w 295"/>
                <a:gd name="T9" fmla="*/ 64 h 113"/>
                <a:gd name="T10" fmla="*/ 189 w 295"/>
                <a:gd name="T11" fmla="*/ 52 h 113"/>
                <a:gd name="T12" fmla="*/ 225 w 295"/>
                <a:gd name="T13" fmla="*/ 34 h 113"/>
                <a:gd name="T14" fmla="*/ 269 w 295"/>
                <a:gd name="T15" fmla="*/ 18 h 113"/>
                <a:gd name="T16" fmla="*/ 305 w 295"/>
                <a:gd name="T17" fmla="*/ 0 h 113"/>
                <a:gd name="T18" fmla="*/ 336 w 295"/>
                <a:gd name="T19" fmla="*/ 4 h 113"/>
                <a:gd name="T20" fmla="*/ 363 w 295"/>
                <a:gd name="T21" fmla="*/ 13 h 113"/>
                <a:gd name="T22" fmla="*/ 394 w 295"/>
                <a:gd name="T23" fmla="*/ 18 h 113"/>
                <a:gd name="T24" fmla="*/ 420 w 295"/>
                <a:gd name="T25" fmla="*/ 25 h 113"/>
                <a:gd name="T26" fmla="*/ 447 w 295"/>
                <a:gd name="T27" fmla="*/ 30 h 113"/>
                <a:gd name="T28" fmla="*/ 478 w 295"/>
                <a:gd name="T29" fmla="*/ 39 h 113"/>
                <a:gd name="T30" fmla="*/ 505 w 295"/>
                <a:gd name="T31" fmla="*/ 43 h 113"/>
                <a:gd name="T32" fmla="*/ 536 w 295"/>
                <a:gd name="T33" fmla="*/ 48 h 113"/>
                <a:gd name="T34" fmla="*/ 525 w 295"/>
                <a:gd name="T35" fmla="*/ 78 h 113"/>
                <a:gd name="T36" fmla="*/ 511 w 295"/>
                <a:gd name="T37" fmla="*/ 103 h 113"/>
                <a:gd name="T38" fmla="*/ 483 w 295"/>
                <a:gd name="T39" fmla="*/ 135 h 113"/>
                <a:gd name="T40" fmla="*/ 463 w 295"/>
                <a:gd name="T41" fmla="*/ 165 h 113"/>
                <a:gd name="T42" fmla="*/ 405 w 295"/>
                <a:gd name="T43" fmla="*/ 169 h 113"/>
                <a:gd name="T44" fmla="*/ 347 w 295"/>
                <a:gd name="T45" fmla="*/ 169 h 113"/>
                <a:gd name="T46" fmla="*/ 289 w 295"/>
                <a:gd name="T47" fmla="*/ 169 h 113"/>
                <a:gd name="T48" fmla="*/ 231 w 295"/>
                <a:gd name="T49" fmla="*/ 165 h 113"/>
                <a:gd name="T50" fmla="*/ 174 w 295"/>
                <a:gd name="T51" fmla="*/ 165 h 113"/>
                <a:gd name="T52" fmla="*/ 116 w 295"/>
                <a:gd name="T53" fmla="*/ 160 h 113"/>
                <a:gd name="T54" fmla="*/ 58 w 295"/>
                <a:gd name="T55" fmla="*/ 156 h 113"/>
                <a:gd name="T56" fmla="*/ 0 w 295"/>
                <a:gd name="T57" fmla="*/ 156 h 113"/>
                <a:gd name="T58" fmla="*/ 0 w 295"/>
                <a:gd name="T59" fmla="*/ 142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5"/>
                <a:gd name="T91" fmla="*/ 0 h 113"/>
                <a:gd name="T92" fmla="*/ 295 w 295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5" h="113">
                  <a:moveTo>
                    <a:pt x="0" y="95"/>
                  </a:moveTo>
                  <a:lnTo>
                    <a:pt x="20" y="81"/>
                  </a:lnTo>
                  <a:lnTo>
                    <a:pt x="41" y="66"/>
                  </a:lnTo>
                  <a:lnTo>
                    <a:pt x="61" y="55"/>
                  </a:lnTo>
                  <a:lnTo>
                    <a:pt x="84" y="43"/>
                  </a:lnTo>
                  <a:lnTo>
                    <a:pt x="104" y="35"/>
                  </a:lnTo>
                  <a:lnTo>
                    <a:pt x="124" y="23"/>
                  </a:lnTo>
                  <a:lnTo>
                    <a:pt x="148" y="12"/>
                  </a:lnTo>
                  <a:lnTo>
                    <a:pt x="168" y="0"/>
                  </a:lnTo>
                  <a:lnTo>
                    <a:pt x="185" y="3"/>
                  </a:lnTo>
                  <a:lnTo>
                    <a:pt x="200" y="9"/>
                  </a:lnTo>
                  <a:lnTo>
                    <a:pt x="217" y="12"/>
                  </a:lnTo>
                  <a:lnTo>
                    <a:pt x="231" y="17"/>
                  </a:lnTo>
                  <a:lnTo>
                    <a:pt x="246" y="20"/>
                  </a:lnTo>
                  <a:lnTo>
                    <a:pt x="263" y="26"/>
                  </a:lnTo>
                  <a:lnTo>
                    <a:pt x="278" y="29"/>
                  </a:lnTo>
                  <a:lnTo>
                    <a:pt x="295" y="32"/>
                  </a:lnTo>
                  <a:lnTo>
                    <a:pt x="289" y="52"/>
                  </a:lnTo>
                  <a:lnTo>
                    <a:pt x="281" y="69"/>
                  </a:lnTo>
                  <a:lnTo>
                    <a:pt x="266" y="90"/>
                  </a:lnTo>
                  <a:lnTo>
                    <a:pt x="255" y="110"/>
                  </a:lnTo>
                  <a:lnTo>
                    <a:pt x="223" y="113"/>
                  </a:lnTo>
                  <a:lnTo>
                    <a:pt x="191" y="113"/>
                  </a:lnTo>
                  <a:lnTo>
                    <a:pt x="159" y="113"/>
                  </a:lnTo>
                  <a:lnTo>
                    <a:pt x="127" y="110"/>
                  </a:lnTo>
                  <a:lnTo>
                    <a:pt x="96" y="110"/>
                  </a:lnTo>
                  <a:lnTo>
                    <a:pt x="64" y="107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95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24"/>
            <p:cNvSpPr>
              <a:spLocks/>
            </p:cNvSpPr>
            <p:nvPr/>
          </p:nvSpPr>
          <p:spPr bwMode="auto">
            <a:xfrm flipH="1" flipV="1">
              <a:off x="-91" y="2027"/>
              <a:ext cx="783" cy="242"/>
            </a:xfrm>
            <a:custGeom>
              <a:avLst/>
              <a:gdLst>
                <a:gd name="T0" fmla="*/ 0 w 431"/>
                <a:gd name="T1" fmla="*/ 51 h 162"/>
                <a:gd name="T2" fmla="*/ 100 w 431"/>
                <a:gd name="T3" fmla="*/ 48 h 162"/>
                <a:gd name="T4" fmla="*/ 200 w 431"/>
                <a:gd name="T5" fmla="*/ 39 h 162"/>
                <a:gd name="T6" fmla="*/ 294 w 431"/>
                <a:gd name="T7" fmla="*/ 34 h 162"/>
                <a:gd name="T8" fmla="*/ 394 w 431"/>
                <a:gd name="T9" fmla="*/ 30 h 162"/>
                <a:gd name="T10" fmla="*/ 489 w 431"/>
                <a:gd name="T11" fmla="*/ 21 h 162"/>
                <a:gd name="T12" fmla="*/ 583 w 431"/>
                <a:gd name="T13" fmla="*/ 16 h 162"/>
                <a:gd name="T14" fmla="*/ 683 w 431"/>
                <a:gd name="T15" fmla="*/ 9 h 162"/>
                <a:gd name="T16" fmla="*/ 783 w 431"/>
                <a:gd name="T17" fmla="*/ 0 h 162"/>
                <a:gd name="T18" fmla="*/ 694 w 431"/>
                <a:gd name="T19" fmla="*/ 25 h 162"/>
                <a:gd name="T20" fmla="*/ 605 w 431"/>
                <a:gd name="T21" fmla="*/ 55 h 162"/>
                <a:gd name="T22" fmla="*/ 514 w 431"/>
                <a:gd name="T23" fmla="*/ 87 h 162"/>
                <a:gd name="T24" fmla="*/ 425 w 431"/>
                <a:gd name="T25" fmla="*/ 112 h 162"/>
                <a:gd name="T26" fmla="*/ 331 w 431"/>
                <a:gd name="T27" fmla="*/ 142 h 162"/>
                <a:gd name="T28" fmla="*/ 242 w 431"/>
                <a:gd name="T29" fmla="*/ 172 h 162"/>
                <a:gd name="T30" fmla="*/ 153 w 431"/>
                <a:gd name="T31" fmla="*/ 206 h 162"/>
                <a:gd name="T32" fmla="*/ 64 w 431"/>
                <a:gd name="T33" fmla="*/ 238 h 162"/>
                <a:gd name="T34" fmla="*/ 16 w 431"/>
                <a:gd name="T35" fmla="*/ 242 h 162"/>
                <a:gd name="T36" fmla="*/ 20 w 431"/>
                <a:gd name="T37" fmla="*/ 194 h 162"/>
                <a:gd name="T38" fmla="*/ 16 w 431"/>
                <a:gd name="T39" fmla="*/ 146 h 162"/>
                <a:gd name="T40" fmla="*/ 11 w 431"/>
                <a:gd name="T41" fmla="*/ 103 h 162"/>
                <a:gd name="T42" fmla="*/ 0 w 431"/>
                <a:gd name="T43" fmla="*/ 51 h 1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1"/>
                <a:gd name="T67" fmla="*/ 0 h 162"/>
                <a:gd name="T68" fmla="*/ 431 w 431"/>
                <a:gd name="T69" fmla="*/ 162 h 1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1" h="162">
                  <a:moveTo>
                    <a:pt x="0" y="34"/>
                  </a:moveTo>
                  <a:lnTo>
                    <a:pt x="55" y="32"/>
                  </a:lnTo>
                  <a:lnTo>
                    <a:pt x="110" y="26"/>
                  </a:lnTo>
                  <a:lnTo>
                    <a:pt x="162" y="23"/>
                  </a:lnTo>
                  <a:lnTo>
                    <a:pt x="217" y="20"/>
                  </a:lnTo>
                  <a:lnTo>
                    <a:pt x="269" y="14"/>
                  </a:lnTo>
                  <a:lnTo>
                    <a:pt x="321" y="11"/>
                  </a:lnTo>
                  <a:lnTo>
                    <a:pt x="376" y="6"/>
                  </a:lnTo>
                  <a:lnTo>
                    <a:pt x="431" y="0"/>
                  </a:lnTo>
                  <a:lnTo>
                    <a:pt x="382" y="17"/>
                  </a:lnTo>
                  <a:lnTo>
                    <a:pt x="333" y="37"/>
                  </a:lnTo>
                  <a:lnTo>
                    <a:pt x="283" y="58"/>
                  </a:lnTo>
                  <a:lnTo>
                    <a:pt x="234" y="75"/>
                  </a:lnTo>
                  <a:lnTo>
                    <a:pt x="182" y="95"/>
                  </a:lnTo>
                  <a:lnTo>
                    <a:pt x="133" y="115"/>
                  </a:lnTo>
                  <a:lnTo>
                    <a:pt x="84" y="138"/>
                  </a:lnTo>
                  <a:lnTo>
                    <a:pt x="35" y="159"/>
                  </a:lnTo>
                  <a:lnTo>
                    <a:pt x="9" y="162"/>
                  </a:lnTo>
                  <a:lnTo>
                    <a:pt x="11" y="130"/>
                  </a:lnTo>
                  <a:lnTo>
                    <a:pt x="9" y="98"/>
                  </a:lnTo>
                  <a:lnTo>
                    <a:pt x="6" y="69"/>
                  </a:lnTo>
                  <a:lnTo>
                    <a:pt x="0" y="34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25"/>
            <p:cNvSpPr>
              <a:spLocks/>
            </p:cNvSpPr>
            <p:nvPr/>
          </p:nvSpPr>
          <p:spPr bwMode="auto">
            <a:xfrm rot="1932091" flipH="1">
              <a:off x="3064" y="1705"/>
              <a:ext cx="384" cy="284"/>
            </a:xfrm>
            <a:custGeom>
              <a:avLst/>
              <a:gdLst>
                <a:gd name="T0" fmla="*/ 100 w 211"/>
                <a:gd name="T1" fmla="*/ 16 h 190"/>
                <a:gd name="T2" fmla="*/ 126 w 211"/>
                <a:gd name="T3" fmla="*/ 12 h 190"/>
                <a:gd name="T4" fmla="*/ 151 w 211"/>
                <a:gd name="T5" fmla="*/ 9 h 190"/>
                <a:gd name="T6" fmla="*/ 184 w 211"/>
                <a:gd name="T7" fmla="*/ 4 h 190"/>
                <a:gd name="T8" fmla="*/ 209 w 211"/>
                <a:gd name="T9" fmla="*/ 0 h 190"/>
                <a:gd name="T10" fmla="*/ 237 w 211"/>
                <a:gd name="T11" fmla="*/ 0 h 190"/>
                <a:gd name="T12" fmla="*/ 262 w 211"/>
                <a:gd name="T13" fmla="*/ 4 h 190"/>
                <a:gd name="T14" fmla="*/ 289 w 211"/>
                <a:gd name="T15" fmla="*/ 12 h 190"/>
                <a:gd name="T16" fmla="*/ 315 w 211"/>
                <a:gd name="T17" fmla="*/ 30 h 190"/>
                <a:gd name="T18" fmla="*/ 351 w 211"/>
                <a:gd name="T19" fmla="*/ 55 h 190"/>
                <a:gd name="T20" fmla="*/ 373 w 211"/>
                <a:gd name="T21" fmla="*/ 90 h 190"/>
                <a:gd name="T22" fmla="*/ 384 w 211"/>
                <a:gd name="T23" fmla="*/ 126 h 190"/>
                <a:gd name="T24" fmla="*/ 379 w 211"/>
                <a:gd name="T25" fmla="*/ 167 h 190"/>
                <a:gd name="T26" fmla="*/ 368 w 211"/>
                <a:gd name="T27" fmla="*/ 199 h 190"/>
                <a:gd name="T28" fmla="*/ 351 w 211"/>
                <a:gd name="T29" fmla="*/ 229 h 190"/>
                <a:gd name="T30" fmla="*/ 331 w 211"/>
                <a:gd name="T31" fmla="*/ 259 h 190"/>
                <a:gd name="T32" fmla="*/ 304 w 211"/>
                <a:gd name="T33" fmla="*/ 284 h 190"/>
                <a:gd name="T34" fmla="*/ 284 w 211"/>
                <a:gd name="T35" fmla="*/ 238 h 190"/>
                <a:gd name="T36" fmla="*/ 268 w 211"/>
                <a:gd name="T37" fmla="*/ 181 h 190"/>
                <a:gd name="T38" fmla="*/ 251 w 211"/>
                <a:gd name="T39" fmla="*/ 133 h 190"/>
                <a:gd name="T40" fmla="*/ 220 w 211"/>
                <a:gd name="T41" fmla="*/ 90 h 190"/>
                <a:gd name="T42" fmla="*/ 195 w 211"/>
                <a:gd name="T43" fmla="*/ 90 h 190"/>
                <a:gd name="T44" fmla="*/ 167 w 211"/>
                <a:gd name="T45" fmla="*/ 90 h 190"/>
                <a:gd name="T46" fmla="*/ 142 w 211"/>
                <a:gd name="T47" fmla="*/ 94 h 190"/>
                <a:gd name="T48" fmla="*/ 109 w 211"/>
                <a:gd name="T49" fmla="*/ 94 h 190"/>
                <a:gd name="T50" fmla="*/ 84 w 211"/>
                <a:gd name="T51" fmla="*/ 99 h 190"/>
                <a:gd name="T52" fmla="*/ 56 w 211"/>
                <a:gd name="T53" fmla="*/ 103 h 190"/>
                <a:gd name="T54" fmla="*/ 25 w 211"/>
                <a:gd name="T55" fmla="*/ 112 h 190"/>
                <a:gd name="T56" fmla="*/ 0 w 211"/>
                <a:gd name="T57" fmla="*/ 117 h 190"/>
                <a:gd name="T58" fmla="*/ 15 w 211"/>
                <a:gd name="T59" fmla="*/ 87 h 190"/>
                <a:gd name="T60" fmla="*/ 42 w 211"/>
                <a:gd name="T61" fmla="*/ 60 h 190"/>
                <a:gd name="T62" fmla="*/ 67 w 211"/>
                <a:gd name="T63" fmla="*/ 39 h 190"/>
                <a:gd name="T64" fmla="*/ 100 w 211"/>
                <a:gd name="T65" fmla="*/ 16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190"/>
                <a:gd name="T101" fmla="*/ 211 w 211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190">
                  <a:moveTo>
                    <a:pt x="55" y="11"/>
                  </a:moveTo>
                  <a:lnTo>
                    <a:pt x="69" y="8"/>
                  </a:lnTo>
                  <a:lnTo>
                    <a:pt x="83" y="6"/>
                  </a:lnTo>
                  <a:lnTo>
                    <a:pt x="101" y="3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4" y="3"/>
                  </a:lnTo>
                  <a:lnTo>
                    <a:pt x="159" y="8"/>
                  </a:lnTo>
                  <a:lnTo>
                    <a:pt x="173" y="20"/>
                  </a:lnTo>
                  <a:lnTo>
                    <a:pt x="193" y="37"/>
                  </a:lnTo>
                  <a:lnTo>
                    <a:pt x="205" y="60"/>
                  </a:lnTo>
                  <a:lnTo>
                    <a:pt x="211" y="84"/>
                  </a:lnTo>
                  <a:lnTo>
                    <a:pt x="208" y="112"/>
                  </a:lnTo>
                  <a:lnTo>
                    <a:pt x="202" y="133"/>
                  </a:lnTo>
                  <a:lnTo>
                    <a:pt x="193" y="153"/>
                  </a:lnTo>
                  <a:lnTo>
                    <a:pt x="182" y="173"/>
                  </a:lnTo>
                  <a:lnTo>
                    <a:pt x="167" y="190"/>
                  </a:lnTo>
                  <a:lnTo>
                    <a:pt x="156" y="159"/>
                  </a:lnTo>
                  <a:lnTo>
                    <a:pt x="147" y="121"/>
                  </a:lnTo>
                  <a:lnTo>
                    <a:pt x="138" y="89"/>
                  </a:lnTo>
                  <a:lnTo>
                    <a:pt x="121" y="60"/>
                  </a:lnTo>
                  <a:lnTo>
                    <a:pt x="107" y="60"/>
                  </a:lnTo>
                  <a:lnTo>
                    <a:pt x="92" y="60"/>
                  </a:lnTo>
                  <a:lnTo>
                    <a:pt x="78" y="63"/>
                  </a:lnTo>
                  <a:lnTo>
                    <a:pt x="60" y="63"/>
                  </a:lnTo>
                  <a:lnTo>
                    <a:pt x="46" y="66"/>
                  </a:lnTo>
                  <a:lnTo>
                    <a:pt x="31" y="69"/>
                  </a:lnTo>
                  <a:lnTo>
                    <a:pt x="14" y="75"/>
                  </a:lnTo>
                  <a:lnTo>
                    <a:pt x="0" y="78"/>
                  </a:lnTo>
                  <a:lnTo>
                    <a:pt x="8" y="58"/>
                  </a:lnTo>
                  <a:lnTo>
                    <a:pt x="23" y="40"/>
                  </a:lnTo>
                  <a:lnTo>
                    <a:pt x="37" y="26"/>
                  </a:lnTo>
                  <a:lnTo>
                    <a:pt x="55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5050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9" name="Group 26"/>
            <p:cNvGrpSpPr>
              <a:grpSpLocks/>
            </p:cNvGrpSpPr>
            <p:nvPr/>
          </p:nvGrpSpPr>
          <p:grpSpPr bwMode="auto">
            <a:xfrm flipV="1">
              <a:off x="117" y="68"/>
              <a:ext cx="5434" cy="1750"/>
              <a:chOff x="168" y="2425"/>
              <a:chExt cx="5434" cy="1750"/>
            </a:xfrm>
          </p:grpSpPr>
          <p:sp>
            <p:nvSpPr>
              <p:cNvPr id="5290" name="Freeform 27"/>
              <p:cNvSpPr>
                <a:spLocks/>
              </p:cNvSpPr>
              <p:nvPr/>
            </p:nvSpPr>
            <p:spPr bwMode="auto">
              <a:xfrm flipH="1" flipV="1">
                <a:off x="4666" y="2457"/>
                <a:ext cx="936" cy="341"/>
              </a:xfrm>
              <a:custGeom>
                <a:avLst/>
                <a:gdLst>
                  <a:gd name="T0" fmla="*/ 211 w 515"/>
                  <a:gd name="T1" fmla="*/ 25 h 228"/>
                  <a:gd name="T2" fmla="*/ 300 w 515"/>
                  <a:gd name="T3" fmla="*/ 39 h 228"/>
                  <a:gd name="T4" fmla="*/ 394 w 515"/>
                  <a:gd name="T5" fmla="*/ 57 h 228"/>
                  <a:gd name="T6" fmla="*/ 483 w 515"/>
                  <a:gd name="T7" fmla="*/ 69 h 228"/>
                  <a:gd name="T8" fmla="*/ 573 w 515"/>
                  <a:gd name="T9" fmla="*/ 87 h 228"/>
                  <a:gd name="T10" fmla="*/ 662 w 515"/>
                  <a:gd name="T11" fmla="*/ 100 h 228"/>
                  <a:gd name="T12" fmla="*/ 756 w 515"/>
                  <a:gd name="T13" fmla="*/ 117 h 228"/>
                  <a:gd name="T14" fmla="*/ 847 w 515"/>
                  <a:gd name="T15" fmla="*/ 126 h 228"/>
                  <a:gd name="T16" fmla="*/ 936 w 515"/>
                  <a:gd name="T17" fmla="*/ 139 h 228"/>
                  <a:gd name="T18" fmla="*/ 903 w 515"/>
                  <a:gd name="T19" fmla="*/ 190 h 228"/>
                  <a:gd name="T20" fmla="*/ 872 w 515"/>
                  <a:gd name="T21" fmla="*/ 238 h 228"/>
                  <a:gd name="T22" fmla="*/ 847 w 515"/>
                  <a:gd name="T23" fmla="*/ 290 h 228"/>
                  <a:gd name="T24" fmla="*/ 820 w 515"/>
                  <a:gd name="T25" fmla="*/ 341 h 228"/>
                  <a:gd name="T26" fmla="*/ 767 w 515"/>
                  <a:gd name="T27" fmla="*/ 325 h 228"/>
                  <a:gd name="T28" fmla="*/ 714 w 515"/>
                  <a:gd name="T29" fmla="*/ 302 h 228"/>
                  <a:gd name="T30" fmla="*/ 662 w 515"/>
                  <a:gd name="T31" fmla="*/ 277 h 228"/>
                  <a:gd name="T32" fmla="*/ 609 w 515"/>
                  <a:gd name="T33" fmla="*/ 251 h 228"/>
                  <a:gd name="T34" fmla="*/ 558 w 515"/>
                  <a:gd name="T35" fmla="*/ 224 h 228"/>
                  <a:gd name="T36" fmla="*/ 509 w 515"/>
                  <a:gd name="T37" fmla="*/ 203 h 228"/>
                  <a:gd name="T38" fmla="*/ 458 w 515"/>
                  <a:gd name="T39" fmla="*/ 181 h 228"/>
                  <a:gd name="T40" fmla="*/ 405 w 515"/>
                  <a:gd name="T41" fmla="*/ 169 h 228"/>
                  <a:gd name="T42" fmla="*/ 353 w 515"/>
                  <a:gd name="T43" fmla="*/ 151 h 228"/>
                  <a:gd name="T44" fmla="*/ 300 w 515"/>
                  <a:gd name="T45" fmla="*/ 135 h 228"/>
                  <a:gd name="T46" fmla="*/ 247 w 515"/>
                  <a:gd name="T47" fmla="*/ 112 h 228"/>
                  <a:gd name="T48" fmla="*/ 200 w 515"/>
                  <a:gd name="T49" fmla="*/ 91 h 228"/>
                  <a:gd name="T50" fmla="*/ 147 w 515"/>
                  <a:gd name="T51" fmla="*/ 69 h 228"/>
                  <a:gd name="T52" fmla="*/ 100 w 515"/>
                  <a:gd name="T53" fmla="*/ 48 h 228"/>
                  <a:gd name="T54" fmla="*/ 47 w 515"/>
                  <a:gd name="T55" fmla="*/ 22 h 228"/>
                  <a:gd name="T56" fmla="*/ 0 w 515"/>
                  <a:gd name="T57" fmla="*/ 0 h 228"/>
                  <a:gd name="T58" fmla="*/ 25 w 515"/>
                  <a:gd name="T59" fmla="*/ 0 h 228"/>
                  <a:gd name="T60" fmla="*/ 53 w 515"/>
                  <a:gd name="T61" fmla="*/ 0 h 228"/>
                  <a:gd name="T62" fmla="*/ 78 w 515"/>
                  <a:gd name="T63" fmla="*/ 4 h 228"/>
                  <a:gd name="T64" fmla="*/ 105 w 515"/>
                  <a:gd name="T65" fmla="*/ 9 h 228"/>
                  <a:gd name="T66" fmla="*/ 131 w 515"/>
                  <a:gd name="T67" fmla="*/ 13 h 228"/>
                  <a:gd name="T68" fmla="*/ 158 w 515"/>
                  <a:gd name="T69" fmla="*/ 18 h 228"/>
                  <a:gd name="T70" fmla="*/ 184 w 515"/>
                  <a:gd name="T71" fmla="*/ 22 h 228"/>
                  <a:gd name="T72" fmla="*/ 211 w 515"/>
                  <a:gd name="T73" fmla="*/ 25 h 2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"/>
                  <a:gd name="T112" fmla="*/ 0 h 228"/>
                  <a:gd name="T113" fmla="*/ 515 w 515"/>
                  <a:gd name="T114" fmla="*/ 228 h 2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" h="228">
                    <a:moveTo>
                      <a:pt x="116" y="17"/>
                    </a:moveTo>
                    <a:lnTo>
                      <a:pt x="165" y="26"/>
                    </a:lnTo>
                    <a:lnTo>
                      <a:pt x="217" y="38"/>
                    </a:lnTo>
                    <a:lnTo>
                      <a:pt x="266" y="46"/>
                    </a:lnTo>
                    <a:lnTo>
                      <a:pt x="315" y="58"/>
                    </a:lnTo>
                    <a:lnTo>
                      <a:pt x="364" y="67"/>
                    </a:lnTo>
                    <a:lnTo>
                      <a:pt x="416" y="78"/>
                    </a:lnTo>
                    <a:lnTo>
                      <a:pt x="466" y="84"/>
                    </a:lnTo>
                    <a:lnTo>
                      <a:pt x="515" y="93"/>
                    </a:lnTo>
                    <a:lnTo>
                      <a:pt x="497" y="127"/>
                    </a:lnTo>
                    <a:lnTo>
                      <a:pt x="480" y="159"/>
                    </a:lnTo>
                    <a:lnTo>
                      <a:pt x="466" y="194"/>
                    </a:lnTo>
                    <a:lnTo>
                      <a:pt x="451" y="228"/>
                    </a:lnTo>
                    <a:lnTo>
                      <a:pt x="422" y="217"/>
                    </a:lnTo>
                    <a:lnTo>
                      <a:pt x="393" y="202"/>
                    </a:lnTo>
                    <a:lnTo>
                      <a:pt x="364" y="185"/>
                    </a:lnTo>
                    <a:lnTo>
                      <a:pt x="335" y="168"/>
                    </a:lnTo>
                    <a:lnTo>
                      <a:pt x="307" y="150"/>
                    </a:lnTo>
                    <a:lnTo>
                      <a:pt x="280" y="136"/>
                    </a:lnTo>
                    <a:lnTo>
                      <a:pt x="252" y="121"/>
                    </a:lnTo>
                    <a:lnTo>
                      <a:pt x="223" y="113"/>
                    </a:lnTo>
                    <a:lnTo>
                      <a:pt x="194" y="101"/>
                    </a:lnTo>
                    <a:lnTo>
                      <a:pt x="165" y="90"/>
                    </a:lnTo>
                    <a:lnTo>
                      <a:pt x="136" y="75"/>
                    </a:lnTo>
                    <a:lnTo>
                      <a:pt x="110" y="61"/>
                    </a:lnTo>
                    <a:lnTo>
                      <a:pt x="81" y="46"/>
                    </a:lnTo>
                    <a:lnTo>
                      <a:pt x="55" y="32"/>
                    </a:lnTo>
                    <a:lnTo>
                      <a:pt x="26" y="1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3"/>
                    </a:lnTo>
                    <a:lnTo>
                      <a:pt x="58" y="6"/>
                    </a:lnTo>
                    <a:lnTo>
                      <a:pt x="72" y="9"/>
                    </a:lnTo>
                    <a:lnTo>
                      <a:pt x="87" y="12"/>
                    </a:lnTo>
                    <a:lnTo>
                      <a:pt x="101" y="15"/>
                    </a:lnTo>
                    <a:lnTo>
                      <a:pt x="116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Freeform 28"/>
              <p:cNvSpPr>
                <a:spLocks/>
              </p:cNvSpPr>
              <p:nvPr/>
            </p:nvSpPr>
            <p:spPr bwMode="auto">
              <a:xfrm flipH="1" flipV="1">
                <a:off x="4971" y="2425"/>
                <a:ext cx="505" cy="161"/>
              </a:xfrm>
              <a:custGeom>
                <a:avLst/>
                <a:gdLst>
                  <a:gd name="T0" fmla="*/ 105 w 278"/>
                  <a:gd name="T1" fmla="*/ 0 h 107"/>
                  <a:gd name="T2" fmla="*/ 158 w 278"/>
                  <a:gd name="T3" fmla="*/ 17 h 107"/>
                  <a:gd name="T4" fmla="*/ 211 w 278"/>
                  <a:gd name="T5" fmla="*/ 30 h 107"/>
                  <a:gd name="T6" fmla="*/ 263 w 278"/>
                  <a:gd name="T7" fmla="*/ 51 h 107"/>
                  <a:gd name="T8" fmla="*/ 311 w 278"/>
                  <a:gd name="T9" fmla="*/ 69 h 107"/>
                  <a:gd name="T10" fmla="*/ 363 w 278"/>
                  <a:gd name="T11" fmla="*/ 90 h 107"/>
                  <a:gd name="T12" fmla="*/ 411 w 278"/>
                  <a:gd name="T13" fmla="*/ 113 h 107"/>
                  <a:gd name="T14" fmla="*/ 458 w 278"/>
                  <a:gd name="T15" fmla="*/ 134 h 107"/>
                  <a:gd name="T16" fmla="*/ 505 w 278"/>
                  <a:gd name="T17" fmla="*/ 161 h 107"/>
                  <a:gd name="T18" fmla="*/ 452 w 278"/>
                  <a:gd name="T19" fmla="*/ 156 h 107"/>
                  <a:gd name="T20" fmla="*/ 400 w 278"/>
                  <a:gd name="T21" fmla="*/ 147 h 107"/>
                  <a:gd name="T22" fmla="*/ 342 w 278"/>
                  <a:gd name="T23" fmla="*/ 138 h 107"/>
                  <a:gd name="T24" fmla="*/ 289 w 278"/>
                  <a:gd name="T25" fmla="*/ 129 h 107"/>
                  <a:gd name="T26" fmla="*/ 233 w 278"/>
                  <a:gd name="T27" fmla="*/ 122 h 107"/>
                  <a:gd name="T28" fmla="*/ 180 w 278"/>
                  <a:gd name="T29" fmla="*/ 113 h 107"/>
                  <a:gd name="T30" fmla="*/ 122 w 278"/>
                  <a:gd name="T31" fmla="*/ 104 h 107"/>
                  <a:gd name="T32" fmla="*/ 69 w 278"/>
                  <a:gd name="T33" fmla="*/ 95 h 107"/>
                  <a:gd name="T34" fmla="*/ 53 w 278"/>
                  <a:gd name="T35" fmla="*/ 78 h 107"/>
                  <a:gd name="T36" fmla="*/ 33 w 278"/>
                  <a:gd name="T37" fmla="*/ 60 h 107"/>
                  <a:gd name="T38" fmla="*/ 16 w 278"/>
                  <a:gd name="T39" fmla="*/ 44 h 107"/>
                  <a:gd name="T40" fmla="*/ 0 w 278"/>
                  <a:gd name="T41" fmla="*/ 26 h 107"/>
                  <a:gd name="T42" fmla="*/ 105 w 278"/>
                  <a:gd name="T43" fmla="*/ 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8"/>
                  <a:gd name="T67" fmla="*/ 0 h 107"/>
                  <a:gd name="T68" fmla="*/ 278 w 278"/>
                  <a:gd name="T69" fmla="*/ 107 h 1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8" h="107">
                    <a:moveTo>
                      <a:pt x="58" y="0"/>
                    </a:moveTo>
                    <a:lnTo>
                      <a:pt x="87" y="11"/>
                    </a:lnTo>
                    <a:lnTo>
                      <a:pt x="116" y="20"/>
                    </a:lnTo>
                    <a:lnTo>
                      <a:pt x="145" y="34"/>
                    </a:lnTo>
                    <a:lnTo>
                      <a:pt x="171" y="46"/>
                    </a:lnTo>
                    <a:lnTo>
                      <a:pt x="200" y="60"/>
                    </a:lnTo>
                    <a:lnTo>
                      <a:pt x="226" y="75"/>
                    </a:lnTo>
                    <a:lnTo>
                      <a:pt x="252" y="89"/>
                    </a:lnTo>
                    <a:lnTo>
                      <a:pt x="278" y="107"/>
                    </a:lnTo>
                    <a:lnTo>
                      <a:pt x="249" y="104"/>
                    </a:lnTo>
                    <a:lnTo>
                      <a:pt x="220" y="98"/>
                    </a:lnTo>
                    <a:lnTo>
                      <a:pt x="188" y="92"/>
                    </a:lnTo>
                    <a:lnTo>
                      <a:pt x="159" y="86"/>
                    </a:lnTo>
                    <a:lnTo>
                      <a:pt x="128" y="81"/>
                    </a:lnTo>
                    <a:lnTo>
                      <a:pt x="99" y="75"/>
                    </a:lnTo>
                    <a:lnTo>
                      <a:pt x="67" y="69"/>
                    </a:lnTo>
                    <a:lnTo>
                      <a:pt x="38" y="63"/>
                    </a:lnTo>
                    <a:lnTo>
                      <a:pt x="29" y="52"/>
                    </a:lnTo>
                    <a:lnTo>
                      <a:pt x="18" y="40"/>
                    </a:lnTo>
                    <a:lnTo>
                      <a:pt x="9" y="29"/>
                    </a:lnTo>
                    <a:lnTo>
                      <a:pt x="0" y="1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Freeform 29"/>
              <p:cNvSpPr>
                <a:spLocks/>
              </p:cNvSpPr>
              <p:nvPr/>
            </p:nvSpPr>
            <p:spPr bwMode="auto">
              <a:xfrm flipH="1" flipV="1">
                <a:off x="4708" y="2789"/>
                <a:ext cx="452" cy="195"/>
              </a:xfrm>
              <a:custGeom>
                <a:avLst/>
                <a:gdLst>
                  <a:gd name="T0" fmla="*/ 0 w 249"/>
                  <a:gd name="T1" fmla="*/ 16 h 130"/>
                  <a:gd name="T2" fmla="*/ 31 w 249"/>
                  <a:gd name="T3" fmla="*/ 16 h 130"/>
                  <a:gd name="T4" fmla="*/ 58 w 249"/>
                  <a:gd name="T5" fmla="*/ 13 h 130"/>
                  <a:gd name="T6" fmla="*/ 89 w 249"/>
                  <a:gd name="T7" fmla="*/ 13 h 130"/>
                  <a:gd name="T8" fmla="*/ 116 w 249"/>
                  <a:gd name="T9" fmla="*/ 9 h 130"/>
                  <a:gd name="T10" fmla="*/ 147 w 249"/>
                  <a:gd name="T11" fmla="*/ 4 h 130"/>
                  <a:gd name="T12" fmla="*/ 172 w 249"/>
                  <a:gd name="T13" fmla="*/ 4 h 130"/>
                  <a:gd name="T14" fmla="*/ 205 w 249"/>
                  <a:gd name="T15" fmla="*/ 0 h 130"/>
                  <a:gd name="T16" fmla="*/ 231 w 249"/>
                  <a:gd name="T17" fmla="*/ 0 h 130"/>
                  <a:gd name="T18" fmla="*/ 452 w 249"/>
                  <a:gd name="T19" fmla="*/ 195 h 130"/>
                  <a:gd name="T20" fmla="*/ 405 w 249"/>
                  <a:gd name="T21" fmla="*/ 190 h 130"/>
                  <a:gd name="T22" fmla="*/ 358 w 249"/>
                  <a:gd name="T23" fmla="*/ 186 h 130"/>
                  <a:gd name="T24" fmla="*/ 310 w 249"/>
                  <a:gd name="T25" fmla="*/ 181 h 130"/>
                  <a:gd name="T26" fmla="*/ 263 w 249"/>
                  <a:gd name="T27" fmla="*/ 172 h 130"/>
                  <a:gd name="T28" fmla="*/ 214 w 249"/>
                  <a:gd name="T29" fmla="*/ 165 h 130"/>
                  <a:gd name="T30" fmla="*/ 167 w 249"/>
                  <a:gd name="T31" fmla="*/ 156 h 130"/>
                  <a:gd name="T32" fmla="*/ 120 w 249"/>
                  <a:gd name="T33" fmla="*/ 142 h 130"/>
                  <a:gd name="T34" fmla="*/ 73 w 249"/>
                  <a:gd name="T35" fmla="*/ 133 h 130"/>
                  <a:gd name="T36" fmla="*/ 47 w 249"/>
                  <a:gd name="T37" fmla="*/ 108 h 130"/>
                  <a:gd name="T38" fmla="*/ 25 w 249"/>
                  <a:gd name="T39" fmla="*/ 82 h 130"/>
                  <a:gd name="T40" fmla="*/ 11 w 249"/>
                  <a:gd name="T41" fmla="*/ 52 h 130"/>
                  <a:gd name="T42" fmla="*/ 0 w 249"/>
                  <a:gd name="T43" fmla="*/ 16 h 1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9"/>
                  <a:gd name="T67" fmla="*/ 0 h 130"/>
                  <a:gd name="T68" fmla="*/ 249 w 249"/>
                  <a:gd name="T69" fmla="*/ 130 h 1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9" h="130">
                    <a:moveTo>
                      <a:pt x="0" y="11"/>
                    </a:moveTo>
                    <a:lnTo>
                      <a:pt x="17" y="11"/>
                    </a:lnTo>
                    <a:lnTo>
                      <a:pt x="32" y="9"/>
                    </a:lnTo>
                    <a:lnTo>
                      <a:pt x="49" y="9"/>
                    </a:lnTo>
                    <a:lnTo>
                      <a:pt x="64" y="6"/>
                    </a:lnTo>
                    <a:lnTo>
                      <a:pt x="81" y="3"/>
                    </a:lnTo>
                    <a:lnTo>
                      <a:pt x="95" y="3"/>
                    </a:lnTo>
                    <a:lnTo>
                      <a:pt x="113" y="0"/>
                    </a:lnTo>
                    <a:lnTo>
                      <a:pt x="127" y="0"/>
                    </a:lnTo>
                    <a:lnTo>
                      <a:pt x="249" y="130"/>
                    </a:lnTo>
                    <a:lnTo>
                      <a:pt x="223" y="127"/>
                    </a:lnTo>
                    <a:lnTo>
                      <a:pt x="197" y="124"/>
                    </a:lnTo>
                    <a:lnTo>
                      <a:pt x="171" y="121"/>
                    </a:lnTo>
                    <a:lnTo>
                      <a:pt x="145" y="115"/>
                    </a:lnTo>
                    <a:lnTo>
                      <a:pt x="118" y="110"/>
                    </a:lnTo>
                    <a:lnTo>
                      <a:pt x="92" y="104"/>
                    </a:lnTo>
                    <a:lnTo>
                      <a:pt x="66" y="95"/>
                    </a:lnTo>
                    <a:lnTo>
                      <a:pt x="40" y="89"/>
                    </a:lnTo>
                    <a:lnTo>
                      <a:pt x="26" y="72"/>
                    </a:lnTo>
                    <a:lnTo>
                      <a:pt x="14" y="55"/>
                    </a:lnTo>
                    <a:lnTo>
                      <a:pt x="6" y="35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30"/>
              <p:cNvSpPr>
                <a:spLocks/>
              </p:cNvSpPr>
              <p:nvPr/>
            </p:nvSpPr>
            <p:spPr bwMode="auto">
              <a:xfrm flipH="1" flipV="1">
                <a:off x="4305" y="2846"/>
                <a:ext cx="866" cy="567"/>
              </a:xfrm>
              <a:custGeom>
                <a:avLst/>
                <a:gdLst>
                  <a:gd name="T0" fmla="*/ 666 w 477"/>
                  <a:gd name="T1" fmla="*/ 325 h 378"/>
                  <a:gd name="T2" fmla="*/ 694 w 477"/>
                  <a:gd name="T3" fmla="*/ 328 h 378"/>
                  <a:gd name="T4" fmla="*/ 719 w 477"/>
                  <a:gd name="T5" fmla="*/ 337 h 378"/>
                  <a:gd name="T6" fmla="*/ 741 w 477"/>
                  <a:gd name="T7" fmla="*/ 351 h 378"/>
                  <a:gd name="T8" fmla="*/ 766 w 477"/>
                  <a:gd name="T9" fmla="*/ 360 h 378"/>
                  <a:gd name="T10" fmla="*/ 793 w 477"/>
                  <a:gd name="T11" fmla="*/ 372 h 378"/>
                  <a:gd name="T12" fmla="*/ 813 w 477"/>
                  <a:gd name="T13" fmla="*/ 386 h 378"/>
                  <a:gd name="T14" fmla="*/ 841 w 477"/>
                  <a:gd name="T15" fmla="*/ 395 h 378"/>
                  <a:gd name="T16" fmla="*/ 866 w 477"/>
                  <a:gd name="T17" fmla="*/ 404 h 378"/>
                  <a:gd name="T18" fmla="*/ 866 w 477"/>
                  <a:gd name="T19" fmla="*/ 411 h 378"/>
                  <a:gd name="T20" fmla="*/ 841 w 477"/>
                  <a:gd name="T21" fmla="*/ 429 h 378"/>
                  <a:gd name="T22" fmla="*/ 819 w 477"/>
                  <a:gd name="T23" fmla="*/ 446 h 378"/>
                  <a:gd name="T24" fmla="*/ 793 w 477"/>
                  <a:gd name="T25" fmla="*/ 468 h 378"/>
                  <a:gd name="T26" fmla="*/ 772 w 477"/>
                  <a:gd name="T27" fmla="*/ 485 h 378"/>
                  <a:gd name="T28" fmla="*/ 746 w 477"/>
                  <a:gd name="T29" fmla="*/ 507 h 378"/>
                  <a:gd name="T30" fmla="*/ 724 w 477"/>
                  <a:gd name="T31" fmla="*/ 524 h 378"/>
                  <a:gd name="T32" fmla="*/ 699 w 477"/>
                  <a:gd name="T33" fmla="*/ 546 h 378"/>
                  <a:gd name="T34" fmla="*/ 677 w 477"/>
                  <a:gd name="T35" fmla="*/ 567 h 378"/>
                  <a:gd name="T36" fmla="*/ 646 w 477"/>
                  <a:gd name="T37" fmla="*/ 551 h 378"/>
                  <a:gd name="T38" fmla="*/ 619 w 477"/>
                  <a:gd name="T39" fmla="*/ 533 h 378"/>
                  <a:gd name="T40" fmla="*/ 594 w 477"/>
                  <a:gd name="T41" fmla="*/ 512 h 378"/>
                  <a:gd name="T42" fmla="*/ 572 w 477"/>
                  <a:gd name="T43" fmla="*/ 485 h 378"/>
                  <a:gd name="T44" fmla="*/ 530 w 477"/>
                  <a:gd name="T45" fmla="*/ 459 h 378"/>
                  <a:gd name="T46" fmla="*/ 494 w 477"/>
                  <a:gd name="T47" fmla="*/ 429 h 378"/>
                  <a:gd name="T48" fmla="*/ 458 w 477"/>
                  <a:gd name="T49" fmla="*/ 404 h 378"/>
                  <a:gd name="T50" fmla="*/ 421 w 477"/>
                  <a:gd name="T51" fmla="*/ 372 h 378"/>
                  <a:gd name="T52" fmla="*/ 383 w 477"/>
                  <a:gd name="T53" fmla="*/ 346 h 378"/>
                  <a:gd name="T54" fmla="*/ 347 w 477"/>
                  <a:gd name="T55" fmla="*/ 321 h 378"/>
                  <a:gd name="T56" fmla="*/ 310 w 477"/>
                  <a:gd name="T57" fmla="*/ 289 h 378"/>
                  <a:gd name="T58" fmla="*/ 274 w 477"/>
                  <a:gd name="T59" fmla="*/ 264 h 378"/>
                  <a:gd name="T60" fmla="*/ 236 w 477"/>
                  <a:gd name="T61" fmla="*/ 230 h 378"/>
                  <a:gd name="T62" fmla="*/ 200 w 477"/>
                  <a:gd name="T63" fmla="*/ 200 h 378"/>
                  <a:gd name="T64" fmla="*/ 169 w 477"/>
                  <a:gd name="T65" fmla="*/ 165 h 378"/>
                  <a:gd name="T66" fmla="*/ 131 w 477"/>
                  <a:gd name="T67" fmla="*/ 134 h 378"/>
                  <a:gd name="T68" fmla="*/ 100 w 477"/>
                  <a:gd name="T69" fmla="*/ 99 h 378"/>
                  <a:gd name="T70" fmla="*/ 69 w 477"/>
                  <a:gd name="T71" fmla="*/ 69 h 378"/>
                  <a:gd name="T72" fmla="*/ 36 w 477"/>
                  <a:gd name="T73" fmla="*/ 35 h 378"/>
                  <a:gd name="T74" fmla="*/ 0 w 477"/>
                  <a:gd name="T75" fmla="*/ 0 h 378"/>
                  <a:gd name="T76" fmla="*/ 78 w 477"/>
                  <a:gd name="T77" fmla="*/ 39 h 378"/>
                  <a:gd name="T78" fmla="*/ 158 w 477"/>
                  <a:gd name="T79" fmla="*/ 82 h 378"/>
                  <a:gd name="T80" fmla="*/ 241 w 477"/>
                  <a:gd name="T81" fmla="*/ 122 h 378"/>
                  <a:gd name="T82" fmla="*/ 325 w 477"/>
                  <a:gd name="T83" fmla="*/ 160 h 378"/>
                  <a:gd name="T84" fmla="*/ 410 w 477"/>
                  <a:gd name="T85" fmla="*/ 200 h 378"/>
                  <a:gd name="T86" fmla="*/ 499 w 477"/>
                  <a:gd name="T87" fmla="*/ 243 h 378"/>
                  <a:gd name="T88" fmla="*/ 583 w 477"/>
                  <a:gd name="T89" fmla="*/ 282 h 378"/>
                  <a:gd name="T90" fmla="*/ 666 w 477"/>
                  <a:gd name="T91" fmla="*/ 325 h 3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7"/>
                  <a:gd name="T139" fmla="*/ 0 h 378"/>
                  <a:gd name="T140" fmla="*/ 477 w 477"/>
                  <a:gd name="T141" fmla="*/ 378 h 3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7" h="378">
                    <a:moveTo>
                      <a:pt x="367" y="217"/>
                    </a:moveTo>
                    <a:lnTo>
                      <a:pt x="382" y="219"/>
                    </a:lnTo>
                    <a:lnTo>
                      <a:pt x="396" y="225"/>
                    </a:lnTo>
                    <a:lnTo>
                      <a:pt x="408" y="234"/>
                    </a:lnTo>
                    <a:lnTo>
                      <a:pt x="422" y="240"/>
                    </a:lnTo>
                    <a:lnTo>
                      <a:pt x="437" y="248"/>
                    </a:lnTo>
                    <a:lnTo>
                      <a:pt x="448" y="257"/>
                    </a:lnTo>
                    <a:lnTo>
                      <a:pt x="463" y="263"/>
                    </a:lnTo>
                    <a:lnTo>
                      <a:pt x="477" y="269"/>
                    </a:lnTo>
                    <a:lnTo>
                      <a:pt x="477" y="274"/>
                    </a:lnTo>
                    <a:lnTo>
                      <a:pt x="463" y="286"/>
                    </a:lnTo>
                    <a:lnTo>
                      <a:pt x="451" y="297"/>
                    </a:lnTo>
                    <a:lnTo>
                      <a:pt x="437" y="312"/>
                    </a:lnTo>
                    <a:lnTo>
                      <a:pt x="425" y="323"/>
                    </a:lnTo>
                    <a:lnTo>
                      <a:pt x="411" y="338"/>
                    </a:lnTo>
                    <a:lnTo>
                      <a:pt x="399" y="349"/>
                    </a:lnTo>
                    <a:lnTo>
                      <a:pt x="385" y="364"/>
                    </a:lnTo>
                    <a:lnTo>
                      <a:pt x="373" y="378"/>
                    </a:lnTo>
                    <a:lnTo>
                      <a:pt x="356" y="367"/>
                    </a:lnTo>
                    <a:lnTo>
                      <a:pt x="341" y="355"/>
                    </a:lnTo>
                    <a:lnTo>
                      <a:pt x="327" y="341"/>
                    </a:lnTo>
                    <a:lnTo>
                      <a:pt x="315" y="323"/>
                    </a:lnTo>
                    <a:lnTo>
                      <a:pt x="292" y="306"/>
                    </a:lnTo>
                    <a:lnTo>
                      <a:pt x="272" y="286"/>
                    </a:lnTo>
                    <a:lnTo>
                      <a:pt x="252" y="269"/>
                    </a:lnTo>
                    <a:lnTo>
                      <a:pt x="232" y="248"/>
                    </a:lnTo>
                    <a:lnTo>
                      <a:pt x="211" y="231"/>
                    </a:lnTo>
                    <a:lnTo>
                      <a:pt x="191" y="214"/>
                    </a:lnTo>
                    <a:lnTo>
                      <a:pt x="171" y="193"/>
                    </a:lnTo>
                    <a:lnTo>
                      <a:pt x="151" y="176"/>
                    </a:lnTo>
                    <a:lnTo>
                      <a:pt x="130" y="153"/>
                    </a:lnTo>
                    <a:lnTo>
                      <a:pt x="110" y="133"/>
                    </a:lnTo>
                    <a:lnTo>
                      <a:pt x="93" y="110"/>
                    </a:lnTo>
                    <a:lnTo>
                      <a:pt x="72" y="89"/>
                    </a:lnTo>
                    <a:lnTo>
                      <a:pt x="55" y="66"/>
                    </a:lnTo>
                    <a:lnTo>
                      <a:pt x="38" y="46"/>
                    </a:lnTo>
                    <a:lnTo>
                      <a:pt x="20" y="23"/>
                    </a:lnTo>
                    <a:lnTo>
                      <a:pt x="0" y="0"/>
                    </a:lnTo>
                    <a:lnTo>
                      <a:pt x="43" y="26"/>
                    </a:lnTo>
                    <a:lnTo>
                      <a:pt x="87" y="55"/>
                    </a:lnTo>
                    <a:lnTo>
                      <a:pt x="133" y="81"/>
                    </a:lnTo>
                    <a:lnTo>
                      <a:pt x="179" y="107"/>
                    </a:lnTo>
                    <a:lnTo>
                      <a:pt x="226" y="133"/>
                    </a:lnTo>
                    <a:lnTo>
                      <a:pt x="275" y="162"/>
                    </a:lnTo>
                    <a:lnTo>
                      <a:pt x="321" y="188"/>
                    </a:lnTo>
                    <a:lnTo>
                      <a:pt x="367" y="2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31"/>
              <p:cNvSpPr>
                <a:spLocks/>
              </p:cNvSpPr>
              <p:nvPr/>
            </p:nvSpPr>
            <p:spPr bwMode="auto">
              <a:xfrm flipH="1" flipV="1">
                <a:off x="4188" y="3080"/>
                <a:ext cx="458" cy="389"/>
              </a:xfrm>
              <a:custGeom>
                <a:avLst/>
                <a:gdLst>
                  <a:gd name="T0" fmla="*/ 0 w 252"/>
                  <a:gd name="T1" fmla="*/ 0 h 260"/>
                  <a:gd name="T2" fmla="*/ 38 w 252"/>
                  <a:gd name="T3" fmla="*/ 4 h 260"/>
                  <a:gd name="T4" fmla="*/ 80 w 252"/>
                  <a:gd name="T5" fmla="*/ 9 h 260"/>
                  <a:gd name="T6" fmla="*/ 111 w 252"/>
                  <a:gd name="T7" fmla="*/ 18 h 260"/>
                  <a:gd name="T8" fmla="*/ 147 w 252"/>
                  <a:gd name="T9" fmla="*/ 27 h 260"/>
                  <a:gd name="T10" fmla="*/ 185 w 252"/>
                  <a:gd name="T11" fmla="*/ 39 h 260"/>
                  <a:gd name="T12" fmla="*/ 222 w 252"/>
                  <a:gd name="T13" fmla="*/ 48 h 260"/>
                  <a:gd name="T14" fmla="*/ 253 w 252"/>
                  <a:gd name="T15" fmla="*/ 57 h 260"/>
                  <a:gd name="T16" fmla="*/ 289 w 252"/>
                  <a:gd name="T17" fmla="*/ 61 h 260"/>
                  <a:gd name="T18" fmla="*/ 311 w 252"/>
                  <a:gd name="T19" fmla="*/ 100 h 260"/>
                  <a:gd name="T20" fmla="*/ 333 w 252"/>
                  <a:gd name="T21" fmla="*/ 144 h 260"/>
                  <a:gd name="T22" fmla="*/ 353 w 252"/>
                  <a:gd name="T23" fmla="*/ 187 h 260"/>
                  <a:gd name="T24" fmla="*/ 374 w 252"/>
                  <a:gd name="T25" fmla="*/ 226 h 260"/>
                  <a:gd name="T26" fmla="*/ 394 w 252"/>
                  <a:gd name="T27" fmla="*/ 268 h 260"/>
                  <a:gd name="T28" fmla="*/ 416 w 252"/>
                  <a:gd name="T29" fmla="*/ 311 h 260"/>
                  <a:gd name="T30" fmla="*/ 438 w 252"/>
                  <a:gd name="T31" fmla="*/ 350 h 260"/>
                  <a:gd name="T32" fmla="*/ 458 w 252"/>
                  <a:gd name="T33" fmla="*/ 389 h 260"/>
                  <a:gd name="T34" fmla="*/ 433 w 252"/>
                  <a:gd name="T35" fmla="*/ 389 h 260"/>
                  <a:gd name="T36" fmla="*/ 400 w 252"/>
                  <a:gd name="T37" fmla="*/ 377 h 260"/>
                  <a:gd name="T38" fmla="*/ 374 w 252"/>
                  <a:gd name="T39" fmla="*/ 359 h 260"/>
                  <a:gd name="T40" fmla="*/ 342 w 252"/>
                  <a:gd name="T41" fmla="*/ 346 h 260"/>
                  <a:gd name="T42" fmla="*/ 300 w 252"/>
                  <a:gd name="T43" fmla="*/ 325 h 260"/>
                  <a:gd name="T44" fmla="*/ 253 w 252"/>
                  <a:gd name="T45" fmla="*/ 307 h 260"/>
                  <a:gd name="T46" fmla="*/ 200 w 252"/>
                  <a:gd name="T47" fmla="*/ 295 h 260"/>
                  <a:gd name="T48" fmla="*/ 147 w 252"/>
                  <a:gd name="T49" fmla="*/ 277 h 260"/>
                  <a:gd name="T50" fmla="*/ 100 w 252"/>
                  <a:gd name="T51" fmla="*/ 256 h 260"/>
                  <a:gd name="T52" fmla="*/ 69 w 252"/>
                  <a:gd name="T53" fmla="*/ 229 h 260"/>
                  <a:gd name="T54" fmla="*/ 44 w 252"/>
                  <a:gd name="T55" fmla="*/ 195 h 260"/>
                  <a:gd name="T56" fmla="*/ 38 w 252"/>
                  <a:gd name="T57" fmla="*/ 151 h 260"/>
                  <a:gd name="T58" fmla="*/ 22 w 252"/>
                  <a:gd name="T59" fmla="*/ 112 h 260"/>
                  <a:gd name="T60" fmla="*/ 11 w 252"/>
                  <a:gd name="T61" fmla="*/ 73 h 260"/>
                  <a:gd name="T62" fmla="*/ 0 w 252"/>
                  <a:gd name="T63" fmla="*/ 34 h 260"/>
                  <a:gd name="T64" fmla="*/ 0 w 252"/>
                  <a:gd name="T65" fmla="*/ 0 h 2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260"/>
                  <a:gd name="T101" fmla="*/ 252 w 252"/>
                  <a:gd name="T102" fmla="*/ 260 h 2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260">
                    <a:moveTo>
                      <a:pt x="0" y="0"/>
                    </a:moveTo>
                    <a:lnTo>
                      <a:pt x="21" y="3"/>
                    </a:lnTo>
                    <a:lnTo>
                      <a:pt x="44" y="6"/>
                    </a:lnTo>
                    <a:lnTo>
                      <a:pt x="61" y="12"/>
                    </a:lnTo>
                    <a:lnTo>
                      <a:pt x="81" y="18"/>
                    </a:lnTo>
                    <a:lnTo>
                      <a:pt x="102" y="26"/>
                    </a:lnTo>
                    <a:lnTo>
                      <a:pt x="122" y="32"/>
                    </a:lnTo>
                    <a:lnTo>
                      <a:pt x="139" y="38"/>
                    </a:lnTo>
                    <a:lnTo>
                      <a:pt x="159" y="41"/>
                    </a:lnTo>
                    <a:lnTo>
                      <a:pt x="171" y="67"/>
                    </a:lnTo>
                    <a:lnTo>
                      <a:pt x="183" y="96"/>
                    </a:lnTo>
                    <a:lnTo>
                      <a:pt x="194" y="125"/>
                    </a:lnTo>
                    <a:lnTo>
                      <a:pt x="206" y="151"/>
                    </a:lnTo>
                    <a:lnTo>
                      <a:pt x="217" y="179"/>
                    </a:lnTo>
                    <a:lnTo>
                      <a:pt x="229" y="208"/>
                    </a:lnTo>
                    <a:lnTo>
                      <a:pt x="241" y="234"/>
                    </a:lnTo>
                    <a:lnTo>
                      <a:pt x="252" y="260"/>
                    </a:lnTo>
                    <a:lnTo>
                      <a:pt x="238" y="260"/>
                    </a:lnTo>
                    <a:lnTo>
                      <a:pt x="220" y="252"/>
                    </a:lnTo>
                    <a:lnTo>
                      <a:pt x="206" y="240"/>
                    </a:lnTo>
                    <a:lnTo>
                      <a:pt x="188" y="231"/>
                    </a:lnTo>
                    <a:lnTo>
                      <a:pt x="165" y="217"/>
                    </a:lnTo>
                    <a:lnTo>
                      <a:pt x="139" y="205"/>
                    </a:lnTo>
                    <a:lnTo>
                      <a:pt x="110" y="197"/>
                    </a:lnTo>
                    <a:lnTo>
                      <a:pt x="81" y="185"/>
                    </a:lnTo>
                    <a:lnTo>
                      <a:pt x="55" y="171"/>
                    </a:lnTo>
                    <a:lnTo>
                      <a:pt x="38" y="153"/>
                    </a:lnTo>
                    <a:lnTo>
                      <a:pt x="24" y="130"/>
                    </a:lnTo>
                    <a:lnTo>
                      <a:pt x="21" y="101"/>
                    </a:lnTo>
                    <a:lnTo>
                      <a:pt x="12" y="75"/>
                    </a:lnTo>
                    <a:lnTo>
                      <a:pt x="6" y="49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32"/>
              <p:cNvSpPr>
                <a:spLocks/>
              </p:cNvSpPr>
              <p:nvPr/>
            </p:nvSpPr>
            <p:spPr bwMode="auto">
              <a:xfrm flipH="1" flipV="1">
                <a:off x="3825" y="3162"/>
                <a:ext cx="610" cy="645"/>
              </a:xfrm>
              <a:custGeom>
                <a:avLst/>
                <a:gdLst>
                  <a:gd name="T0" fmla="*/ 0 w 336"/>
                  <a:gd name="T1" fmla="*/ 0 h 430"/>
                  <a:gd name="T2" fmla="*/ 22 w 336"/>
                  <a:gd name="T3" fmla="*/ 21 h 430"/>
                  <a:gd name="T4" fmla="*/ 42 w 336"/>
                  <a:gd name="T5" fmla="*/ 39 h 430"/>
                  <a:gd name="T6" fmla="*/ 64 w 336"/>
                  <a:gd name="T7" fmla="*/ 57 h 430"/>
                  <a:gd name="T8" fmla="*/ 89 w 336"/>
                  <a:gd name="T9" fmla="*/ 78 h 430"/>
                  <a:gd name="T10" fmla="*/ 116 w 336"/>
                  <a:gd name="T11" fmla="*/ 96 h 430"/>
                  <a:gd name="T12" fmla="*/ 136 w 336"/>
                  <a:gd name="T13" fmla="*/ 117 h 430"/>
                  <a:gd name="T14" fmla="*/ 153 w 336"/>
                  <a:gd name="T15" fmla="*/ 138 h 430"/>
                  <a:gd name="T16" fmla="*/ 169 w 336"/>
                  <a:gd name="T17" fmla="*/ 161 h 430"/>
                  <a:gd name="T18" fmla="*/ 221 w 336"/>
                  <a:gd name="T19" fmla="*/ 213 h 430"/>
                  <a:gd name="T20" fmla="*/ 278 w 336"/>
                  <a:gd name="T21" fmla="*/ 264 h 430"/>
                  <a:gd name="T22" fmla="*/ 330 w 336"/>
                  <a:gd name="T23" fmla="*/ 312 h 430"/>
                  <a:gd name="T24" fmla="*/ 383 w 336"/>
                  <a:gd name="T25" fmla="*/ 360 h 430"/>
                  <a:gd name="T26" fmla="*/ 436 w 336"/>
                  <a:gd name="T27" fmla="*/ 408 h 430"/>
                  <a:gd name="T28" fmla="*/ 494 w 336"/>
                  <a:gd name="T29" fmla="*/ 450 h 430"/>
                  <a:gd name="T30" fmla="*/ 552 w 336"/>
                  <a:gd name="T31" fmla="*/ 503 h 430"/>
                  <a:gd name="T32" fmla="*/ 610 w 336"/>
                  <a:gd name="T33" fmla="*/ 551 h 430"/>
                  <a:gd name="T34" fmla="*/ 583 w 336"/>
                  <a:gd name="T35" fmla="*/ 560 h 430"/>
                  <a:gd name="T36" fmla="*/ 563 w 336"/>
                  <a:gd name="T37" fmla="*/ 572 h 430"/>
                  <a:gd name="T38" fmla="*/ 536 w 336"/>
                  <a:gd name="T39" fmla="*/ 581 h 430"/>
                  <a:gd name="T40" fmla="*/ 510 w 336"/>
                  <a:gd name="T41" fmla="*/ 594 h 430"/>
                  <a:gd name="T42" fmla="*/ 483 w 336"/>
                  <a:gd name="T43" fmla="*/ 606 h 430"/>
                  <a:gd name="T44" fmla="*/ 457 w 336"/>
                  <a:gd name="T45" fmla="*/ 620 h 430"/>
                  <a:gd name="T46" fmla="*/ 436 w 336"/>
                  <a:gd name="T47" fmla="*/ 633 h 430"/>
                  <a:gd name="T48" fmla="*/ 410 w 336"/>
                  <a:gd name="T49" fmla="*/ 645 h 430"/>
                  <a:gd name="T50" fmla="*/ 383 w 336"/>
                  <a:gd name="T51" fmla="*/ 620 h 430"/>
                  <a:gd name="T52" fmla="*/ 363 w 336"/>
                  <a:gd name="T53" fmla="*/ 590 h 430"/>
                  <a:gd name="T54" fmla="*/ 341 w 336"/>
                  <a:gd name="T55" fmla="*/ 564 h 430"/>
                  <a:gd name="T56" fmla="*/ 325 w 336"/>
                  <a:gd name="T57" fmla="*/ 537 h 430"/>
                  <a:gd name="T58" fmla="*/ 305 w 336"/>
                  <a:gd name="T59" fmla="*/ 512 h 430"/>
                  <a:gd name="T60" fmla="*/ 289 w 336"/>
                  <a:gd name="T61" fmla="*/ 486 h 430"/>
                  <a:gd name="T62" fmla="*/ 269 w 336"/>
                  <a:gd name="T63" fmla="*/ 455 h 430"/>
                  <a:gd name="T64" fmla="*/ 247 w 336"/>
                  <a:gd name="T65" fmla="*/ 429 h 430"/>
                  <a:gd name="T66" fmla="*/ 216 w 336"/>
                  <a:gd name="T67" fmla="*/ 376 h 430"/>
                  <a:gd name="T68" fmla="*/ 178 w 336"/>
                  <a:gd name="T69" fmla="*/ 325 h 430"/>
                  <a:gd name="T70" fmla="*/ 147 w 336"/>
                  <a:gd name="T71" fmla="*/ 269 h 430"/>
                  <a:gd name="T72" fmla="*/ 116 w 336"/>
                  <a:gd name="T73" fmla="*/ 216 h 430"/>
                  <a:gd name="T74" fmla="*/ 78 w 336"/>
                  <a:gd name="T75" fmla="*/ 165 h 430"/>
                  <a:gd name="T76" fmla="*/ 53 w 336"/>
                  <a:gd name="T77" fmla="*/ 113 h 430"/>
                  <a:gd name="T78" fmla="*/ 27 w 336"/>
                  <a:gd name="T79" fmla="*/ 57 h 430"/>
                  <a:gd name="T80" fmla="*/ 0 w 336"/>
                  <a:gd name="T81" fmla="*/ 0 h 4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430"/>
                  <a:gd name="T125" fmla="*/ 336 w 336"/>
                  <a:gd name="T126" fmla="*/ 430 h 4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430">
                    <a:moveTo>
                      <a:pt x="0" y="0"/>
                    </a:moveTo>
                    <a:lnTo>
                      <a:pt x="12" y="14"/>
                    </a:lnTo>
                    <a:lnTo>
                      <a:pt x="23" y="26"/>
                    </a:lnTo>
                    <a:lnTo>
                      <a:pt x="35" y="38"/>
                    </a:lnTo>
                    <a:lnTo>
                      <a:pt x="49" y="52"/>
                    </a:lnTo>
                    <a:lnTo>
                      <a:pt x="64" y="64"/>
                    </a:lnTo>
                    <a:lnTo>
                      <a:pt x="75" y="78"/>
                    </a:lnTo>
                    <a:lnTo>
                      <a:pt x="84" y="92"/>
                    </a:lnTo>
                    <a:lnTo>
                      <a:pt x="93" y="107"/>
                    </a:lnTo>
                    <a:lnTo>
                      <a:pt x="122" y="142"/>
                    </a:lnTo>
                    <a:lnTo>
                      <a:pt x="153" y="176"/>
                    </a:lnTo>
                    <a:lnTo>
                      <a:pt x="182" y="208"/>
                    </a:lnTo>
                    <a:lnTo>
                      <a:pt x="211" y="240"/>
                    </a:lnTo>
                    <a:lnTo>
                      <a:pt x="240" y="272"/>
                    </a:lnTo>
                    <a:lnTo>
                      <a:pt x="272" y="300"/>
                    </a:lnTo>
                    <a:lnTo>
                      <a:pt x="304" y="335"/>
                    </a:lnTo>
                    <a:lnTo>
                      <a:pt x="336" y="367"/>
                    </a:lnTo>
                    <a:lnTo>
                      <a:pt x="321" y="373"/>
                    </a:lnTo>
                    <a:lnTo>
                      <a:pt x="310" y="381"/>
                    </a:lnTo>
                    <a:lnTo>
                      <a:pt x="295" y="387"/>
                    </a:lnTo>
                    <a:lnTo>
                      <a:pt x="281" y="396"/>
                    </a:lnTo>
                    <a:lnTo>
                      <a:pt x="266" y="404"/>
                    </a:lnTo>
                    <a:lnTo>
                      <a:pt x="252" y="413"/>
                    </a:lnTo>
                    <a:lnTo>
                      <a:pt x="240" y="422"/>
                    </a:lnTo>
                    <a:lnTo>
                      <a:pt x="226" y="430"/>
                    </a:lnTo>
                    <a:lnTo>
                      <a:pt x="211" y="413"/>
                    </a:lnTo>
                    <a:lnTo>
                      <a:pt x="200" y="393"/>
                    </a:lnTo>
                    <a:lnTo>
                      <a:pt x="188" y="376"/>
                    </a:lnTo>
                    <a:lnTo>
                      <a:pt x="179" y="358"/>
                    </a:lnTo>
                    <a:lnTo>
                      <a:pt x="168" y="341"/>
                    </a:lnTo>
                    <a:lnTo>
                      <a:pt x="159" y="324"/>
                    </a:lnTo>
                    <a:lnTo>
                      <a:pt x="148" y="303"/>
                    </a:lnTo>
                    <a:lnTo>
                      <a:pt x="136" y="286"/>
                    </a:lnTo>
                    <a:lnTo>
                      <a:pt x="119" y="251"/>
                    </a:lnTo>
                    <a:lnTo>
                      <a:pt x="98" y="217"/>
                    </a:lnTo>
                    <a:lnTo>
                      <a:pt x="81" y="179"/>
                    </a:lnTo>
                    <a:lnTo>
                      <a:pt x="64" y="144"/>
                    </a:lnTo>
                    <a:lnTo>
                      <a:pt x="43" y="110"/>
                    </a:lnTo>
                    <a:lnTo>
                      <a:pt x="29" y="75"/>
                    </a:lnTo>
                    <a:lnTo>
                      <a:pt x="15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33"/>
              <p:cNvSpPr>
                <a:spLocks/>
              </p:cNvSpPr>
              <p:nvPr/>
            </p:nvSpPr>
            <p:spPr bwMode="auto">
              <a:xfrm flipH="1" flipV="1">
                <a:off x="3694" y="3348"/>
                <a:ext cx="258" cy="394"/>
              </a:xfrm>
              <a:custGeom>
                <a:avLst/>
                <a:gdLst>
                  <a:gd name="T0" fmla="*/ 27 w 142"/>
                  <a:gd name="T1" fmla="*/ 0 h 263"/>
                  <a:gd name="T2" fmla="*/ 211 w 142"/>
                  <a:gd name="T3" fmla="*/ 117 h 263"/>
                  <a:gd name="T4" fmla="*/ 222 w 142"/>
                  <a:gd name="T5" fmla="*/ 187 h 263"/>
                  <a:gd name="T6" fmla="*/ 236 w 142"/>
                  <a:gd name="T7" fmla="*/ 256 h 263"/>
                  <a:gd name="T8" fmla="*/ 247 w 142"/>
                  <a:gd name="T9" fmla="*/ 325 h 263"/>
                  <a:gd name="T10" fmla="*/ 258 w 142"/>
                  <a:gd name="T11" fmla="*/ 394 h 263"/>
                  <a:gd name="T12" fmla="*/ 0 w 142"/>
                  <a:gd name="T13" fmla="*/ 199 h 263"/>
                  <a:gd name="T14" fmla="*/ 0 w 142"/>
                  <a:gd name="T15" fmla="*/ 148 h 263"/>
                  <a:gd name="T16" fmla="*/ 11 w 142"/>
                  <a:gd name="T17" fmla="*/ 100 h 263"/>
                  <a:gd name="T18" fmla="*/ 22 w 142"/>
                  <a:gd name="T19" fmla="*/ 52 h 263"/>
                  <a:gd name="T20" fmla="*/ 27 w 142"/>
                  <a:gd name="T21" fmla="*/ 0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263"/>
                  <a:gd name="T35" fmla="*/ 142 w 142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263">
                    <a:moveTo>
                      <a:pt x="15" y="0"/>
                    </a:moveTo>
                    <a:lnTo>
                      <a:pt x="116" y="78"/>
                    </a:lnTo>
                    <a:lnTo>
                      <a:pt x="122" y="125"/>
                    </a:lnTo>
                    <a:lnTo>
                      <a:pt x="130" y="171"/>
                    </a:lnTo>
                    <a:lnTo>
                      <a:pt x="136" y="217"/>
                    </a:lnTo>
                    <a:lnTo>
                      <a:pt x="142" y="263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6" y="67"/>
                    </a:lnTo>
                    <a:lnTo>
                      <a:pt x="12" y="35"/>
                    </a:lnTo>
                    <a:lnTo>
                      <a:pt x="1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34"/>
              <p:cNvSpPr>
                <a:spLocks/>
              </p:cNvSpPr>
              <p:nvPr/>
            </p:nvSpPr>
            <p:spPr bwMode="auto">
              <a:xfrm flipH="1" flipV="1">
                <a:off x="3322" y="3353"/>
                <a:ext cx="336" cy="669"/>
              </a:xfrm>
              <a:custGeom>
                <a:avLst/>
                <a:gdLst>
                  <a:gd name="T0" fmla="*/ 0 w 185"/>
                  <a:gd name="T1" fmla="*/ 0 h 447"/>
                  <a:gd name="T2" fmla="*/ 22 w 185"/>
                  <a:gd name="T3" fmla="*/ 34 h 447"/>
                  <a:gd name="T4" fmla="*/ 38 w 185"/>
                  <a:gd name="T5" fmla="*/ 69 h 447"/>
                  <a:gd name="T6" fmla="*/ 58 w 185"/>
                  <a:gd name="T7" fmla="*/ 103 h 447"/>
                  <a:gd name="T8" fmla="*/ 74 w 185"/>
                  <a:gd name="T9" fmla="*/ 138 h 447"/>
                  <a:gd name="T10" fmla="*/ 89 w 185"/>
                  <a:gd name="T11" fmla="*/ 172 h 447"/>
                  <a:gd name="T12" fmla="*/ 111 w 185"/>
                  <a:gd name="T13" fmla="*/ 202 h 447"/>
                  <a:gd name="T14" fmla="*/ 133 w 185"/>
                  <a:gd name="T15" fmla="*/ 233 h 447"/>
                  <a:gd name="T16" fmla="*/ 158 w 185"/>
                  <a:gd name="T17" fmla="*/ 263 h 447"/>
                  <a:gd name="T18" fmla="*/ 180 w 185"/>
                  <a:gd name="T19" fmla="*/ 311 h 447"/>
                  <a:gd name="T20" fmla="*/ 200 w 185"/>
                  <a:gd name="T21" fmla="*/ 353 h 447"/>
                  <a:gd name="T22" fmla="*/ 227 w 185"/>
                  <a:gd name="T23" fmla="*/ 397 h 447"/>
                  <a:gd name="T24" fmla="*/ 252 w 185"/>
                  <a:gd name="T25" fmla="*/ 440 h 447"/>
                  <a:gd name="T26" fmla="*/ 280 w 185"/>
                  <a:gd name="T27" fmla="*/ 488 h 447"/>
                  <a:gd name="T28" fmla="*/ 300 w 185"/>
                  <a:gd name="T29" fmla="*/ 531 h 447"/>
                  <a:gd name="T30" fmla="*/ 321 w 185"/>
                  <a:gd name="T31" fmla="*/ 575 h 447"/>
                  <a:gd name="T32" fmla="*/ 336 w 185"/>
                  <a:gd name="T33" fmla="*/ 623 h 447"/>
                  <a:gd name="T34" fmla="*/ 316 w 185"/>
                  <a:gd name="T35" fmla="*/ 630 h 447"/>
                  <a:gd name="T36" fmla="*/ 294 w 185"/>
                  <a:gd name="T37" fmla="*/ 635 h 447"/>
                  <a:gd name="T38" fmla="*/ 269 w 185"/>
                  <a:gd name="T39" fmla="*/ 639 h 447"/>
                  <a:gd name="T40" fmla="*/ 247 w 185"/>
                  <a:gd name="T41" fmla="*/ 644 h 447"/>
                  <a:gd name="T42" fmla="*/ 222 w 185"/>
                  <a:gd name="T43" fmla="*/ 653 h 447"/>
                  <a:gd name="T44" fmla="*/ 200 w 185"/>
                  <a:gd name="T45" fmla="*/ 657 h 447"/>
                  <a:gd name="T46" fmla="*/ 174 w 185"/>
                  <a:gd name="T47" fmla="*/ 662 h 447"/>
                  <a:gd name="T48" fmla="*/ 153 w 185"/>
                  <a:gd name="T49" fmla="*/ 669 h 447"/>
                  <a:gd name="T50" fmla="*/ 127 w 185"/>
                  <a:gd name="T51" fmla="*/ 669 h 447"/>
                  <a:gd name="T52" fmla="*/ 80 w 185"/>
                  <a:gd name="T53" fmla="*/ 501 h 447"/>
                  <a:gd name="T54" fmla="*/ 42 w 185"/>
                  <a:gd name="T55" fmla="*/ 332 h 447"/>
                  <a:gd name="T56" fmla="*/ 16 w 185"/>
                  <a:gd name="T57" fmla="*/ 163 h 447"/>
                  <a:gd name="T58" fmla="*/ 0 w 185"/>
                  <a:gd name="T59" fmla="*/ 0 h 4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5"/>
                  <a:gd name="T91" fmla="*/ 0 h 447"/>
                  <a:gd name="T92" fmla="*/ 185 w 185"/>
                  <a:gd name="T93" fmla="*/ 447 h 4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5" h="447">
                    <a:moveTo>
                      <a:pt x="0" y="0"/>
                    </a:moveTo>
                    <a:lnTo>
                      <a:pt x="12" y="23"/>
                    </a:lnTo>
                    <a:lnTo>
                      <a:pt x="21" y="46"/>
                    </a:lnTo>
                    <a:lnTo>
                      <a:pt x="32" y="69"/>
                    </a:lnTo>
                    <a:lnTo>
                      <a:pt x="41" y="92"/>
                    </a:lnTo>
                    <a:lnTo>
                      <a:pt x="49" y="115"/>
                    </a:lnTo>
                    <a:lnTo>
                      <a:pt x="61" y="135"/>
                    </a:lnTo>
                    <a:lnTo>
                      <a:pt x="73" y="156"/>
                    </a:lnTo>
                    <a:lnTo>
                      <a:pt x="87" y="176"/>
                    </a:lnTo>
                    <a:lnTo>
                      <a:pt x="99" y="208"/>
                    </a:lnTo>
                    <a:lnTo>
                      <a:pt x="110" y="236"/>
                    </a:lnTo>
                    <a:lnTo>
                      <a:pt x="125" y="265"/>
                    </a:lnTo>
                    <a:lnTo>
                      <a:pt x="139" y="294"/>
                    </a:lnTo>
                    <a:lnTo>
                      <a:pt x="154" y="326"/>
                    </a:lnTo>
                    <a:lnTo>
                      <a:pt x="165" y="355"/>
                    </a:lnTo>
                    <a:lnTo>
                      <a:pt x="177" y="384"/>
                    </a:lnTo>
                    <a:lnTo>
                      <a:pt x="185" y="416"/>
                    </a:lnTo>
                    <a:lnTo>
                      <a:pt x="174" y="421"/>
                    </a:lnTo>
                    <a:lnTo>
                      <a:pt x="162" y="424"/>
                    </a:lnTo>
                    <a:lnTo>
                      <a:pt x="148" y="427"/>
                    </a:lnTo>
                    <a:lnTo>
                      <a:pt x="136" y="430"/>
                    </a:lnTo>
                    <a:lnTo>
                      <a:pt x="122" y="436"/>
                    </a:lnTo>
                    <a:lnTo>
                      <a:pt x="110" y="439"/>
                    </a:lnTo>
                    <a:lnTo>
                      <a:pt x="96" y="442"/>
                    </a:lnTo>
                    <a:lnTo>
                      <a:pt x="84" y="447"/>
                    </a:lnTo>
                    <a:lnTo>
                      <a:pt x="70" y="447"/>
                    </a:lnTo>
                    <a:lnTo>
                      <a:pt x="44" y="335"/>
                    </a:lnTo>
                    <a:lnTo>
                      <a:pt x="23" y="222"/>
                    </a:lnTo>
                    <a:lnTo>
                      <a:pt x="9" y="10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35"/>
              <p:cNvSpPr>
                <a:spLocks/>
              </p:cNvSpPr>
              <p:nvPr/>
            </p:nvSpPr>
            <p:spPr bwMode="auto">
              <a:xfrm flipH="1" flipV="1">
                <a:off x="3028" y="3422"/>
                <a:ext cx="283" cy="515"/>
              </a:xfrm>
              <a:custGeom>
                <a:avLst/>
                <a:gdLst>
                  <a:gd name="T0" fmla="*/ 94 w 156"/>
                  <a:gd name="T1" fmla="*/ 0 h 344"/>
                  <a:gd name="T2" fmla="*/ 122 w 156"/>
                  <a:gd name="T3" fmla="*/ 22 h 344"/>
                  <a:gd name="T4" fmla="*/ 147 w 156"/>
                  <a:gd name="T5" fmla="*/ 43 h 344"/>
                  <a:gd name="T6" fmla="*/ 169 w 156"/>
                  <a:gd name="T7" fmla="*/ 61 h 344"/>
                  <a:gd name="T8" fmla="*/ 194 w 156"/>
                  <a:gd name="T9" fmla="*/ 82 h 344"/>
                  <a:gd name="T10" fmla="*/ 221 w 156"/>
                  <a:gd name="T11" fmla="*/ 100 h 344"/>
                  <a:gd name="T12" fmla="*/ 241 w 156"/>
                  <a:gd name="T13" fmla="*/ 121 h 344"/>
                  <a:gd name="T14" fmla="*/ 263 w 156"/>
                  <a:gd name="T15" fmla="*/ 144 h 344"/>
                  <a:gd name="T16" fmla="*/ 283 w 156"/>
                  <a:gd name="T17" fmla="*/ 169 h 344"/>
                  <a:gd name="T18" fmla="*/ 274 w 156"/>
                  <a:gd name="T19" fmla="*/ 256 h 344"/>
                  <a:gd name="T20" fmla="*/ 258 w 156"/>
                  <a:gd name="T21" fmla="*/ 343 h 344"/>
                  <a:gd name="T22" fmla="*/ 236 w 156"/>
                  <a:gd name="T23" fmla="*/ 428 h 344"/>
                  <a:gd name="T24" fmla="*/ 210 w 156"/>
                  <a:gd name="T25" fmla="*/ 511 h 344"/>
                  <a:gd name="T26" fmla="*/ 205 w 156"/>
                  <a:gd name="T27" fmla="*/ 515 h 344"/>
                  <a:gd name="T28" fmla="*/ 180 w 156"/>
                  <a:gd name="T29" fmla="*/ 481 h 344"/>
                  <a:gd name="T30" fmla="*/ 147 w 156"/>
                  <a:gd name="T31" fmla="*/ 442 h 344"/>
                  <a:gd name="T32" fmla="*/ 122 w 156"/>
                  <a:gd name="T33" fmla="*/ 407 h 344"/>
                  <a:gd name="T34" fmla="*/ 100 w 156"/>
                  <a:gd name="T35" fmla="*/ 368 h 344"/>
                  <a:gd name="T36" fmla="*/ 74 w 156"/>
                  <a:gd name="T37" fmla="*/ 329 h 344"/>
                  <a:gd name="T38" fmla="*/ 47 w 156"/>
                  <a:gd name="T39" fmla="*/ 290 h 344"/>
                  <a:gd name="T40" fmla="*/ 27 w 156"/>
                  <a:gd name="T41" fmla="*/ 252 h 344"/>
                  <a:gd name="T42" fmla="*/ 0 w 156"/>
                  <a:gd name="T43" fmla="*/ 213 h 344"/>
                  <a:gd name="T44" fmla="*/ 22 w 156"/>
                  <a:gd name="T45" fmla="*/ 156 h 344"/>
                  <a:gd name="T46" fmla="*/ 42 w 156"/>
                  <a:gd name="T47" fmla="*/ 105 h 344"/>
                  <a:gd name="T48" fmla="*/ 69 w 156"/>
                  <a:gd name="T49" fmla="*/ 52 h 344"/>
                  <a:gd name="T50" fmla="*/ 94 w 156"/>
                  <a:gd name="T51" fmla="*/ 0 h 3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344"/>
                  <a:gd name="T80" fmla="*/ 156 w 156"/>
                  <a:gd name="T81" fmla="*/ 344 h 3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344">
                    <a:moveTo>
                      <a:pt x="52" y="0"/>
                    </a:moveTo>
                    <a:lnTo>
                      <a:pt x="67" y="15"/>
                    </a:lnTo>
                    <a:lnTo>
                      <a:pt x="81" y="29"/>
                    </a:lnTo>
                    <a:lnTo>
                      <a:pt x="93" y="41"/>
                    </a:lnTo>
                    <a:lnTo>
                      <a:pt x="107" y="55"/>
                    </a:lnTo>
                    <a:lnTo>
                      <a:pt x="122" y="67"/>
                    </a:lnTo>
                    <a:lnTo>
                      <a:pt x="133" y="81"/>
                    </a:lnTo>
                    <a:lnTo>
                      <a:pt x="145" y="96"/>
                    </a:lnTo>
                    <a:lnTo>
                      <a:pt x="156" y="113"/>
                    </a:lnTo>
                    <a:lnTo>
                      <a:pt x="151" y="171"/>
                    </a:lnTo>
                    <a:lnTo>
                      <a:pt x="142" y="229"/>
                    </a:lnTo>
                    <a:lnTo>
                      <a:pt x="130" y="286"/>
                    </a:lnTo>
                    <a:lnTo>
                      <a:pt x="116" y="341"/>
                    </a:lnTo>
                    <a:lnTo>
                      <a:pt x="113" y="344"/>
                    </a:lnTo>
                    <a:lnTo>
                      <a:pt x="99" y="321"/>
                    </a:lnTo>
                    <a:lnTo>
                      <a:pt x="81" y="295"/>
                    </a:lnTo>
                    <a:lnTo>
                      <a:pt x="67" y="272"/>
                    </a:lnTo>
                    <a:lnTo>
                      <a:pt x="55" y="246"/>
                    </a:lnTo>
                    <a:lnTo>
                      <a:pt x="41" y="220"/>
                    </a:lnTo>
                    <a:lnTo>
                      <a:pt x="26" y="194"/>
                    </a:lnTo>
                    <a:lnTo>
                      <a:pt x="15" y="168"/>
                    </a:lnTo>
                    <a:lnTo>
                      <a:pt x="0" y="142"/>
                    </a:lnTo>
                    <a:lnTo>
                      <a:pt x="12" y="104"/>
                    </a:lnTo>
                    <a:lnTo>
                      <a:pt x="23" y="70"/>
                    </a:lnTo>
                    <a:lnTo>
                      <a:pt x="38" y="35"/>
                    </a:lnTo>
                    <a:lnTo>
                      <a:pt x="5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36"/>
              <p:cNvSpPr>
                <a:spLocks/>
              </p:cNvSpPr>
              <p:nvPr/>
            </p:nvSpPr>
            <p:spPr bwMode="auto">
              <a:xfrm flipH="1" flipV="1">
                <a:off x="2659" y="3426"/>
                <a:ext cx="300" cy="749"/>
              </a:xfrm>
              <a:custGeom>
                <a:avLst/>
                <a:gdLst>
                  <a:gd name="T0" fmla="*/ 31 w 165"/>
                  <a:gd name="T1" fmla="*/ 563 h 500"/>
                  <a:gd name="T2" fmla="*/ 53 w 165"/>
                  <a:gd name="T3" fmla="*/ 494 h 500"/>
                  <a:gd name="T4" fmla="*/ 69 w 165"/>
                  <a:gd name="T5" fmla="*/ 421 h 500"/>
                  <a:gd name="T6" fmla="*/ 89 w 165"/>
                  <a:gd name="T7" fmla="*/ 351 h 500"/>
                  <a:gd name="T8" fmla="*/ 116 w 165"/>
                  <a:gd name="T9" fmla="*/ 282 h 500"/>
                  <a:gd name="T10" fmla="*/ 136 w 165"/>
                  <a:gd name="T11" fmla="*/ 213 h 500"/>
                  <a:gd name="T12" fmla="*/ 158 w 165"/>
                  <a:gd name="T13" fmla="*/ 144 h 500"/>
                  <a:gd name="T14" fmla="*/ 184 w 165"/>
                  <a:gd name="T15" fmla="*/ 70 h 500"/>
                  <a:gd name="T16" fmla="*/ 211 w 165"/>
                  <a:gd name="T17" fmla="*/ 0 h 500"/>
                  <a:gd name="T18" fmla="*/ 225 w 165"/>
                  <a:gd name="T19" fmla="*/ 31 h 500"/>
                  <a:gd name="T20" fmla="*/ 242 w 165"/>
                  <a:gd name="T21" fmla="*/ 217 h 500"/>
                  <a:gd name="T22" fmla="*/ 273 w 165"/>
                  <a:gd name="T23" fmla="*/ 394 h 500"/>
                  <a:gd name="T24" fmla="*/ 295 w 165"/>
                  <a:gd name="T25" fmla="*/ 572 h 500"/>
                  <a:gd name="T26" fmla="*/ 300 w 165"/>
                  <a:gd name="T27" fmla="*/ 749 h 500"/>
                  <a:gd name="T28" fmla="*/ 264 w 165"/>
                  <a:gd name="T29" fmla="*/ 745 h 500"/>
                  <a:gd name="T30" fmla="*/ 225 w 165"/>
                  <a:gd name="T31" fmla="*/ 745 h 500"/>
                  <a:gd name="T32" fmla="*/ 189 w 165"/>
                  <a:gd name="T33" fmla="*/ 745 h 500"/>
                  <a:gd name="T34" fmla="*/ 153 w 165"/>
                  <a:gd name="T35" fmla="*/ 745 h 500"/>
                  <a:gd name="T36" fmla="*/ 116 w 165"/>
                  <a:gd name="T37" fmla="*/ 749 h 500"/>
                  <a:gd name="T38" fmla="*/ 78 w 165"/>
                  <a:gd name="T39" fmla="*/ 749 h 500"/>
                  <a:gd name="T40" fmla="*/ 36 w 165"/>
                  <a:gd name="T41" fmla="*/ 749 h 500"/>
                  <a:gd name="T42" fmla="*/ 0 w 165"/>
                  <a:gd name="T43" fmla="*/ 745 h 500"/>
                  <a:gd name="T44" fmla="*/ 11 w 165"/>
                  <a:gd name="T45" fmla="*/ 701 h 500"/>
                  <a:gd name="T46" fmla="*/ 22 w 165"/>
                  <a:gd name="T47" fmla="*/ 655 h 500"/>
                  <a:gd name="T48" fmla="*/ 27 w 165"/>
                  <a:gd name="T49" fmla="*/ 611 h 500"/>
                  <a:gd name="T50" fmla="*/ 31 w 165"/>
                  <a:gd name="T51" fmla="*/ 563 h 5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500"/>
                  <a:gd name="T80" fmla="*/ 165 w 165"/>
                  <a:gd name="T81" fmla="*/ 500 h 5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500">
                    <a:moveTo>
                      <a:pt x="17" y="376"/>
                    </a:moveTo>
                    <a:lnTo>
                      <a:pt x="29" y="330"/>
                    </a:lnTo>
                    <a:lnTo>
                      <a:pt x="38" y="281"/>
                    </a:lnTo>
                    <a:lnTo>
                      <a:pt x="49" y="234"/>
                    </a:lnTo>
                    <a:lnTo>
                      <a:pt x="64" y="188"/>
                    </a:lnTo>
                    <a:lnTo>
                      <a:pt x="75" y="142"/>
                    </a:lnTo>
                    <a:lnTo>
                      <a:pt x="87" y="96"/>
                    </a:lnTo>
                    <a:lnTo>
                      <a:pt x="101" y="47"/>
                    </a:lnTo>
                    <a:lnTo>
                      <a:pt x="116" y="0"/>
                    </a:lnTo>
                    <a:lnTo>
                      <a:pt x="124" y="21"/>
                    </a:lnTo>
                    <a:lnTo>
                      <a:pt x="133" y="145"/>
                    </a:lnTo>
                    <a:lnTo>
                      <a:pt x="150" y="263"/>
                    </a:lnTo>
                    <a:lnTo>
                      <a:pt x="162" y="382"/>
                    </a:lnTo>
                    <a:lnTo>
                      <a:pt x="165" y="500"/>
                    </a:lnTo>
                    <a:lnTo>
                      <a:pt x="145" y="497"/>
                    </a:lnTo>
                    <a:lnTo>
                      <a:pt x="124" y="497"/>
                    </a:lnTo>
                    <a:lnTo>
                      <a:pt x="104" y="497"/>
                    </a:lnTo>
                    <a:lnTo>
                      <a:pt x="84" y="497"/>
                    </a:lnTo>
                    <a:lnTo>
                      <a:pt x="64" y="500"/>
                    </a:lnTo>
                    <a:lnTo>
                      <a:pt x="43" y="500"/>
                    </a:lnTo>
                    <a:lnTo>
                      <a:pt x="20" y="500"/>
                    </a:lnTo>
                    <a:lnTo>
                      <a:pt x="0" y="497"/>
                    </a:lnTo>
                    <a:lnTo>
                      <a:pt x="6" y="468"/>
                    </a:lnTo>
                    <a:lnTo>
                      <a:pt x="12" y="437"/>
                    </a:lnTo>
                    <a:lnTo>
                      <a:pt x="15" y="408"/>
                    </a:lnTo>
                    <a:lnTo>
                      <a:pt x="17" y="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37"/>
              <p:cNvSpPr>
                <a:spLocks/>
              </p:cNvSpPr>
              <p:nvPr/>
            </p:nvSpPr>
            <p:spPr bwMode="auto">
              <a:xfrm flipH="1" flipV="1">
                <a:off x="2234" y="3426"/>
                <a:ext cx="314" cy="523"/>
              </a:xfrm>
              <a:custGeom>
                <a:avLst/>
                <a:gdLst>
                  <a:gd name="T0" fmla="*/ 194 w 173"/>
                  <a:gd name="T1" fmla="*/ 0 h 349"/>
                  <a:gd name="T2" fmla="*/ 231 w 173"/>
                  <a:gd name="T3" fmla="*/ 60 h 349"/>
                  <a:gd name="T4" fmla="*/ 267 w 173"/>
                  <a:gd name="T5" fmla="*/ 117 h 349"/>
                  <a:gd name="T6" fmla="*/ 299 w 173"/>
                  <a:gd name="T7" fmla="*/ 177 h 349"/>
                  <a:gd name="T8" fmla="*/ 314 w 173"/>
                  <a:gd name="T9" fmla="*/ 241 h 349"/>
                  <a:gd name="T10" fmla="*/ 283 w 173"/>
                  <a:gd name="T11" fmla="*/ 277 h 349"/>
                  <a:gd name="T12" fmla="*/ 252 w 173"/>
                  <a:gd name="T13" fmla="*/ 312 h 349"/>
                  <a:gd name="T14" fmla="*/ 220 w 173"/>
                  <a:gd name="T15" fmla="*/ 351 h 349"/>
                  <a:gd name="T16" fmla="*/ 194 w 173"/>
                  <a:gd name="T17" fmla="*/ 385 h 349"/>
                  <a:gd name="T18" fmla="*/ 162 w 173"/>
                  <a:gd name="T19" fmla="*/ 424 h 349"/>
                  <a:gd name="T20" fmla="*/ 131 w 173"/>
                  <a:gd name="T21" fmla="*/ 459 h 349"/>
                  <a:gd name="T22" fmla="*/ 100 w 173"/>
                  <a:gd name="T23" fmla="*/ 493 h 349"/>
                  <a:gd name="T24" fmla="*/ 62 w 173"/>
                  <a:gd name="T25" fmla="*/ 523 h 349"/>
                  <a:gd name="T26" fmla="*/ 47 w 173"/>
                  <a:gd name="T27" fmla="*/ 441 h 349"/>
                  <a:gd name="T28" fmla="*/ 31 w 173"/>
                  <a:gd name="T29" fmla="*/ 358 h 349"/>
                  <a:gd name="T30" fmla="*/ 15 w 173"/>
                  <a:gd name="T31" fmla="*/ 280 h 349"/>
                  <a:gd name="T32" fmla="*/ 0 w 173"/>
                  <a:gd name="T33" fmla="*/ 199 h 349"/>
                  <a:gd name="T34" fmla="*/ 5 w 173"/>
                  <a:gd name="T35" fmla="*/ 163 h 349"/>
                  <a:gd name="T36" fmla="*/ 194 w 173"/>
                  <a:gd name="T37" fmla="*/ 0 h 3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3"/>
                  <a:gd name="T58" fmla="*/ 0 h 349"/>
                  <a:gd name="T59" fmla="*/ 173 w 173"/>
                  <a:gd name="T60" fmla="*/ 349 h 3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3" h="349">
                    <a:moveTo>
                      <a:pt x="107" y="0"/>
                    </a:moveTo>
                    <a:lnTo>
                      <a:pt x="127" y="40"/>
                    </a:lnTo>
                    <a:lnTo>
                      <a:pt x="147" y="78"/>
                    </a:lnTo>
                    <a:lnTo>
                      <a:pt x="165" y="118"/>
                    </a:lnTo>
                    <a:lnTo>
                      <a:pt x="173" y="161"/>
                    </a:lnTo>
                    <a:lnTo>
                      <a:pt x="156" y="185"/>
                    </a:lnTo>
                    <a:lnTo>
                      <a:pt x="139" y="208"/>
                    </a:lnTo>
                    <a:lnTo>
                      <a:pt x="121" y="234"/>
                    </a:lnTo>
                    <a:lnTo>
                      <a:pt x="107" y="257"/>
                    </a:lnTo>
                    <a:lnTo>
                      <a:pt x="89" y="283"/>
                    </a:lnTo>
                    <a:lnTo>
                      <a:pt x="72" y="306"/>
                    </a:lnTo>
                    <a:lnTo>
                      <a:pt x="55" y="329"/>
                    </a:lnTo>
                    <a:lnTo>
                      <a:pt x="34" y="349"/>
                    </a:lnTo>
                    <a:lnTo>
                      <a:pt x="26" y="294"/>
                    </a:lnTo>
                    <a:lnTo>
                      <a:pt x="17" y="239"/>
                    </a:lnTo>
                    <a:lnTo>
                      <a:pt x="8" y="187"/>
                    </a:lnTo>
                    <a:lnTo>
                      <a:pt x="0" y="133"/>
                    </a:lnTo>
                    <a:lnTo>
                      <a:pt x="3" y="109"/>
                    </a:lnTo>
                    <a:lnTo>
                      <a:pt x="1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38"/>
              <p:cNvSpPr>
                <a:spLocks/>
              </p:cNvSpPr>
              <p:nvPr/>
            </p:nvSpPr>
            <p:spPr bwMode="auto">
              <a:xfrm flipH="1" flipV="1">
                <a:off x="1723" y="3339"/>
                <a:ext cx="542" cy="818"/>
              </a:xfrm>
              <a:custGeom>
                <a:avLst/>
                <a:gdLst>
                  <a:gd name="T0" fmla="*/ 542 w 298"/>
                  <a:gd name="T1" fmla="*/ 0 h 546"/>
                  <a:gd name="T2" fmla="*/ 515 w 298"/>
                  <a:gd name="T3" fmla="*/ 87 h 546"/>
                  <a:gd name="T4" fmla="*/ 489 w 298"/>
                  <a:gd name="T5" fmla="*/ 181 h 546"/>
                  <a:gd name="T6" fmla="*/ 464 w 298"/>
                  <a:gd name="T7" fmla="*/ 277 h 546"/>
                  <a:gd name="T8" fmla="*/ 431 w 298"/>
                  <a:gd name="T9" fmla="*/ 369 h 546"/>
                  <a:gd name="T10" fmla="*/ 389 w 298"/>
                  <a:gd name="T11" fmla="*/ 481 h 546"/>
                  <a:gd name="T12" fmla="*/ 353 w 298"/>
                  <a:gd name="T13" fmla="*/ 593 h 546"/>
                  <a:gd name="T14" fmla="*/ 320 w 298"/>
                  <a:gd name="T15" fmla="*/ 706 h 546"/>
                  <a:gd name="T16" fmla="*/ 289 w 298"/>
                  <a:gd name="T17" fmla="*/ 818 h 546"/>
                  <a:gd name="T18" fmla="*/ 253 w 298"/>
                  <a:gd name="T19" fmla="*/ 814 h 546"/>
                  <a:gd name="T20" fmla="*/ 216 w 298"/>
                  <a:gd name="T21" fmla="*/ 809 h 546"/>
                  <a:gd name="T22" fmla="*/ 184 w 298"/>
                  <a:gd name="T23" fmla="*/ 800 h 546"/>
                  <a:gd name="T24" fmla="*/ 147 w 298"/>
                  <a:gd name="T25" fmla="*/ 793 h 546"/>
                  <a:gd name="T26" fmla="*/ 111 w 298"/>
                  <a:gd name="T27" fmla="*/ 784 h 546"/>
                  <a:gd name="T28" fmla="*/ 73 w 298"/>
                  <a:gd name="T29" fmla="*/ 775 h 546"/>
                  <a:gd name="T30" fmla="*/ 36 w 298"/>
                  <a:gd name="T31" fmla="*/ 766 h 546"/>
                  <a:gd name="T32" fmla="*/ 0 w 298"/>
                  <a:gd name="T33" fmla="*/ 761 h 546"/>
                  <a:gd name="T34" fmla="*/ 58 w 298"/>
                  <a:gd name="T35" fmla="*/ 662 h 546"/>
                  <a:gd name="T36" fmla="*/ 120 w 298"/>
                  <a:gd name="T37" fmla="*/ 563 h 546"/>
                  <a:gd name="T38" fmla="*/ 184 w 298"/>
                  <a:gd name="T39" fmla="*/ 467 h 546"/>
                  <a:gd name="T40" fmla="*/ 258 w 298"/>
                  <a:gd name="T41" fmla="*/ 372 h 546"/>
                  <a:gd name="T42" fmla="*/ 326 w 298"/>
                  <a:gd name="T43" fmla="*/ 277 h 546"/>
                  <a:gd name="T44" fmla="*/ 400 w 298"/>
                  <a:gd name="T45" fmla="*/ 186 h 546"/>
                  <a:gd name="T46" fmla="*/ 473 w 298"/>
                  <a:gd name="T47" fmla="*/ 91 h 546"/>
                  <a:gd name="T48" fmla="*/ 542 w 298"/>
                  <a:gd name="T49" fmla="*/ 0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"/>
                  <a:gd name="T76" fmla="*/ 0 h 546"/>
                  <a:gd name="T77" fmla="*/ 298 w 298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" h="546">
                    <a:moveTo>
                      <a:pt x="298" y="0"/>
                    </a:moveTo>
                    <a:lnTo>
                      <a:pt x="283" y="58"/>
                    </a:lnTo>
                    <a:lnTo>
                      <a:pt x="269" y="121"/>
                    </a:lnTo>
                    <a:lnTo>
                      <a:pt x="255" y="185"/>
                    </a:lnTo>
                    <a:lnTo>
                      <a:pt x="237" y="246"/>
                    </a:lnTo>
                    <a:lnTo>
                      <a:pt x="214" y="321"/>
                    </a:lnTo>
                    <a:lnTo>
                      <a:pt x="194" y="396"/>
                    </a:lnTo>
                    <a:lnTo>
                      <a:pt x="176" y="471"/>
                    </a:lnTo>
                    <a:lnTo>
                      <a:pt x="159" y="546"/>
                    </a:lnTo>
                    <a:lnTo>
                      <a:pt x="139" y="543"/>
                    </a:lnTo>
                    <a:lnTo>
                      <a:pt x="119" y="540"/>
                    </a:lnTo>
                    <a:lnTo>
                      <a:pt x="101" y="534"/>
                    </a:lnTo>
                    <a:lnTo>
                      <a:pt x="81" y="529"/>
                    </a:lnTo>
                    <a:lnTo>
                      <a:pt x="61" y="523"/>
                    </a:lnTo>
                    <a:lnTo>
                      <a:pt x="40" y="517"/>
                    </a:lnTo>
                    <a:lnTo>
                      <a:pt x="20" y="511"/>
                    </a:lnTo>
                    <a:lnTo>
                      <a:pt x="0" y="508"/>
                    </a:lnTo>
                    <a:lnTo>
                      <a:pt x="32" y="442"/>
                    </a:lnTo>
                    <a:lnTo>
                      <a:pt x="66" y="376"/>
                    </a:lnTo>
                    <a:lnTo>
                      <a:pt x="101" y="312"/>
                    </a:lnTo>
                    <a:lnTo>
                      <a:pt x="142" y="248"/>
                    </a:lnTo>
                    <a:lnTo>
                      <a:pt x="179" y="185"/>
                    </a:lnTo>
                    <a:lnTo>
                      <a:pt x="220" y="124"/>
                    </a:lnTo>
                    <a:lnTo>
                      <a:pt x="260" y="61"/>
                    </a:lnTo>
                    <a:lnTo>
                      <a:pt x="29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39"/>
              <p:cNvSpPr>
                <a:spLocks/>
              </p:cNvSpPr>
              <p:nvPr/>
            </p:nvSpPr>
            <p:spPr bwMode="auto">
              <a:xfrm flipH="1" flipV="1">
                <a:off x="1451" y="3257"/>
                <a:ext cx="361" cy="433"/>
              </a:xfrm>
              <a:custGeom>
                <a:avLst/>
                <a:gdLst>
                  <a:gd name="T0" fmla="*/ 73 w 199"/>
                  <a:gd name="T1" fmla="*/ 108 h 289"/>
                  <a:gd name="T2" fmla="*/ 105 w 199"/>
                  <a:gd name="T3" fmla="*/ 91 h 289"/>
                  <a:gd name="T4" fmla="*/ 136 w 199"/>
                  <a:gd name="T5" fmla="*/ 73 h 289"/>
                  <a:gd name="T6" fmla="*/ 172 w 199"/>
                  <a:gd name="T7" fmla="*/ 60 h 289"/>
                  <a:gd name="T8" fmla="*/ 205 w 199"/>
                  <a:gd name="T9" fmla="*/ 48 h 289"/>
                  <a:gd name="T10" fmla="*/ 241 w 199"/>
                  <a:gd name="T11" fmla="*/ 34 h 289"/>
                  <a:gd name="T12" fmla="*/ 278 w 199"/>
                  <a:gd name="T13" fmla="*/ 21 h 289"/>
                  <a:gd name="T14" fmla="*/ 314 w 199"/>
                  <a:gd name="T15" fmla="*/ 13 h 289"/>
                  <a:gd name="T16" fmla="*/ 352 w 199"/>
                  <a:gd name="T17" fmla="*/ 0 h 289"/>
                  <a:gd name="T18" fmla="*/ 361 w 199"/>
                  <a:gd name="T19" fmla="*/ 243 h 289"/>
                  <a:gd name="T20" fmla="*/ 330 w 199"/>
                  <a:gd name="T21" fmla="*/ 268 h 289"/>
                  <a:gd name="T22" fmla="*/ 294 w 199"/>
                  <a:gd name="T23" fmla="*/ 291 h 289"/>
                  <a:gd name="T24" fmla="*/ 261 w 199"/>
                  <a:gd name="T25" fmla="*/ 316 h 289"/>
                  <a:gd name="T26" fmla="*/ 225 w 199"/>
                  <a:gd name="T27" fmla="*/ 342 h 289"/>
                  <a:gd name="T28" fmla="*/ 194 w 199"/>
                  <a:gd name="T29" fmla="*/ 364 h 289"/>
                  <a:gd name="T30" fmla="*/ 158 w 199"/>
                  <a:gd name="T31" fmla="*/ 390 h 289"/>
                  <a:gd name="T32" fmla="*/ 125 w 199"/>
                  <a:gd name="T33" fmla="*/ 411 h 289"/>
                  <a:gd name="T34" fmla="*/ 89 w 199"/>
                  <a:gd name="T35" fmla="*/ 433 h 289"/>
                  <a:gd name="T36" fmla="*/ 67 w 199"/>
                  <a:gd name="T37" fmla="*/ 429 h 289"/>
                  <a:gd name="T38" fmla="*/ 47 w 199"/>
                  <a:gd name="T39" fmla="*/ 420 h 289"/>
                  <a:gd name="T40" fmla="*/ 20 w 199"/>
                  <a:gd name="T41" fmla="*/ 411 h 289"/>
                  <a:gd name="T42" fmla="*/ 0 w 199"/>
                  <a:gd name="T43" fmla="*/ 403 h 289"/>
                  <a:gd name="T44" fmla="*/ 11 w 199"/>
                  <a:gd name="T45" fmla="*/ 325 h 289"/>
                  <a:gd name="T46" fmla="*/ 31 w 199"/>
                  <a:gd name="T47" fmla="*/ 252 h 289"/>
                  <a:gd name="T48" fmla="*/ 53 w 199"/>
                  <a:gd name="T49" fmla="*/ 181 h 289"/>
                  <a:gd name="T50" fmla="*/ 73 w 199"/>
                  <a:gd name="T51" fmla="*/ 108 h 2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289"/>
                  <a:gd name="T80" fmla="*/ 199 w 199"/>
                  <a:gd name="T81" fmla="*/ 289 h 2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289">
                    <a:moveTo>
                      <a:pt x="40" y="72"/>
                    </a:moveTo>
                    <a:lnTo>
                      <a:pt x="58" y="61"/>
                    </a:lnTo>
                    <a:lnTo>
                      <a:pt x="75" y="49"/>
                    </a:lnTo>
                    <a:lnTo>
                      <a:pt x="95" y="40"/>
                    </a:lnTo>
                    <a:lnTo>
                      <a:pt x="113" y="32"/>
                    </a:lnTo>
                    <a:lnTo>
                      <a:pt x="133" y="23"/>
                    </a:lnTo>
                    <a:lnTo>
                      <a:pt x="153" y="14"/>
                    </a:lnTo>
                    <a:lnTo>
                      <a:pt x="173" y="9"/>
                    </a:lnTo>
                    <a:lnTo>
                      <a:pt x="194" y="0"/>
                    </a:lnTo>
                    <a:lnTo>
                      <a:pt x="199" y="162"/>
                    </a:lnTo>
                    <a:lnTo>
                      <a:pt x="182" y="179"/>
                    </a:lnTo>
                    <a:lnTo>
                      <a:pt x="162" y="194"/>
                    </a:lnTo>
                    <a:lnTo>
                      <a:pt x="144" y="211"/>
                    </a:lnTo>
                    <a:lnTo>
                      <a:pt x="124" y="228"/>
                    </a:lnTo>
                    <a:lnTo>
                      <a:pt x="107" y="243"/>
                    </a:lnTo>
                    <a:lnTo>
                      <a:pt x="87" y="260"/>
                    </a:lnTo>
                    <a:lnTo>
                      <a:pt x="69" y="274"/>
                    </a:lnTo>
                    <a:lnTo>
                      <a:pt x="49" y="289"/>
                    </a:lnTo>
                    <a:lnTo>
                      <a:pt x="37" y="286"/>
                    </a:lnTo>
                    <a:lnTo>
                      <a:pt x="26" y="280"/>
                    </a:lnTo>
                    <a:lnTo>
                      <a:pt x="11" y="274"/>
                    </a:lnTo>
                    <a:lnTo>
                      <a:pt x="0" y="269"/>
                    </a:lnTo>
                    <a:lnTo>
                      <a:pt x="6" y="217"/>
                    </a:lnTo>
                    <a:lnTo>
                      <a:pt x="17" y="168"/>
                    </a:lnTo>
                    <a:lnTo>
                      <a:pt x="29" y="121"/>
                    </a:lnTo>
                    <a:lnTo>
                      <a:pt x="40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40"/>
              <p:cNvSpPr>
                <a:spLocks/>
              </p:cNvSpPr>
              <p:nvPr/>
            </p:nvSpPr>
            <p:spPr bwMode="auto">
              <a:xfrm flipH="1" flipV="1">
                <a:off x="835" y="3092"/>
                <a:ext cx="778" cy="589"/>
              </a:xfrm>
              <a:custGeom>
                <a:avLst/>
                <a:gdLst>
                  <a:gd name="T0" fmla="*/ 778 w 428"/>
                  <a:gd name="T1" fmla="*/ 0 h 393"/>
                  <a:gd name="T2" fmla="*/ 709 w 428"/>
                  <a:gd name="T3" fmla="*/ 73 h 393"/>
                  <a:gd name="T4" fmla="*/ 636 w 428"/>
                  <a:gd name="T5" fmla="*/ 147 h 393"/>
                  <a:gd name="T6" fmla="*/ 562 w 428"/>
                  <a:gd name="T7" fmla="*/ 220 h 393"/>
                  <a:gd name="T8" fmla="*/ 494 w 428"/>
                  <a:gd name="T9" fmla="*/ 294 h 393"/>
                  <a:gd name="T10" fmla="*/ 420 w 428"/>
                  <a:gd name="T11" fmla="*/ 367 h 393"/>
                  <a:gd name="T12" fmla="*/ 347 w 428"/>
                  <a:gd name="T13" fmla="*/ 441 h 393"/>
                  <a:gd name="T14" fmla="*/ 273 w 428"/>
                  <a:gd name="T15" fmla="*/ 516 h 393"/>
                  <a:gd name="T16" fmla="*/ 204 w 428"/>
                  <a:gd name="T17" fmla="*/ 589 h 393"/>
                  <a:gd name="T18" fmla="*/ 0 w 428"/>
                  <a:gd name="T19" fmla="*/ 480 h 393"/>
                  <a:gd name="T20" fmla="*/ 95 w 428"/>
                  <a:gd name="T21" fmla="*/ 415 h 393"/>
                  <a:gd name="T22" fmla="*/ 189 w 428"/>
                  <a:gd name="T23" fmla="*/ 351 h 393"/>
                  <a:gd name="T24" fmla="*/ 284 w 428"/>
                  <a:gd name="T25" fmla="*/ 285 h 393"/>
                  <a:gd name="T26" fmla="*/ 378 w 428"/>
                  <a:gd name="T27" fmla="*/ 220 h 393"/>
                  <a:gd name="T28" fmla="*/ 473 w 428"/>
                  <a:gd name="T29" fmla="*/ 160 h 393"/>
                  <a:gd name="T30" fmla="*/ 573 w 428"/>
                  <a:gd name="T31" fmla="*/ 103 h 393"/>
                  <a:gd name="T32" fmla="*/ 673 w 428"/>
                  <a:gd name="T33" fmla="*/ 48 h 393"/>
                  <a:gd name="T34" fmla="*/ 778 w 428"/>
                  <a:gd name="T35" fmla="*/ 0 h 3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8"/>
                  <a:gd name="T55" fmla="*/ 0 h 393"/>
                  <a:gd name="T56" fmla="*/ 428 w 428"/>
                  <a:gd name="T57" fmla="*/ 393 h 3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8" h="393">
                    <a:moveTo>
                      <a:pt x="428" y="0"/>
                    </a:moveTo>
                    <a:lnTo>
                      <a:pt x="390" y="49"/>
                    </a:lnTo>
                    <a:lnTo>
                      <a:pt x="350" y="98"/>
                    </a:lnTo>
                    <a:lnTo>
                      <a:pt x="309" y="147"/>
                    </a:lnTo>
                    <a:lnTo>
                      <a:pt x="272" y="196"/>
                    </a:lnTo>
                    <a:lnTo>
                      <a:pt x="231" y="245"/>
                    </a:lnTo>
                    <a:lnTo>
                      <a:pt x="191" y="294"/>
                    </a:lnTo>
                    <a:lnTo>
                      <a:pt x="150" y="344"/>
                    </a:lnTo>
                    <a:lnTo>
                      <a:pt x="112" y="393"/>
                    </a:lnTo>
                    <a:lnTo>
                      <a:pt x="0" y="320"/>
                    </a:lnTo>
                    <a:lnTo>
                      <a:pt x="52" y="277"/>
                    </a:lnTo>
                    <a:lnTo>
                      <a:pt x="104" y="234"/>
                    </a:lnTo>
                    <a:lnTo>
                      <a:pt x="156" y="190"/>
                    </a:lnTo>
                    <a:lnTo>
                      <a:pt x="208" y="147"/>
                    </a:lnTo>
                    <a:lnTo>
                      <a:pt x="260" y="107"/>
                    </a:lnTo>
                    <a:lnTo>
                      <a:pt x="315" y="69"/>
                    </a:lnTo>
                    <a:lnTo>
                      <a:pt x="370" y="32"/>
                    </a:lnTo>
                    <a:lnTo>
                      <a:pt x="4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41"/>
              <p:cNvSpPr>
                <a:spLocks/>
              </p:cNvSpPr>
              <p:nvPr/>
            </p:nvSpPr>
            <p:spPr bwMode="auto">
              <a:xfrm flipH="1" flipV="1">
                <a:off x="757" y="2906"/>
                <a:ext cx="514" cy="355"/>
              </a:xfrm>
              <a:custGeom>
                <a:avLst/>
                <a:gdLst>
                  <a:gd name="T0" fmla="*/ 173 w 283"/>
                  <a:gd name="T1" fmla="*/ 25 h 237"/>
                  <a:gd name="T2" fmla="*/ 205 w 283"/>
                  <a:gd name="T3" fmla="*/ 4 h 237"/>
                  <a:gd name="T4" fmla="*/ 242 w 283"/>
                  <a:gd name="T5" fmla="*/ 0 h 237"/>
                  <a:gd name="T6" fmla="*/ 283 w 283"/>
                  <a:gd name="T7" fmla="*/ 0 h 237"/>
                  <a:gd name="T8" fmla="*/ 320 w 283"/>
                  <a:gd name="T9" fmla="*/ 0 h 237"/>
                  <a:gd name="T10" fmla="*/ 361 w 283"/>
                  <a:gd name="T11" fmla="*/ 0 h 237"/>
                  <a:gd name="T12" fmla="*/ 400 w 283"/>
                  <a:gd name="T13" fmla="*/ 4 h 237"/>
                  <a:gd name="T14" fmla="*/ 436 w 283"/>
                  <a:gd name="T15" fmla="*/ 4 h 237"/>
                  <a:gd name="T16" fmla="*/ 478 w 283"/>
                  <a:gd name="T17" fmla="*/ 4 h 237"/>
                  <a:gd name="T18" fmla="*/ 514 w 283"/>
                  <a:gd name="T19" fmla="*/ 0 h 237"/>
                  <a:gd name="T20" fmla="*/ 494 w 283"/>
                  <a:gd name="T21" fmla="*/ 73 h 237"/>
                  <a:gd name="T22" fmla="*/ 461 w 283"/>
                  <a:gd name="T23" fmla="*/ 147 h 237"/>
                  <a:gd name="T24" fmla="*/ 436 w 283"/>
                  <a:gd name="T25" fmla="*/ 220 h 237"/>
                  <a:gd name="T26" fmla="*/ 409 w 283"/>
                  <a:gd name="T27" fmla="*/ 298 h 237"/>
                  <a:gd name="T28" fmla="*/ 372 w 283"/>
                  <a:gd name="T29" fmla="*/ 307 h 237"/>
                  <a:gd name="T30" fmla="*/ 341 w 283"/>
                  <a:gd name="T31" fmla="*/ 316 h 237"/>
                  <a:gd name="T32" fmla="*/ 303 w 283"/>
                  <a:gd name="T33" fmla="*/ 325 h 237"/>
                  <a:gd name="T34" fmla="*/ 262 w 283"/>
                  <a:gd name="T35" fmla="*/ 333 h 237"/>
                  <a:gd name="T36" fmla="*/ 225 w 283"/>
                  <a:gd name="T37" fmla="*/ 337 h 237"/>
                  <a:gd name="T38" fmla="*/ 189 w 283"/>
                  <a:gd name="T39" fmla="*/ 342 h 237"/>
                  <a:gd name="T40" fmla="*/ 153 w 283"/>
                  <a:gd name="T41" fmla="*/ 351 h 237"/>
                  <a:gd name="T42" fmla="*/ 114 w 283"/>
                  <a:gd name="T43" fmla="*/ 355 h 237"/>
                  <a:gd name="T44" fmla="*/ 105 w 283"/>
                  <a:gd name="T45" fmla="*/ 355 h 237"/>
                  <a:gd name="T46" fmla="*/ 67 w 283"/>
                  <a:gd name="T47" fmla="*/ 325 h 237"/>
                  <a:gd name="T48" fmla="*/ 25 w 283"/>
                  <a:gd name="T49" fmla="*/ 298 h 237"/>
                  <a:gd name="T50" fmla="*/ 0 w 283"/>
                  <a:gd name="T51" fmla="*/ 268 h 237"/>
                  <a:gd name="T52" fmla="*/ 5 w 283"/>
                  <a:gd name="T53" fmla="*/ 234 h 237"/>
                  <a:gd name="T54" fmla="*/ 25 w 283"/>
                  <a:gd name="T55" fmla="*/ 208 h 237"/>
                  <a:gd name="T56" fmla="*/ 53 w 283"/>
                  <a:gd name="T57" fmla="*/ 181 h 237"/>
                  <a:gd name="T58" fmla="*/ 73 w 283"/>
                  <a:gd name="T59" fmla="*/ 156 h 237"/>
                  <a:gd name="T60" fmla="*/ 94 w 283"/>
                  <a:gd name="T61" fmla="*/ 130 h 237"/>
                  <a:gd name="T62" fmla="*/ 114 w 283"/>
                  <a:gd name="T63" fmla="*/ 103 h 237"/>
                  <a:gd name="T64" fmla="*/ 131 w 283"/>
                  <a:gd name="T65" fmla="*/ 78 h 237"/>
                  <a:gd name="T66" fmla="*/ 153 w 283"/>
                  <a:gd name="T67" fmla="*/ 52 h 237"/>
                  <a:gd name="T68" fmla="*/ 173 w 283"/>
                  <a:gd name="T69" fmla="*/ 25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3"/>
                  <a:gd name="T106" fmla="*/ 0 h 237"/>
                  <a:gd name="T107" fmla="*/ 283 w 28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3" h="237">
                    <a:moveTo>
                      <a:pt x="95" y="17"/>
                    </a:moveTo>
                    <a:lnTo>
                      <a:pt x="113" y="3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9" y="0"/>
                    </a:lnTo>
                    <a:lnTo>
                      <a:pt x="220" y="3"/>
                    </a:lnTo>
                    <a:lnTo>
                      <a:pt x="240" y="3"/>
                    </a:lnTo>
                    <a:lnTo>
                      <a:pt x="263" y="3"/>
                    </a:lnTo>
                    <a:lnTo>
                      <a:pt x="283" y="0"/>
                    </a:lnTo>
                    <a:lnTo>
                      <a:pt x="272" y="49"/>
                    </a:lnTo>
                    <a:lnTo>
                      <a:pt x="254" y="98"/>
                    </a:lnTo>
                    <a:lnTo>
                      <a:pt x="240" y="147"/>
                    </a:lnTo>
                    <a:lnTo>
                      <a:pt x="225" y="199"/>
                    </a:lnTo>
                    <a:lnTo>
                      <a:pt x="205" y="205"/>
                    </a:lnTo>
                    <a:lnTo>
                      <a:pt x="188" y="211"/>
                    </a:lnTo>
                    <a:lnTo>
                      <a:pt x="167" y="217"/>
                    </a:lnTo>
                    <a:lnTo>
                      <a:pt x="144" y="222"/>
                    </a:lnTo>
                    <a:lnTo>
                      <a:pt x="124" y="225"/>
                    </a:lnTo>
                    <a:lnTo>
                      <a:pt x="104" y="228"/>
                    </a:lnTo>
                    <a:lnTo>
                      <a:pt x="84" y="234"/>
                    </a:lnTo>
                    <a:lnTo>
                      <a:pt x="63" y="237"/>
                    </a:lnTo>
                    <a:lnTo>
                      <a:pt x="58" y="237"/>
                    </a:lnTo>
                    <a:lnTo>
                      <a:pt x="37" y="217"/>
                    </a:lnTo>
                    <a:lnTo>
                      <a:pt x="14" y="199"/>
                    </a:lnTo>
                    <a:lnTo>
                      <a:pt x="0" y="179"/>
                    </a:lnTo>
                    <a:lnTo>
                      <a:pt x="3" y="156"/>
                    </a:lnTo>
                    <a:lnTo>
                      <a:pt x="14" y="139"/>
                    </a:lnTo>
                    <a:lnTo>
                      <a:pt x="29" y="121"/>
                    </a:lnTo>
                    <a:lnTo>
                      <a:pt x="40" y="104"/>
                    </a:lnTo>
                    <a:lnTo>
                      <a:pt x="52" y="87"/>
                    </a:lnTo>
                    <a:lnTo>
                      <a:pt x="63" y="69"/>
                    </a:lnTo>
                    <a:lnTo>
                      <a:pt x="72" y="52"/>
                    </a:lnTo>
                    <a:lnTo>
                      <a:pt x="84" y="35"/>
                    </a:lnTo>
                    <a:lnTo>
                      <a:pt x="95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42"/>
              <p:cNvSpPr>
                <a:spLocks/>
              </p:cNvSpPr>
              <p:nvPr/>
            </p:nvSpPr>
            <p:spPr bwMode="auto">
              <a:xfrm flipH="1" flipV="1">
                <a:off x="168" y="2652"/>
                <a:ext cx="894" cy="293"/>
              </a:xfrm>
              <a:custGeom>
                <a:avLst/>
                <a:gdLst>
                  <a:gd name="T0" fmla="*/ 0 w 492"/>
                  <a:gd name="T1" fmla="*/ 138 h 196"/>
                  <a:gd name="T2" fmla="*/ 58 w 492"/>
                  <a:gd name="T3" fmla="*/ 126 h 196"/>
                  <a:gd name="T4" fmla="*/ 111 w 492"/>
                  <a:gd name="T5" fmla="*/ 117 h 196"/>
                  <a:gd name="T6" fmla="*/ 169 w 492"/>
                  <a:gd name="T7" fmla="*/ 103 h 196"/>
                  <a:gd name="T8" fmla="*/ 222 w 492"/>
                  <a:gd name="T9" fmla="*/ 94 h 196"/>
                  <a:gd name="T10" fmla="*/ 280 w 492"/>
                  <a:gd name="T11" fmla="*/ 82 h 196"/>
                  <a:gd name="T12" fmla="*/ 333 w 492"/>
                  <a:gd name="T13" fmla="*/ 73 h 196"/>
                  <a:gd name="T14" fmla="*/ 391 w 492"/>
                  <a:gd name="T15" fmla="*/ 64 h 196"/>
                  <a:gd name="T16" fmla="*/ 447 w 492"/>
                  <a:gd name="T17" fmla="*/ 55 h 196"/>
                  <a:gd name="T18" fmla="*/ 500 w 492"/>
                  <a:gd name="T19" fmla="*/ 48 h 196"/>
                  <a:gd name="T20" fmla="*/ 558 w 492"/>
                  <a:gd name="T21" fmla="*/ 39 h 196"/>
                  <a:gd name="T22" fmla="*/ 616 w 492"/>
                  <a:gd name="T23" fmla="*/ 34 h 196"/>
                  <a:gd name="T24" fmla="*/ 669 w 492"/>
                  <a:gd name="T25" fmla="*/ 25 h 196"/>
                  <a:gd name="T26" fmla="*/ 727 w 492"/>
                  <a:gd name="T27" fmla="*/ 16 h 196"/>
                  <a:gd name="T28" fmla="*/ 783 w 492"/>
                  <a:gd name="T29" fmla="*/ 13 h 196"/>
                  <a:gd name="T30" fmla="*/ 836 w 492"/>
                  <a:gd name="T31" fmla="*/ 4 h 196"/>
                  <a:gd name="T32" fmla="*/ 894 w 492"/>
                  <a:gd name="T33" fmla="*/ 0 h 196"/>
                  <a:gd name="T34" fmla="*/ 874 w 492"/>
                  <a:gd name="T35" fmla="*/ 13 h 196"/>
                  <a:gd name="T36" fmla="*/ 858 w 492"/>
                  <a:gd name="T37" fmla="*/ 21 h 196"/>
                  <a:gd name="T38" fmla="*/ 836 w 492"/>
                  <a:gd name="T39" fmla="*/ 30 h 196"/>
                  <a:gd name="T40" fmla="*/ 810 w 492"/>
                  <a:gd name="T41" fmla="*/ 34 h 196"/>
                  <a:gd name="T42" fmla="*/ 721 w 492"/>
                  <a:gd name="T43" fmla="*/ 64 h 196"/>
                  <a:gd name="T44" fmla="*/ 636 w 492"/>
                  <a:gd name="T45" fmla="*/ 94 h 196"/>
                  <a:gd name="T46" fmla="*/ 547 w 492"/>
                  <a:gd name="T47" fmla="*/ 126 h 196"/>
                  <a:gd name="T48" fmla="*/ 463 w 492"/>
                  <a:gd name="T49" fmla="*/ 160 h 196"/>
                  <a:gd name="T50" fmla="*/ 380 w 492"/>
                  <a:gd name="T51" fmla="*/ 194 h 196"/>
                  <a:gd name="T52" fmla="*/ 294 w 492"/>
                  <a:gd name="T53" fmla="*/ 229 h 196"/>
                  <a:gd name="T54" fmla="*/ 205 w 492"/>
                  <a:gd name="T55" fmla="*/ 263 h 196"/>
                  <a:gd name="T56" fmla="*/ 122 w 492"/>
                  <a:gd name="T57" fmla="*/ 293 h 196"/>
                  <a:gd name="T58" fmla="*/ 94 w 492"/>
                  <a:gd name="T59" fmla="*/ 254 h 196"/>
                  <a:gd name="T60" fmla="*/ 64 w 492"/>
                  <a:gd name="T61" fmla="*/ 215 h 196"/>
                  <a:gd name="T62" fmla="*/ 27 w 492"/>
                  <a:gd name="T63" fmla="*/ 176 h 196"/>
                  <a:gd name="T64" fmla="*/ 0 w 492"/>
                  <a:gd name="T65" fmla="*/ 138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196"/>
                  <a:gd name="T101" fmla="*/ 492 w 492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196">
                    <a:moveTo>
                      <a:pt x="0" y="92"/>
                    </a:moveTo>
                    <a:lnTo>
                      <a:pt x="32" y="84"/>
                    </a:lnTo>
                    <a:lnTo>
                      <a:pt x="61" y="78"/>
                    </a:lnTo>
                    <a:lnTo>
                      <a:pt x="93" y="69"/>
                    </a:lnTo>
                    <a:lnTo>
                      <a:pt x="122" y="63"/>
                    </a:lnTo>
                    <a:lnTo>
                      <a:pt x="154" y="55"/>
                    </a:lnTo>
                    <a:lnTo>
                      <a:pt x="183" y="49"/>
                    </a:lnTo>
                    <a:lnTo>
                      <a:pt x="215" y="43"/>
                    </a:lnTo>
                    <a:lnTo>
                      <a:pt x="246" y="37"/>
                    </a:lnTo>
                    <a:lnTo>
                      <a:pt x="275" y="32"/>
                    </a:lnTo>
                    <a:lnTo>
                      <a:pt x="307" y="26"/>
                    </a:lnTo>
                    <a:lnTo>
                      <a:pt x="339" y="23"/>
                    </a:lnTo>
                    <a:lnTo>
                      <a:pt x="368" y="17"/>
                    </a:lnTo>
                    <a:lnTo>
                      <a:pt x="400" y="11"/>
                    </a:lnTo>
                    <a:lnTo>
                      <a:pt x="431" y="9"/>
                    </a:lnTo>
                    <a:lnTo>
                      <a:pt x="460" y="3"/>
                    </a:lnTo>
                    <a:lnTo>
                      <a:pt x="492" y="0"/>
                    </a:lnTo>
                    <a:lnTo>
                      <a:pt x="481" y="9"/>
                    </a:lnTo>
                    <a:lnTo>
                      <a:pt x="472" y="14"/>
                    </a:lnTo>
                    <a:lnTo>
                      <a:pt x="460" y="20"/>
                    </a:lnTo>
                    <a:lnTo>
                      <a:pt x="446" y="23"/>
                    </a:lnTo>
                    <a:lnTo>
                      <a:pt x="397" y="43"/>
                    </a:lnTo>
                    <a:lnTo>
                      <a:pt x="350" y="63"/>
                    </a:lnTo>
                    <a:lnTo>
                      <a:pt x="301" y="84"/>
                    </a:lnTo>
                    <a:lnTo>
                      <a:pt x="255" y="107"/>
                    </a:lnTo>
                    <a:lnTo>
                      <a:pt x="209" y="130"/>
                    </a:lnTo>
                    <a:lnTo>
                      <a:pt x="162" y="153"/>
                    </a:lnTo>
                    <a:lnTo>
                      <a:pt x="113" y="176"/>
                    </a:lnTo>
                    <a:lnTo>
                      <a:pt x="67" y="196"/>
                    </a:lnTo>
                    <a:lnTo>
                      <a:pt x="52" y="170"/>
                    </a:lnTo>
                    <a:lnTo>
                      <a:pt x="35" y="144"/>
                    </a:lnTo>
                    <a:lnTo>
                      <a:pt x="15" y="118"/>
                    </a:lnTo>
                    <a:lnTo>
                      <a:pt x="0" y="9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43"/>
              <p:cNvSpPr>
                <a:spLocks/>
              </p:cNvSpPr>
              <p:nvPr/>
            </p:nvSpPr>
            <p:spPr bwMode="auto">
              <a:xfrm flipH="1" flipV="1">
                <a:off x="310" y="2469"/>
                <a:ext cx="536" cy="169"/>
              </a:xfrm>
              <a:custGeom>
                <a:avLst/>
                <a:gdLst>
                  <a:gd name="T0" fmla="*/ 0 w 295"/>
                  <a:gd name="T1" fmla="*/ 142 h 113"/>
                  <a:gd name="T2" fmla="*/ 36 w 295"/>
                  <a:gd name="T3" fmla="*/ 121 h 113"/>
                  <a:gd name="T4" fmla="*/ 74 w 295"/>
                  <a:gd name="T5" fmla="*/ 99 h 113"/>
                  <a:gd name="T6" fmla="*/ 111 w 295"/>
                  <a:gd name="T7" fmla="*/ 82 h 113"/>
                  <a:gd name="T8" fmla="*/ 153 w 295"/>
                  <a:gd name="T9" fmla="*/ 64 h 113"/>
                  <a:gd name="T10" fmla="*/ 189 w 295"/>
                  <a:gd name="T11" fmla="*/ 52 h 113"/>
                  <a:gd name="T12" fmla="*/ 225 w 295"/>
                  <a:gd name="T13" fmla="*/ 34 h 113"/>
                  <a:gd name="T14" fmla="*/ 269 w 295"/>
                  <a:gd name="T15" fmla="*/ 18 h 113"/>
                  <a:gd name="T16" fmla="*/ 305 w 295"/>
                  <a:gd name="T17" fmla="*/ 0 h 113"/>
                  <a:gd name="T18" fmla="*/ 336 w 295"/>
                  <a:gd name="T19" fmla="*/ 4 h 113"/>
                  <a:gd name="T20" fmla="*/ 363 w 295"/>
                  <a:gd name="T21" fmla="*/ 13 h 113"/>
                  <a:gd name="T22" fmla="*/ 394 w 295"/>
                  <a:gd name="T23" fmla="*/ 18 h 113"/>
                  <a:gd name="T24" fmla="*/ 420 w 295"/>
                  <a:gd name="T25" fmla="*/ 25 h 113"/>
                  <a:gd name="T26" fmla="*/ 447 w 295"/>
                  <a:gd name="T27" fmla="*/ 30 h 113"/>
                  <a:gd name="T28" fmla="*/ 478 w 295"/>
                  <a:gd name="T29" fmla="*/ 39 h 113"/>
                  <a:gd name="T30" fmla="*/ 505 w 295"/>
                  <a:gd name="T31" fmla="*/ 43 h 113"/>
                  <a:gd name="T32" fmla="*/ 536 w 295"/>
                  <a:gd name="T33" fmla="*/ 48 h 113"/>
                  <a:gd name="T34" fmla="*/ 525 w 295"/>
                  <a:gd name="T35" fmla="*/ 78 h 113"/>
                  <a:gd name="T36" fmla="*/ 511 w 295"/>
                  <a:gd name="T37" fmla="*/ 103 h 113"/>
                  <a:gd name="T38" fmla="*/ 483 w 295"/>
                  <a:gd name="T39" fmla="*/ 135 h 113"/>
                  <a:gd name="T40" fmla="*/ 463 w 295"/>
                  <a:gd name="T41" fmla="*/ 165 h 113"/>
                  <a:gd name="T42" fmla="*/ 405 w 295"/>
                  <a:gd name="T43" fmla="*/ 169 h 113"/>
                  <a:gd name="T44" fmla="*/ 347 w 295"/>
                  <a:gd name="T45" fmla="*/ 169 h 113"/>
                  <a:gd name="T46" fmla="*/ 289 w 295"/>
                  <a:gd name="T47" fmla="*/ 169 h 113"/>
                  <a:gd name="T48" fmla="*/ 231 w 295"/>
                  <a:gd name="T49" fmla="*/ 165 h 113"/>
                  <a:gd name="T50" fmla="*/ 174 w 295"/>
                  <a:gd name="T51" fmla="*/ 165 h 113"/>
                  <a:gd name="T52" fmla="*/ 116 w 295"/>
                  <a:gd name="T53" fmla="*/ 160 h 113"/>
                  <a:gd name="T54" fmla="*/ 58 w 295"/>
                  <a:gd name="T55" fmla="*/ 156 h 113"/>
                  <a:gd name="T56" fmla="*/ 0 w 295"/>
                  <a:gd name="T57" fmla="*/ 156 h 113"/>
                  <a:gd name="T58" fmla="*/ 0 w 295"/>
                  <a:gd name="T59" fmla="*/ 142 h 1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5"/>
                  <a:gd name="T91" fmla="*/ 0 h 113"/>
                  <a:gd name="T92" fmla="*/ 295 w 295"/>
                  <a:gd name="T93" fmla="*/ 113 h 1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5" h="113">
                    <a:moveTo>
                      <a:pt x="0" y="95"/>
                    </a:moveTo>
                    <a:lnTo>
                      <a:pt x="20" y="81"/>
                    </a:lnTo>
                    <a:lnTo>
                      <a:pt x="41" y="66"/>
                    </a:lnTo>
                    <a:lnTo>
                      <a:pt x="61" y="55"/>
                    </a:lnTo>
                    <a:lnTo>
                      <a:pt x="84" y="43"/>
                    </a:lnTo>
                    <a:lnTo>
                      <a:pt x="104" y="35"/>
                    </a:lnTo>
                    <a:lnTo>
                      <a:pt x="124" y="23"/>
                    </a:lnTo>
                    <a:lnTo>
                      <a:pt x="148" y="12"/>
                    </a:lnTo>
                    <a:lnTo>
                      <a:pt x="168" y="0"/>
                    </a:lnTo>
                    <a:lnTo>
                      <a:pt x="185" y="3"/>
                    </a:lnTo>
                    <a:lnTo>
                      <a:pt x="200" y="9"/>
                    </a:lnTo>
                    <a:lnTo>
                      <a:pt x="217" y="12"/>
                    </a:lnTo>
                    <a:lnTo>
                      <a:pt x="231" y="17"/>
                    </a:lnTo>
                    <a:lnTo>
                      <a:pt x="246" y="20"/>
                    </a:lnTo>
                    <a:lnTo>
                      <a:pt x="263" y="26"/>
                    </a:lnTo>
                    <a:lnTo>
                      <a:pt x="278" y="29"/>
                    </a:lnTo>
                    <a:lnTo>
                      <a:pt x="295" y="32"/>
                    </a:lnTo>
                    <a:lnTo>
                      <a:pt x="289" y="52"/>
                    </a:lnTo>
                    <a:lnTo>
                      <a:pt x="281" y="69"/>
                    </a:lnTo>
                    <a:lnTo>
                      <a:pt x="266" y="90"/>
                    </a:lnTo>
                    <a:lnTo>
                      <a:pt x="255" y="110"/>
                    </a:lnTo>
                    <a:lnTo>
                      <a:pt x="223" y="113"/>
                    </a:lnTo>
                    <a:lnTo>
                      <a:pt x="191" y="113"/>
                    </a:lnTo>
                    <a:lnTo>
                      <a:pt x="159" y="113"/>
                    </a:lnTo>
                    <a:lnTo>
                      <a:pt x="127" y="110"/>
                    </a:lnTo>
                    <a:lnTo>
                      <a:pt x="96" y="110"/>
                    </a:lnTo>
                    <a:lnTo>
                      <a:pt x="64" y="107"/>
                    </a:lnTo>
                    <a:lnTo>
                      <a:pt x="32" y="104"/>
                    </a:lnTo>
                    <a:lnTo>
                      <a:pt x="0" y="104"/>
                    </a:lnTo>
                    <a:lnTo>
                      <a:pt x="0" y="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0" name="Freeform 44"/>
          <p:cNvSpPr>
            <a:spLocks/>
          </p:cNvSpPr>
          <p:nvPr/>
        </p:nvSpPr>
        <p:spPr bwMode="auto">
          <a:xfrm>
            <a:off x="3544888" y="3478213"/>
            <a:ext cx="1587" cy="1587"/>
          </a:xfrm>
          <a:custGeom>
            <a:avLst/>
            <a:gdLst>
              <a:gd name="T0" fmla="*/ 0 w 1587"/>
              <a:gd name="T1" fmla="*/ 1587 h 1"/>
              <a:gd name="T2" fmla="*/ 0 w 1587"/>
              <a:gd name="T3" fmla="*/ 1587 h 1"/>
              <a:gd name="T4" fmla="*/ 0 w 1587"/>
              <a:gd name="T5" fmla="*/ 1587 h 1"/>
              <a:gd name="T6" fmla="*/ 0 w 1587"/>
              <a:gd name="T7" fmla="*/ 1587 h 1"/>
              <a:gd name="T8" fmla="*/ 0 w 1587"/>
              <a:gd name="T9" fmla="*/ 1587 h 1"/>
              <a:gd name="T10" fmla="*/ 0 w 1587"/>
              <a:gd name="T11" fmla="*/ 1587 h 1"/>
              <a:gd name="T12" fmla="*/ 0 w 1587"/>
              <a:gd name="T13" fmla="*/ 1587 h 1"/>
              <a:gd name="T14" fmla="*/ 0 w 1587"/>
              <a:gd name="T15" fmla="*/ 1587 h 1"/>
              <a:gd name="T16" fmla="*/ 0 w 1587"/>
              <a:gd name="T17" fmla="*/ 1587 h 1"/>
              <a:gd name="T18" fmla="*/ 0 w 1587"/>
              <a:gd name="T19" fmla="*/ 1587 h 1"/>
              <a:gd name="T20" fmla="*/ 0 w 1587"/>
              <a:gd name="T21" fmla="*/ 1587 h 1"/>
              <a:gd name="T22" fmla="*/ 0 w 1587"/>
              <a:gd name="T23" fmla="*/ 1587 h 1"/>
              <a:gd name="T24" fmla="*/ 0 w 1587"/>
              <a:gd name="T25" fmla="*/ 1587 h 1"/>
              <a:gd name="T26" fmla="*/ 0 w 1587"/>
              <a:gd name="T27" fmla="*/ 1587 h 1"/>
              <a:gd name="T28" fmla="*/ 0 w 1587"/>
              <a:gd name="T29" fmla="*/ 1587 h 1"/>
              <a:gd name="T30" fmla="*/ 0 w 1587"/>
              <a:gd name="T31" fmla="*/ 1587 h 1"/>
              <a:gd name="T32" fmla="*/ 0 w 1587"/>
              <a:gd name="T33" fmla="*/ 0 h 1"/>
              <a:gd name="T34" fmla="*/ 0 w 1587"/>
              <a:gd name="T35" fmla="*/ 1587 h 1"/>
              <a:gd name="T36" fmla="*/ 0 w 1587"/>
              <a:gd name="T37" fmla="*/ 1587 h 1"/>
              <a:gd name="T38" fmla="*/ 0 w 1587"/>
              <a:gd name="T39" fmla="*/ 1587 h 1"/>
              <a:gd name="T40" fmla="*/ 0 w 1587"/>
              <a:gd name="T41" fmla="*/ 1587 h 1"/>
              <a:gd name="T42" fmla="*/ 0 w 1587"/>
              <a:gd name="T43" fmla="*/ 1587 h 1"/>
              <a:gd name="T44" fmla="*/ 0 w 1587"/>
              <a:gd name="T45" fmla="*/ 1587 h 1"/>
              <a:gd name="T46" fmla="*/ 0 w 1587"/>
              <a:gd name="T47" fmla="*/ 1587 h 1"/>
              <a:gd name="T48" fmla="*/ 0 w 1587"/>
              <a:gd name="T49" fmla="*/ 1587 h 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87"/>
              <a:gd name="T76" fmla="*/ 0 h 1"/>
              <a:gd name="T77" fmla="*/ 1587 w 1587"/>
              <a:gd name="T78" fmla="*/ 1 h 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87"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63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" name="Group 45"/>
          <p:cNvGrpSpPr>
            <a:grpSpLocks/>
          </p:cNvGrpSpPr>
          <p:nvPr/>
        </p:nvGrpSpPr>
        <p:grpSpPr bwMode="auto">
          <a:xfrm>
            <a:off x="4537075" y="1354138"/>
            <a:ext cx="4587875" cy="5272087"/>
            <a:chOff x="2858" y="853"/>
            <a:chExt cx="2890" cy="3321"/>
          </a:xfrm>
        </p:grpSpPr>
        <p:sp>
          <p:nvSpPr>
            <p:cNvPr id="5218" name="Freeform 46"/>
            <p:cNvSpPr>
              <a:spLocks/>
            </p:cNvSpPr>
            <p:nvPr/>
          </p:nvSpPr>
          <p:spPr bwMode="auto">
            <a:xfrm>
              <a:off x="4326" y="1477"/>
              <a:ext cx="1422" cy="2697"/>
            </a:xfrm>
            <a:custGeom>
              <a:avLst/>
              <a:gdLst>
                <a:gd name="T0" fmla="*/ 17 w 2844"/>
                <a:gd name="T1" fmla="*/ 2649 h 2697"/>
                <a:gd name="T2" fmla="*/ 186 w 2844"/>
                <a:gd name="T3" fmla="*/ 2696 h 2697"/>
                <a:gd name="T4" fmla="*/ 490 w 2844"/>
                <a:gd name="T5" fmla="*/ 2696 h 2697"/>
                <a:gd name="T6" fmla="*/ 775 w 2844"/>
                <a:gd name="T7" fmla="*/ 2689 h 2697"/>
                <a:gd name="T8" fmla="*/ 916 w 2844"/>
                <a:gd name="T9" fmla="*/ 2675 h 2697"/>
                <a:gd name="T10" fmla="*/ 1003 w 2844"/>
                <a:gd name="T11" fmla="*/ 2661 h 2697"/>
                <a:gd name="T12" fmla="*/ 1132 w 2844"/>
                <a:gd name="T13" fmla="*/ 2619 h 2697"/>
                <a:gd name="T14" fmla="*/ 1202 w 2844"/>
                <a:gd name="T15" fmla="*/ 2572 h 2697"/>
                <a:gd name="T16" fmla="*/ 1206 w 2844"/>
                <a:gd name="T17" fmla="*/ 2540 h 2697"/>
                <a:gd name="T18" fmla="*/ 1181 w 2844"/>
                <a:gd name="T19" fmla="*/ 2494 h 2697"/>
                <a:gd name="T20" fmla="*/ 1114 w 2844"/>
                <a:gd name="T21" fmla="*/ 2444 h 2697"/>
                <a:gd name="T22" fmla="*/ 973 w 2844"/>
                <a:gd name="T23" fmla="*/ 2377 h 2697"/>
                <a:gd name="T24" fmla="*/ 778 w 2844"/>
                <a:gd name="T25" fmla="*/ 2319 h 2697"/>
                <a:gd name="T26" fmla="*/ 550 w 2844"/>
                <a:gd name="T27" fmla="*/ 2295 h 2697"/>
                <a:gd name="T28" fmla="*/ 597 w 2844"/>
                <a:gd name="T29" fmla="*/ 2103 h 2697"/>
                <a:gd name="T30" fmla="*/ 651 w 2844"/>
                <a:gd name="T31" fmla="*/ 1947 h 2697"/>
                <a:gd name="T32" fmla="*/ 702 w 2844"/>
                <a:gd name="T33" fmla="*/ 1886 h 2697"/>
                <a:gd name="T34" fmla="*/ 737 w 2844"/>
                <a:gd name="T35" fmla="*/ 1825 h 2697"/>
                <a:gd name="T36" fmla="*/ 778 w 2844"/>
                <a:gd name="T37" fmla="*/ 1636 h 2697"/>
                <a:gd name="T38" fmla="*/ 876 w 2844"/>
                <a:gd name="T39" fmla="*/ 1697 h 2697"/>
                <a:gd name="T40" fmla="*/ 959 w 2844"/>
                <a:gd name="T41" fmla="*/ 1702 h 2697"/>
                <a:gd name="T42" fmla="*/ 1007 w 2844"/>
                <a:gd name="T43" fmla="*/ 1691 h 2697"/>
                <a:gd name="T44" fmla="*/ 1103 w 2844"/>
                <a:gd name="T45" fmla="*/ 1687 h 2697"/>
                <a:gd name="T46" fmla="*/ 1161 w 2844"/>
                <a:gd name="T47" fmla="*/ 1673 h 2697"/>
                <a:gd name="T48" fmla="*/ 1220 w 2844"/>
                <a:gd name="T49" fmla="*/ 1651 h 2697"/>
                <a:gd name="T50" fmla="*/ 1260 w 2844"/>
                <a:gd name="T51" fmla="*/ 1645 h 2697"/>
                <a:gd name="T52" fmla="*/ 1321 w 2844"/>
                <a:gd name="T53" fmla="*/ 1617 h 2697"/>
                <a:gd name="T54" fmla="*/ 1368 w 2844"/>
                <a:gd name="T55" fmla="*/ 1570 h 2697"/>
                <a:gd name="T56" fmla="*/ 1422 w 2844"/>
                <a:gd name="T57" fmla="*/ 1426 h 2697"/>
                <a:gd name="T58" fmla="*/ 1403 w 2844"/>
                <a:gd name="T59" fmla="*/ 1248 h 2697"/>
                <a:gd name="T60" fmla="*/ 1384 w 2844"/>
                <a:gd name="T61" fmla="*/ 1200 h 2697"/>
                <a:gd name="T62" fmla="*/ 1347 w 2844"/>
                <a:gd name="T63" fmla="*/ 1156 h 2697"/>
                <a:gd name="T64" fmla="*/ 1298 w 2844"/>
                <a:gd name="T65" fmla="*/ 1145 h 2697"/>
                <a:gd name="T66" fmla="*/ 1242 w 2844"/>
                <a:gd name="T67" fmla="*/ 1141 h 2697"/>
                <a:gd name="T68" fmla="*/ 1203 w 2844"/>
                <a:gd name="T69" fmla="*/ 1145 h 2697"/>
                <a:gd name="T70" fmla="*/ 1164 w 2844"/>
                <a:gd name="T71" fmla="*/ 1147 h 2697"/>
                <a:gd name="T72" fmla="*/ 1125 w 2844"/>
                <a:gd name="T73" fmla="*/ 1151 h 2697"/>
                <a:gd name="T74" fmla="*/ 1119 w 2844"/>
                <a:gd name="T75" fmla="*/ 1048 h 2697"/>
                <a:gd name="T76" fmla="*/ 1099 w 2844"/>
                <a:gd name="T77" fmla="*/ 947 h 2697"/>
                <a:gd name="T78" fmla="*/ 1067 w 2844"/>
                <a:gd name="T79" fmla="*/ 806 h 2697"/>
                <a:gd name="T80" fmla="*/ 1050 w 2844"/>
                <a:gd name="T81" fmla="*/ 770 h 2697"/>
                <a:gd name="T82" fmla="*/ 988 w 2844"/>
                <a:gd name="T83" fmla="*/ 650 h 2697"/>
                <a:gd name="T84" fmla="*/ 924 w 2844"/>
                <a:gd name="T85" fmla="*/ 536 h 2697"/>
                <a:gd name="T86" fmla="*/ 885 w 2844"/>
                <a:gd name="T87" fmla="*/ 476 h 2697"/>
                <a:gd name="T88" fmla="*/ 795 w 2844"/>
                <a:gd name="T89" fmla="*/ 387 h 2697"/>
                <a:gd name="T90" fmla="*/ 717 w 2844"/>
                <a:gd name="T91" fmla="*/ 332 h 2697"/>
                <a:gd name="T92" fmla="*/ 598 w 2844"/>
                <a:gd name="T93" fmla="*/ 236 h 2697"/>
                <a:gd name="T94" fmla="*/ 533 w 2844"/>
                <a:gd name="T95" fmla="*/ 194 h 2697"/>
                <a:gd name="T96" fmla="*/ 503 w 2844"/>
                <a:gd name="T97" fmla="*/ 129 h 2697"/>
                <a:gd name="T98" fmla="*/ 520 w 2844"/>
                <a:gd name="T99" fmla="*/ 39 h 2697"/>
                <a:gd name="T100" fmla="*/ 472 w 2844"/>
                <a:gd name="T101" fmla="*/ 3 h 2697"/>
                <a:gd name="T102" fmla="*/ 393 w 2844"/>
                <a:gd name="T103" fmla="*/ 1 h 2697"/>
                <a:gd name="T104" fmla="*/ 241 w 2844"/>
                <a:gd name="T105" fmla="*/ 4 h 2697"/>
                <a:gd name="T106" fmla="*/ 164 w 2844"/>
                <a:gd name="T107" fmla="*/ 7 h 2697"/>
                <a:gd name="T108" fmla="*/ 50 w 2844"/>
                <a:gd name="T109" fmla="*/ 8 h 2697"/>
                <a:gd name="T110" fmla="*/ 31 w 2844"/>
                <a:gd name="T111" fmla="*/ 1845 h 2697"/>
                <a:gd name="T112" fmla="*/ 10 w 2844"/>
                <a:gd name="T113" fmla="*/ 1965 h 26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44"/>
                <a:gd name="T172" fmla="*/ 0 h 2697"/>
                <a:gd name="T173" fmla="*/ 2844 w 2844"/>
                <a:gd name="T174" fmla="*/ 2697 h 26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44" h="2697">
                  <a:moveTo>
                    <a:pt x="0" y="2007"/>
                  </a:moveTo>
                  <a:lnTo>
                    <a:pt x="0" y="2665"/>
                  </a:lnTo>
                  <a:lnTo>
                    <a:pt x="8" y="2663"/>
                  </a:lnTo>
                  <a:lnTo>
                    <a:pt x="20" y="2661"/>
                  </a:lnTo>
                  <a:lnTo>
                    <a:pt x="33" y="2649"/>
                  </a:lnTo>
                  <a:lnTo>
                    <a:pt x="80" y="2680"/>
                  </a:lnTo>
                  <a:lnTo>
                    <a:pt x="167" y="2687"/>
                  </a:lnTo>
                  <a:lnTo>
                    <a:pt x="187" y="2687"/>
                  </a:lnTo>
                  <a:lnTo>
                    <a:pt x="214" y="2687"/>
                  </a:lnTo>
                  <a:lnTo>
                    <a:pt x="373" y="2696"/>
                  </a:lnTo>
                  <a:lnTo>
                    <a:pt x="440" y="2696"/>
                  </a:lnTo>
                  <a:lnTo>
                    <a:pt x="576" y="2697"/>
                  </a:lnTo>
                  <a:lnTo>
                    <a:pt x="662" y="2696"/>
                  </a:lnTo>
                  <a:lnTo>
                    <a:pt x="822" y="2693"/>
                  </a:lnTo>
                  <a:lnTo>
                    <a:pt x="981" y="2696"/>
                  </a:lnTo>
                  <a:lnTo>
                    <a:pt x="1309" y="2694"/>
                  </a:lnTo>
                  <a:lnTo>
                    <a:pt x="1346" y="2697"/>
                  </a:lnTo>
                  <a:lnTo>
                    <a:pt x="1394" y="2693"/>
                  </a:lnTo>
                  <a:lnTo>
                    <a:pt x="1412" y="2693"/>
                  </a:lnTo>
                  <a:lnTo>
                    <a:pt x="1551" y="2689"/>
                  </a:lnTo>
                  <a:lnTo>
                    <a:pt x="1716" y="2681"/>
                  </a:lnTo>
                  <a:lnTo>
                    <a:pt x="1734" y="2681"/>
                  </a:lnTo>
                  <a:lnTo>
                    <a:pt x="1767" y="2679"/>
                  </a:lnTo>
                  <a:lnTo>
                    <a:pt x="1800" y="2678"/>
                  </a:lnTo>
                  <a:lnTo>
                    <a:pt x="1832" y="2675"/>
                  </a:lnTo>
                  <a:lnTo>
                    <a:pt x="1867" y="2674"/>
                  </a:lnTo>
                  <a:lnTo>
                    <a:pt x="1900" y="2671"/>
                  </a:lnTo>
                  <a:lnTo>
                    <a:pt x="1935" y="2667"/>
                  </a:lnTo>
                  <a:lnTo>
                    <a:pt x="1970" y="2664"/>
                  </a:lnTo>
                  <a:lnTo>
                    <a:pt x="2007" y="2661"/>
                  </a:lnTo>
                  <a:lnTo>
                    <a:pt x="2214" y="2631"/>
                  </a:lnTo>
                  <a:lnTo>
                    <a:pt x="2230" y="2629"/>
                  </a:lnTo>
                  <a:lnTo>
                    <a:pt x="2240" y="2625"/>
                  </a:lnTo>
                  <a:lnTo>
                    <a:pt x="2255" y="2623"/>
                  </a:lnTo>
                  <a:lnTo>
                    <a:pt x="2263" y="2619"/>
                  </a:lnTo>
                  <a:lnTo>
                    <a:pt x="2352" y="2602"/>
                  </a:lnTo>
                  <a:lnTo>
                    <a:pt x="2368" y="2596"/>
                  </a:lnTo>
                  <a:lnTo>
                    <a:pt x="2395" y="2586"/>
                  </a:lnTo>
                  <a:lnTo>
                    <a:pt x="2399" y="2579"/>
                  </a:lnTo>
                  <a:lnTo>
                    <a:pt x="2404" y="2572"/>
                  </a:lnTo>
                  <a:lnTo>
                    <a:pt x="2408" y="2566"/>
                  </a:lnTo>
                  <a:lnTo>
                    <a:pt x="2412" y="2560"/>
                  </a:lnTo>
                  <a:lnTo>
                    <a:pt x="2412" y="2553"/>
                  </a:lnTo>
                  <a:lnTo>
                    <a:pt x="2412" y="2547"/>
                  </a:lnTo>
                  <a:lnTo>
                    <a:pt x="2412" y="2540"/>
                  </a:lnTo>
                  <a:lnTo>
                    <a:pt x="2412" y="2535"/>
                  </a:lnTo>
                  <a:lnTo>
                    <a:pt x="2404" y="2523"/>
                  </a:lnTo>
                  <a:lnTo>
                    <a:pt x="2393" y="2512"/>
                  </a:lnTo>
                  <a:lnTo>
                    <a:pt x="2377" y="2502"/>
                  </a:lnTo>
                  <a:lnTo>
                    <a:pt x="2362" y="2494"/>
                  </a:lnTo>
                  <a:lnTo>
                    <a:pt x="2340" y="2484"/>
                  </a:lnTo>
                  <a:lnTo>
                    <a:pt x="2321" y="2477"/>
                  </a:lnTo>
                  <a:lnTo>
                    <a:pt x="2302" y="2469"/>
                  </a:lnTo>
                  <a:lnTo>
                    <a:pt x="2284" y="2465"/>
                  </a:lnTo>
                  <a:lnTo>
                    <a:pt x="2228" y="2444"/>
                  </a:lnTo>
                  <a:lnTo>
                    <a:pt x="2172" y="2426"/>
                  </a:lnTo>
                  <a:lnTo>
                    <a:pt x="2116" y="2411"/>
                  </a:lnTo>
                  <a:lnTo>
                    <a:pt x="2061" y="2400"/>
                  </a:lnTo>
                  <a:lnTo>
                    <a:pt x="2003" y="2388"/>
                  </a:lnTo>
                  <a:lnTo>
                    <a:pt x="1947" y="2377"/>
                  </a:lnTo>
                  <a:lnTo>
                    <a:pt x="1891" y="2367"/>
                  </a:lnTo>
                  <a:lnTo>
                    <a:pt x="1834" y="2358"/>
                  </a:lnTo>
                  <a:lnTo>
                    <a:pt x="1741" y="2342"/>
                  </a:lnTo>
                  <a:lnTo>
                    <a:pt x="1648" y="2331"/>
                  </a:lnTo>
                  <a:lnTo>
                    <a:pt x="1557" y="2319"/>
                  </a:lnTo>
                  <a:lnTo>
                    <a:pt x="1466" y="2312"/>
                  </a:lnTo>
                  <a:lnTo>
                    <a:pt x="1373" y="2305"/>
                  </a:lnTo>
                  <a:lnTo>
                    <a:pt x="1282" y="2301"/>
                  </a:lnTo>
                  <a:lnTo>
                    <a:pt x="1191" y="2297"/>
                  </a:lnTo>
                  <a:lnTo>
                    <a:pt x="1100" y="2295"/>
                  </a:lnTo>
                  <a:lnTo>
                    <a:pt x="1127" y="2207"/>
                  </a:lnTo>
                  <a:lnTo>
                    <a:pt x="1131" y="2211"/>
                  </a:lnTo>
                  <a:lnTo>
                    <a:pt x="1158" y="2167"/>
                  </a:lnTo>
                  <a:lnTo>
                    <a:pt x="1173" y="2134"/>
                  </a:lnTo>
                  <a:lnTo>
                    <a:pt x="1193" y="2103"/>
                  </a:lnTo>
                  <a:lnTo>
                    <a:pt x="1210" y="2071"/>
                  </a:lnTo>
                  <a:lnTo>
                    <a:pt x="1233" y="2040"/>
                  </a:lnTo>
                  <a:lnTo>
                    <a:pt x="1255" y="2008"/>
                  </a:lnTo>
                  <a:lnTo>
                    <a:pt x="1278" y="1978"/>
                  </a:lnTo>
                  <a:lnTo>
                    <a:pt x="1301" y="1947"/>
                  </a:lnTo>
                  <a:lnTo>
                    <a:pt x="1325" y="1916"/>
                  </a:lnTo>
                  <a:lnTo>
                    <a:pt x="1336" y="1914"/>
                  </a:lnTo>
                  <a:lnTo>
                    <a:pt x="1369" y="1907"/>
                  </a:lnTo>
                  <a:lnTo>
                    <a:pt x="1389" y="1899"/>
                  </a:lnTo>
                  <a:lnTo>
                    <a:pt x="1404" y="1886"/>
                  </a:lnTo>
                  <a:lnTo>
                    <a:pt x="1421" y="1873"/>
                  </a:lnTo>
                  <a:lnTo>
                    <a:pt x="1435" y="1861"/>
                  </a:lnTo>
                  <a:lnTo>
                    <a:pt x="1451" y="1849"/>
                  </a:lnTo>
                  <a:lnTo>
                    <a:pt x="1462" y="1836"/>
                  </a:lnTo>
                  <a:lnTo>
                    <a:pt x="1474" y="1825"/>
                  </a:lnTo>
                  <a:lnTo>
                    <a:pt x="1482" y="1812"/>
                  </a:lnTo>
                  <a:lnTo>
                    <a:pt x="1491" y="1800"/>
                  </a:lnTo>
                  <a:lnTo>
                    <a:pt x="1540" y="1630"/>
                  </a:lnTo>
                  <a:lnTo>
                    <a:pt x="1544" y="1621"/>
                  </a:lnTo>
                  <a:lnTo>
                    <a:pt x="1557" y="1636"/>
                  </a:lnTo>
                  <a:lnTo>
                    <a:pt x="1596" y="1656"/>
                  </a:lnTo>
                  <a:lnTo>
                    <a:pt x="1635" y="1672"/>
                  </a:lnTo>
                  <a:lnTo>
                    <a:pt x="1674" y="1684"/>
                  </a:lnTo>
                  <a:lnTo>
                    <a:pt x="1714" y="1692"/>
                  </a:lnTo>
                  <a:lnTo>
                    <a:pt x="1753" y="1697"/>
                  </a:lnTo>
                  <a:lnTo>
                    <a:pt x="1792" y="1700"/>
                  </a:lnTo>
                  <a:lnTo>
                    <a:pt x="1832" y="1701"/>
                  </a:lnTo>
                  <a:lnTo>
                    <a:pt x="1873" y="1703"/>
                  </a:lnTo>
                  <a:lnTo>
                    <a:pt x="1900" y="1703"/>
                  </a:lnTo>
                  <a:lnTo>
                    <a:pt x="1918" y="1702"/>
                  </a:lnTo>
                  <a:lnTo>
                    <a:pt x="1937" y="1701"/>
                  </a:lnTo>
                  <a:lnTo>
                    <a:pt x="1957" y="1699"/>
                  </a:lnTo>
                  <a:lnTo>
                    <a:pt x="1976" y="1698"/>
                  </a:lnTo>
                  <a:lnTo>
                    <a:pt x="1995" y="1694"/>
                  </a:lnTo>
                  <a:lnTo>
                    <a:pt x="2015" y="1691"/>
                  </a:lnTo>
                  <a:lnTo>
                    <a:pt x="2034" y="1687"/>
                  </a:lnTo>
                  <a:lnTo>
                    <a:pt x="2055" y="1684"/>
                  </a:lnTo>
                  <a:lnTo>
                    <a:pt x="2152" y="1688"/>
                  </a:lnTo>
                  <a:lnTo>
                    <a:pt x="2181" y="1688"/>
                  </a:lnTo>
                  <a:lnTo>
                    <a:pt x="2205" y="1687"/>
                  </a:lnTo>
                  <a:lnTo>
                    <a:pt x="2228" y="1686"/>
                  </a:lnTo>
                  <a:lnTo>
                    <a:pt x="2251" y="1684"/>
                  </a:lnTo>
                  <a:lnTo>
                    <a:pt x="2275" y="1681"/>
                  </a:lnTo>
                  <a:lnTo>
                    <a:pt x="2298" y="1677"/>
                  </a:lnTo>
                  <a:lnTo>
                    <a:pt x="2321" y="1673"/>
                  </a:lnTo>
                  <a:lnTo>
                    <a:pt x="2344" y="1669"/>
                  </a:lnTo>
                  <a:lnTo>
                    <a:pt x="2368" y="1665"/>
                  </a:lnTo>
                  <a:lnTo>
                    <a:pt x="2408" y="1652"/>
                  </a:lnTo>
                  <a:lnTo>
                    <a:pt x="2424" y="1651"/>
                  </a:lnTo>
                  <a:lnTo>
                    <a:pt x="2439" y="1651"/>
                  </a:lnTo>
                  <a:lnTo>
                    <a:pt x="2455" y="1651"/>
                  </a:lnTo>
                  <a:lnTo>
                    <a:pt x="2472" y="1651"/>
                  </a:lnTo>
                  <a:lnTo>
                    <a:pt x="2488" y="1649"/>
                  </a:lnTo>
                  <a:lnTo>
                    <a:pt x="2503" y="1648"/>
                  </a:lnTo>
                  <a:lnTo>
                    <a:pt x="2519" y="1645"/>
                  </a:lnTo>
                  <a:lnTo>
                    <a:pt x="2536" y="1643"/>
                  </a:lnTo>
                  <a:lnTo>
                    <a:pt x="2575" y="1637"/>
                  </a:lnTo>
                  <a:lnTo>
                    <a:pt x="2606" y="1630"/>
                  </a:lnTo>
                  <a:lnTo>
                    <a:pt x="2623" y="1623"/>
                  </a:lnTo>
                  <a:lnTo>
                    <a:pt x="2641" y="1617"/>
                  </a:lnTo>
                  <a:lnTo>
                    <a:pt x="2660" y="1609"/>
                  </a:lnTo>
                  <a:lnTo>
                    <a:pt x="2680" y="1601"/>
                  </a:lnTo>
                  <a:lnTo>
                    <a:pt x="2697" y="1591"/>
                  </a:lnTo>
                  <a:lnTo>
                    <a:pt x="2718" y="1581"/>
                  </a:lnTo>
                  <a:lnTo>
                    <a:pt x="2736" y="1570"/>
                  </a:lnTo>
                  <a:lnTo>
                    <a:pt x="2757" y="1559"/>
                  </a:lnTo>
                  <a:lnTo>
                    <a:pt x="2788" y="1525"/>
                  </a:lnTo>
                  <a:lnTo>
                    <a:pt x="2813" y="1493"/>
                  </a:lnTo>
                  <a:lnTo>
                    <a:pt x="2831" y="1459"/>
                  </a:lnTo>
                  <a:lnTo>
                    <a:pt x="2843" y="1426"/>
                  </a:lnTo>
                  <a:lnTo>
                    <a:pt x="2844" y="1393"/>
                  </a:lnTo>
                  <a:lnTo>
                    <a:pt x="2844" y="1361"/>
                  </a:lnTo>
                  <a:lnTo>
                    <a:pt x="2839" y="1328"/>
                  </a:lnTo>
                  <a:lnTo>
                    <a:pt x="2831" y="1296"/>
                  </a:lnTo>
                  <a:lnTo>
                    <a:pt x="2806" y="1248"/>
                  </a:lnTo>
                  <a:lnTo>
                    <a:pt x="2800" y="1238"/>
                  </a:lnTo>
                  <a:lnTo>
                    <a:pt x="2792" y="1227"/>
                  </a:lnTo>
                  <a:lnTo>
                    <a:pt x="2784" y="1218"/>
                  </a:lnTo>
                  <a:lnTo>
                    <a:pt x="2775" y="1209"/>
                  </a:lnTo>
                  <a:lnTo>
                    <a:pt x="2767" y="1200"/>
                  </a:lnTo>
                  <a:lnTo>
                    <a:pt x="2755" y="1190"/>
                  </a:lnTo>
                  <a:lnTo>
                    <a:pt x="2744" y="1181"/>
                  </a:lnTo>
                  <a:lnTo>
                    <a:pt x="2728" y="1172"/>
                  </a:lnTo>
                  <a:lnTo>
                    <a:pt x="2715" y="1165"/>
                  </a:lnTo>
                  <a:lnTo>
                    <a:pt x="2693" y="1156"/>
                  </a:lnTo>
                  <a:lnTo>
                    <a:pt x="2674" y="1152"/>
                  </a:lnTo>
                  <a:lnTo>
                    <a:pt x="2653" y="1147"/>
                  </a:lnTo>
                  <a:lnTo>
                    <a:pt x="2635" y="1146"/>
                  </a:lnTo>
                  <a:lnTo>
                    <a:pt x="2616" y="1145"/>
                  </a:lnTo>
                  <a:lnTo>
                    <a:pt x="2596" y="1145"/>
                  </a:lnTo>
                  <a:lnTo>
                    <a:pt x="2577" y="1147"/>
                  </a:lnTo>
                  <a:lnTo>
                    <a:pt x="2558" y="1151"/>
                  </a:lnTo>
                  <a:lnTo>
                    <a:pt x="2546" y="1155"/>
                  </a:lnTo>
                  <a:lnTo>
                    <a:pt x="2492" y="1142"/>
                  </a:lnTo>
                  <a:lnTo>
                    <a:pt x="2484" y="1141"/>
                  </a:lnTo>
                  <a:lnTo>
                    <a:pt x="2466" y="1140"/>
                  </a:lnTo>
                  <a:lnTo>
                    <a:pt x="2453" y="1140"/>
                  </a:lnTo>
                  <a:lnTo>
                    <a:pt x="2437" y="1140"/>
                  </a:lnTo>
                  <a:lnTo>
                    <a:pt x="2424" y="1142"/>
                  </a:lnTo>
                  <a:lnTo>
                    <a:pt x="2406" y="1145"/>
                  </a:lnTo>
                  <a:lnTo>
                    <a:pt x="2391" y="1147"/>
                  </a:lnTo>
                  <a:lnTo>
                    <a:pt x="2373" y="1151"/>
                  </a:lnTo>
                  <a:lnTo>
                    <a:pt x="2358" y="1155"/>
                  </a:lnTo>
                  <a:lnTo>
                    <a:pt x="2342" y="1151"/>
                  </a:lnTo>
                  <a:lnTo>
                    <a:pt x="2327" y="1147"/>
                  </a:lnTo>
                  <a:lnTo>
                    <a:pt x="2311" y="1146"/>
                  </a:lnTo>
                  <a:lnTo>
                    <a:pt x="2296" y="1146"/>
                  </a:lnTo>
                  <a:lnTo>
                    <a:pt x="2280" y="1146"/>
                  </a:lnTo>
                  <a:lnTo>
                    <a:pt x="2265" y="1148"/>
                  </a:lnTo>
                  <a:lnTo>
                    <a:pt x="2249" y="1151"/>
                  </a:lnTo>
                  <a:lnTo>
                    <a:pt x="2236" y="1154"/>
                  </a:lnTo>
                  <a:lnTo>
                    <a:pt x="2240" y="1110"/>
                  </a:lnTo>
                  <a:lnTo>
                    <a:pt x="2240" y="1089"/>
                  </a:lnTo>
                  <a:lnTo>
                    <a:pt x="2240" y="1068"/>
                  </a:lnTo>
                  <a:lnTo>
                    <a:pt x="2238" y="1048"/>
                  </a:lnTo>
                  <a:lnTo>
                    <a:pt x="2234" y="1028"/>
                  </a:lnTo>
                  <a:lnTo>
                    <a:pt x="2226" y="1007"/>
                  </a:lnTo>
                  <a:lnTo>
                    <a:pt x="2218" y="987"/>
                  </a:lnTo>
                  <a:lnTo>
                    <a:pt x="2207" y="967"/>
                  </a:lnTo>
                  <a:lnTo>
                    <a:pt x="2197" y="947"/>
                  </a:lnTo>
                  <a:lnTo>
                    <a:pt x="2160" y="902"/>
                  </a:lnTo>
                  <a:lnTo>
                    <a:pt x="2154" y="856"/>
                  </a:lnTo>
                  <a:lnTo>
                    <a:pt x="2139" y="821"/>
                  </a:lnTo>
                  <a:lnTo>
                    <a:pt x="2135" y="813"/>
                  </a:lnTo>
                  <a:lnTo>
                    <a:pt x="2133" y="806"/>
                  </a:lnTo>
                  <a:lnTo>
                    <a:pt x="2127" y="799"/>
                  </a:lnTo>
                  <a:lnTo>
                    <a:pt x="2123" y="792"/>
                  </a:lnTo>
                  <a:lnTo>
                    <a:pt x="2116" y="784"/>
                  </a:lnTo>
                  <a:lnTo>
                    <a:pt x="2108" y="777"/>
                  </a:lnTo>
                  <a:lnTo>
                    <a:pt x="2100" y="770"/>
                  </a:lnTo>
                  <a:lnTo>
                    <a:pt x="2094" y="763"/>
                  </a:lnTo>
                  <a:lnTo>
                    <a:pt x="2021" y="719"/>
                  </a:lnTo>
                  <a:lnTo>
                    <a:pt x="2015" y="703"/>
                  </a:lnTo>
                  <a:lnTo>
                    <a:pt x="1980" y="659"/>
                  </a:lnTo>
                  <a:lnTo>
                    <a:pt x="1976" y="650"/>
                  </a:lnTo>
                  <a:lnTo>
                    <a:pt x="1970" y="641"/>
                  </a:lnTo>
                  <a:lnTo>
                    <a:pt x="1960" y="632"/>
                  </a:lnTo>
                  <a:lnTo>
                    <a:pt x="1939" y="611"/>
                  </a:lnTo>
                  <a:lnTo>
                    <a:pt x="1918" y="588"/>
                  </a:lnTo>
                  <a:lnTo>
                    <a:pt x="1848" y="536"/>
                  </a:lnTo>
                  <a:lnTo>
                    <a:pt x="1842" y="530"/>
                  </a:lnTo>
                  <a:lnTo>
                    <a:pt x="1800" y="501"/>
                  </a:lnTo>
                  <a:lnTo>
                    <a:pt x="1792" y="495"/>
                  </a:lnTo>
                  <a:lnTo>
                    <a:pt x="1776" y="486"/>
                  </a:lnTo>
                  <a:lnTo>
                    <a:pt x="1770" y="476"/>
                  </a:lnTo>
                  <a:lnTo>
                    <a:pt x="1703" y="439"/>
                  </a:lnTo>
                  <a:lnTo>
                    <a:pt x="1674" y="423"/>
                  </a:lnTo>
                  <a:lnTo>
                    <a:pt x="1646" y="409"/>
                  </a:lnTo>
                  <a:lnTo>
                    <a:pt x="1617" y="396"/>
                  </a:lnTo>
                  <a:lnTo>
                    <a:pt x="1590" y="387"/>
                  </a:lnTo>
                  <a:lnTo>
                    <a:pt x="1561" y="378"/>
                  </a:lnTo>
                  <a:lnTo>
                    <a:pt x="1534" y="372"/>
                  </a:lnTo>
                  <a:lnTo>
                    <a:pt x="1505" y="366"/>
                  </a:lnTo>
                  <a:lnTo>
                    <a:pt x="1480" y="363"/>
                  </a:lnTo>
                  <a:lnTo>
                    <a:pt x="1435" y="332"/>
                  </a:lnTo>
                  <a:lnTo>
                    <a:pt x="1389" y="307"/>
                  </a:lnTo>
                  <a:lnTo>
                    <a:pt x="1340" y="284"/>
                  </a:lnTo>
                  <a:lnTo>
                    <a:pt x="1294" y="265"/>
                  </a:lnTo>
                  <a:lnTo>
                    <a:pt x="1243" y="249"/>
                  </a:lnTo>
                  <a:lnTo>
                    <a:pt x="1195" y="236"/>
                  </a:lnTo>
                  <a:lnTo>
                    <a:pt x="1144" y="228"/>
                  </a:lnTo>
                  <a:lnTo>
                    <a:pt x="1098" y="224"/>
                  </a:lnTo>
                  <a:lnTo>
                    <a:pt x="1086" y="210"/>
                  </a:lnTo>
                  <a:lnTo>
                    <a:pt x="1082" y="204"/>
                  </a:lnTo>
                  <a:lnTo>
                    <a:pt x="1065" y="194"/>
                  </a:lnTo>
                  <a:lnTo>
                    <a:pt x="1061" y="161"/>
                  </a:lnTo>
                  <a:lnTo>
                    <a:pt x="1053" y="150"/>
                  </a:lnTo>
                  <a:lnTo>
                    <a:pt x="1040" y="140"/>
                  </a:lnTo>
                  <a:lnTo>
                    <a:pt x="1020" y="132"/>
                  </a:lnTo>
                  <a:lnTo>
                    <a:pt x="1007" y="129"/>
                  </a:lnTo>
                  <a:lnTo>
                    <a:pt x="1003" y="123"/>
                  </a:lnTo>
                  <a:lnTo>
                    <a:pt x="1001" y="116"/>
                  </a:lnTo>
                  <a:lnTo>
                    <a:pt x="974" y="97"/>
                  </a:lnTo>
                  <a:lnTo>
                    <a:pt x="1012" y="74"/>
                  </a:lnTo>
                  <a:lnTo>
                    <a:pt x="1040" y="39"/>
                  </a:lnTo>
                  <a:lnTo>
                    <a:pt x="1018" y="23"/>
                  </a:lnTo>
                  <a:lnTo>
                    <a:pt x="999" y="15"/>
                  </a:lnTo>
                  <a:lnTo>
                    <a:pt x="981" y="9"/>
                  </a:lnTo>
                  <a:lnTo>
                    <a:pt x="962" y="4"/>
                  </a:lnTo>
                  <a:lnTo>
                    <a:pt x="945" y="3"/>
                  </a:lnTo>
                  <a:lnTo>
                    <a:pt x="925" y="1"/>
                  </a:lnTo>
                  <a:lnTo>
                    <a:pt x="908" y="1"/>
                  </a:lnTo>
                  <a:lnTo>
                    <a:pt x="890" y="1"/>
                  </a:lnTo>
                  <a:lnTo>
                    <a:pt x="873" y="1"/>
                  </a:lnTo>
                  <a:lnTo>
                    <a:pt x="786" y="1"/>
                  </a:lnTo>
                  <a:lnTo>
                    <a:pt x="770" y="0"/>
                  </a:lnTo>
                  <a:lnTo>
                    <a:pt x="725" y="0"/>
                  </a:lnTo>
                  <a:lnTo>
                    <a:pt x="528" y="4"/>
                  </a:lnTo>
                  <a:lnTo>
                    <a:pt x="506" y="4"/>
                  </a:lnTo>
                  <a:lnTo>
                    <a:pt x="483" y="4"/>
                  </a:lnTo>
                  <a:lnTo>
                    <a:pt x="452" y="4"/>
                  </a:lnTo>
                  <a:lnTo>
                    <a:pt x="429" y="4"/>
                  </a:lnTo>
                  <a:lnTo>
                    <a:pt x="349" y="7"/>
                  </a:lnTo>
                  <a:lnTo>
                    <a:pt x="349" y="4"/>
                  </a:lnTo>
                  <a:lnTo>
                    <a:pt x="328" y="7"/>
                  </a:lnTo>
                  <a:lnTo>
                    <a:pt x="313" y="7"/>
                  </a:lnTo>
                  <a:lnTo>
                    <a:pt x="247" y="7"/>
                  </a:lnTo>
                  <a:lnTo>
                    <a:pt x="200" y="7"/>
                  </a:lnTo>
                  <a:lnTo>
                    <a:pt x="140" y="4"/>
                  </a:lnTo>
                  <a:lnTo>
                    <a:pt x="101" y="8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1823"/>
                  </a:lnTo>
                  <a:lnTo>
                    <a:pt x="74" y="1821"/>
                  </a:lnTo>
                  <a:lnTo>
                    <a:pt x="62" y="1845"/>
                  </a:lnTo>
                  <a:lnTo>
                    <a:pt x="53" y="1870"/>
                  </a:lnTo>
                  <a:lnTo>
                    <a:pt x="43" y="1894"/>
                  </a:lnTo>
                  <a:lnTo>
                    <a:pt x="35" y="1919"/>
                  </a:lnTo>
                  <a:lnTo>
                    <a:pt x="26" y="1942"/>
                  </a:lnTo>
                  <a:lnTo>
                    <a:pt x="20" y="1965"/>
                  </a:lnTo>
                  <a:lnTo>
                    <a:pt x="14" y="1990"/>
                  </a:lnTo>
                  <a:lnTo>
                    <a:pt x="10" y="2014"/>
                  </a:lnTo>
                  <a:lnTo>
                    <a:pt x="4" y="2012"/>
                  </a:lnTo>
                  <a:lnTo>
                    <a:pt x="0" y="20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Freeform 47"/>
            <p:cNvSpPr>
              <a:spLocks/>
            </p:cNvSpPr>
            <p:nvPr/>
          </p:nvSpPr>
          <p:spPr bwMode="auto">
            <a:xfrm>
              <a:off x="4326" y="853"/>
              <a:ext cx="187" cy="250"/>
            </a:xfrm>
            <a:custGeom>
              <a:avLst/>
              <a:gdLst>
                <a:gd name="T0" fmla="*/ 0 w 375"/>
                <a:gd name="T1" fmla="*/ 130 h 250"/>
                <a:gd name="T2" fmla="*/ 0 w 375"/>
                <a:gd name="T3" fmla="*/ 250 h 250"/>
                <a:gd name="T4" fmla="*/ 6 w 375"/>
                <a:gd name="T5" fmla="*/ 238 h 250"/>
                <a:gd name="T6" fmla="*/ 14 w 375"/>
                <a:gd name="T7" fmla="*/ 228 h 250"/>
                <a:gd name="T8" fmla="*/ 22 w 375"/>
                <a:gd name="T9" fmla="*/ 216 h 250"/>
                <a:gd name="T10" fmla="*/ 31 w 375"/>
                <a:gd name="T11" fmla="*/ 206 h 250"/>
                <a:gd name="T12" fmla="*/ 40 w 375"/>
                <a:gd name="T13" fmla="*/ 195 h 250"/>
                <a:gd name="T14" fmla="*/ 50 w 375"/>
                <a:gd name="T15" fmla="*/ 185 h 250"/>
                <a:gd name="T16" fmla="*/ 60 w 375"/>
                <a:gd name="T17" fmla="*/ 175 h 250"/>
                <a:gd name="T18" fmla="*/ 72 w 375"/>
                <a:gd name="T19" fmla="*/ 166 h 250"/>
                <a:gd name="T20" fmla="*/ 78 w 375"/>
                <a:gd name="T21" fmla="*/ 166 h 250"/>
                <a:gd name="T22" fmla="*/ 118 w 375"/>
                <a:gd name="T23" fmla="*/ 184 h 250"/>
                <a:gd name="T24" fmla="*/ 124 w 375"/>
                <a:gd name="T25" fmla="*/ 182 h 250"/>
                <a:gd name="T26" fmla="*/ 130 w 375"/>
                <a:gd name="T27" fmla="*/ 181 h 250"/>
                <a:gd name="T28" fmla="*/ 136 w 375"/>
                <a:gd name="T29" fmla="*/ 179 h 250"/>
                <a:gd name="T30" fmla="*/ 142 w 375"/>
                <a:gd name="T31" fmla="*/ 178 h 250"/>
                <a:gd name="T32" fmla="*/ 148 w 375"/>
                <a:gd name="T33" fmla="*/ 173 h 250"/>
                <a:gd name="T34" fmla="*/ 154 w 375"/>
                <a:gd name="T35" fmla="*/ 170 h 250"/>
                <a:gd name="T36" fmla="*/ 161 w 375"/>
                <a:gd name="T37" fmla="*/ 165 h 250"/>
                <a:gd name="T38" fmla="*/ 169 w 375"/>
                <a:gd name="T39" fmla="*/ 159 h 250"/>
                <a:gd name="T40" fmla="*/ 174 w 375"/>
                <a:gd name="T41" fmla="*/ 144 h 250"/>
                <a:gd name="T42" fmla="*/ 180 w 375"/>
                <a:gd name="T43" fmla="*/ 130 h 250"/>
                <a:gd name="T44" fmla="*/ 184 w 375"/>
                <a:gd name="T45" fmla="*/ 116 h 250"/>
                <a:gd name="T46" fmla="*/ 187 w 375"/>
                <a:gd name="T47" fmla="*/ 102 h 250"/>
                <a:gd name="T48" fmla="*/ 187 w 375"/>
                <a:gd name="T49" fmla="*/ 88 h 250"/>
                <a:gd name="T50" fmla="*/ 186 w 375"/>
                <a:gd name="T51" fmla="*/ 75 h 250"/>
                <a:gd name="T52" fmla="*/ 183 w 375"/>
                <a:gd name="T53" fmla="*/ 61 h 250"/>
                <a:gd name="T54" fmla="*/ 180 w 375"/>
                <a:gd name="T55" fmla="*/ 49 h 250"/>
                <a:gd name="T56" fmla="*/ 172 w 375"/>
                <a:gd name="T57" fmla="*/ 38 h 250"/>
                <a:gd name="T58" fmla="*/ 166 w 375"/>
                <a:gd name="T59" fmla="*/ 28 h 250"/>
                <a:gd name="T60" fmla="*/ 160 w 375"/>
                <a:gd name="T61" fmla="*/ 21 h 250"/>
                <a:gd name="T62" fmla="*/ 153 w 375"/>
                <a:gd name="T63" fmla="*/ 14 h 250"/>
                <a:gd name="T64" fmla="*/ 146 w 375"/>
                <a:gd name="T65" fmla="*/ 9 h 250"/>
                <a:gd name="T66" fmla="*/ 139 w 375"/>
                <a:gd name="T67" fmla="*/ 4 h 250"/>
                <a:gd name="T68" fmla="*/ 132 w 375"/>
                <a:gd name="T69" fmla="*/ 2 h 250"/>
                <a:gd name="T70" fmla="*/ 125 w 375"/>
                <a:gd name="T71" fmla="*/ 0 h 250"/>
                <a:gd name="T72" fmla="*/ 118 w 375"/>
                <a:gd name="T73" fmla="*/ 0 h 250"/>
                <a:gd name="T74" fmla="*/ 108 w 375"/>
                <a:gd name="T75" fmla="*/ 0 h 250"/>
                <a:gd name="T76" fmla="*/ 93 w 375"/>
                <a:gd name="T77" fmla="*/ 4 h 250"/>
                <a:gd name="T78" fmla="*/ 83 w 375"/>
                <a:gd name="T79" fmla="*/ 12 h 250"/>
                <a:gd name="T80" fmla="*/ 77 w 375"/>
                <a:gd name="T81" fmla="*/ 17 h 250"/>
                <a:gd name="T82" fmla="*/ 71 w 375"/>
                <a:gd name="T83" fmla="*/ 24 h 250"/>
                <a:gd name="T84" fmla="*/ 65 w 375"/>
                <a:gd name="T85" fmla="*/ 33 h 250"/>
                <a:gd name="T86" fmla="*/ 61 w 375"/>
                <a:gd name="T87" fmla="*/ 40 h 250"/>
                <a:gd name="T88" fmla="*/ 58 w 375"/>
                <a:gd name="T89" fmla="*/ 50 h 250"/>
                <a:gd name="T90" fmla="*/ 55 w 375"/>
                <a:gd name="T91" fmla="*/ 57 h 250"/>
                <a:gd name="T92" fmla="*/ 53 w 375"/>
                <a:gd name="T93" fmla="*/ 65 h 250"/>
                <a:gd name="T94" fmla="*/ 51 w 375"/>
                <a:gd name="T95" fmla="*/ 73 h 250"/>
                <a:gd name="T96" fmla="*/ 50 w 375"/>
                <a:gd name="T97" fmla="*/ 81 h 250"/>
                <a:gd name="T98" fmla="*/ 43 w 375"/>
                <a:gd name="T99" fmla="*/ 85 h 250"/>
                <a:gd name="T100" fmla="*/ 16 w 375"/>
                <a:gd name="T101" fmla="*/ 110 h 250"/>
                <a:gd name="T102" fmla="*/ 8 w 375"/>
                <a:gd name="T103" fmla="*/ 120 h 250"/>
                <a:gd name="T104" fmla="*/ 0 w 375"/>
                <a:gd name="T105" fmla="*/ 130 h 2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250"/>
                <a:gd name="T161" fmla="*/ 375 w 375"/>
                <a:gd name="T162" fmla="*/ 250 h 2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250">
                  <a:moveTo>
                    <a:pt x="0" y="130"/>
                  </a:moveTo>
                  <a:lnTo>
                    <a:pt x="0" y="250"/>
                  </a:lnTo>
                  <a:lnTo>
                    <a:pt x="12" y="238"/>
                  </a:lnTo>
                  <a:lnTo>
                    <a:pt x="28" y="228"/>
                  </a:lnTo>
                  <a:lnTo>
                    <a:pt x="45" y="216"/>
                  </a:lnTo>
                  <a:lnTo>
                    <a:pt x="62" y="206"/>
                  </a:lnTo>
                  <a:lnTo>
                    <a:pt x="80" y="195"/>
                  </a:lnTo>
                  <a:lnTo>
                    <a:pt x="101" y="185"/>
                  </a:lnTo>
                  <a:lnTo>
                    <a:pt x="121" y="175"/>
                  </a:lnTo>
                  <a:lnTo>
                    <a:pt x="144" y="166"/>
                  </a:lnTo>
                  <a:lnTo>
                    <a:pt x="157" y="166"/>
                  </a:lnTo>
                  <a:lnTo>
                    <a:pt x="237" y="184"/>
                  </a:lnTo>
                  <a:lnTo>
                    <a:pt x="249" y="182"/>
                  </a:lnTo>
                  <a:lnTo>
                    <a:pt x="260" y="181"/>
                  </a:lnTo>
                  <a:lnTo>
                    <a:pt x="272" y="179"/>
                  </a:lnTo>
                  <a:lnTo>
                    <a:pt x="285" y="178"/>
                  </a:lnTo>
                  <a:lnTo>
                    <a:pt x="297" y="173"/>
                  </a:lnTo>
                  <a:lnTo>
                    <a:pt x="309" y="170"/>
                  </a:lnTo>
                  <a:lnTo>
                    <a:pt x="322" y="165"/>
                  </a:lnTo>
                  <a:lnTo>
                    <a:pt x="338" y="159"/>
                  </a:lnTo>
                  <a:lnTo>
                    <a:pt x="349" y="144"/>
                  </a:lnTo>
                  <a:lnTo>
                    <a:pt x="361" y="130"/>
                  </a:lnTo>
                  <a:lnTo>
                    <a:pt x="369" y="116"/>
                  </a:lnTo>
                  <a:lnTo>
                    <a:pt x="375" y="102"/>
                  </a:lnTo>
                  <a:lnTo>
                    <a:pt x="375" y="88"/>
                  </a:lnTo>
                  <a:lnTo>
                    <a:pt x="373" y="75"/>
                  </a:lnTo>
                  <a:lnTo>
                    <a:pt x="367" y="61"/>
                  </a:lnTo>
                  <a:lnTo>
                    <a:pt x="361" y="49"/>
                  </a:lnTo>
                  <a:lnTo>
                    <a:pt x="345" y="38"/>
                  </a:lnTo>
                  <a:lnTo>
                    <a:pt x="332" y="28"/>
                  </a:lnTo>
                  <a:lnTo>
                    <a:pt x="320" y="21"/>
                  </a:lnTo>
                  <a:lnTo>
                    <a:pt x="307" y="14"/>
                  </a:lnTo>
                  <a:lnTo>
                    <a:pt x="293" y="9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16" y="0"/>
                  </a:lnTo>
                  <a:lnTo>
                    <a:pt x="187" y="4"/>
                  </a:lnTo>
                  <a:lnTo>
                    <a:pt x="167" y="12"/>
                  </a:lnTo>
                  <a:lnTo>
                    <a:pt x="155" y="17"/>
                  </a:lnTo>
                  <a:lnTo>
                    <a:pt x="142" y="24"/>
                  </a:lnTo>
                  <a:lnTo>
                    <a:pt x="130" y="33"/>
                  </a:lnTo>
                  <a:lnTo>
                    <a:pt x="123" y="40"/>
                  </a:lnTo>
                  <a:lnTo>
                    <a:pt x="117" y="50"/>
                  </a:lnTo>
                  <a:lnTo>
                    <a:pt x="111" y="57"/>
                  </a:lnTo>
                  <a:lnTo>
                    <a:pt x="107" y="65"/>
                  </a:lnTo>
                  <a:lnTo>
                    <a:pt x="103" y="73"/>
                  </a:lnTo>
                  <a:lnTo>
                    <a:pt x="101" y="81"/>
                  </a:lnTo>
                  <a:lnTo>
                    <a:pt x="86" y="85"/>
                  </a:lnTo>
                  <a:lnTo>
                    <a:pt x="33" y="110"/>
                  </a:lnTo>
                  <a:lnTo>
                    <a:pt x="16" y="12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Freeform 48"/>
            <p:cNvSpPr>
              <a:spLocks/>
            </p:cNvSpPr>
            <p:nvPr/>
          </p:nvSpPr>
          <p:spPr bwMode="auto">
            <a:xfrm>
              <a:off x="2858" y="870"/>
              <a:ext cx="1468" cy="3303"/>
            </a:xfrm>
            <a:custGeom>
              <a:avLst/>
              <a:gdLst>
                <a:gd name="T0" fmla="*/ 1390 w 2935"/>
                <a:gd name="T1" fmla="*/ 240 h 3303"/>
                <a:gd name="T2" fmla="*/ 1308 w 2935"/>
                <a:gd name="T3" fmla="*/ 284 h 3303"/>
                <a:gd name="T4" fmla="*/ 1229 w 2935"/>
                <a:gd name="T5" fmla="*/ 155 h 3303"/>
                <a:gd name="T6" fmla="*/ 1193 w 2935"/>
                <a:gd name="T7" fmla="*/ 69 h 3303"/>
                <a:gd name="T8" fmla="*/ 1172 w 2935"/>
                <a:gd name="T9" fmla="*/ 9 h 3303"/>
                <a:gd name="T10" fmla="*/ 1134 w 2935"/>
                <a:gd name="T11" fmla="*/ 1 h 3303"/>
                <a:gd name="T12" fmla="*/ 1076 w 2935"/>
                <a:gd name="T13" fmla="*/ 64 h 3303"/>
                <a:gd name="T14" fmla="*/ 1083 w 2935"/>
                <a:gd name="T15" fmla="*/ 155 h 3303"/>
                <a:gd name="T16" fmla="*/ 1127 w 2935"/>
                <a:gd name="T17" fmla="*/ 178 h 3303"/>
                <a:gd name="T18" fmla="*/ 1253 w 2935"/>
                <a:gd name="T19" fmla="*/ 312 h 3303"/>
                <a:gd name="T20" fmla="*/ 1320 w 2935"/>
                <a:gd name="T21" fmla="*/ 441 h 3303"/>
                <a:gd name="T22" fmla="*/ 1353 w 2935"/>
                <a:gd name="T23" fmla="*/ 623 h 3303"/>
                <a:gd name="T24" fmla="*/ 1048 w 2935"/>
                <a:gd name="T25" fmla="*/ 640 h 3303"/>
                <a:gd name="T26" fmla="*/ 819 w 2935"/>
                <a:gd name="T27" fmla="*/ 658 h 3303"/>
                <a:gd name="T28" fmla="*/ 735 w 2935"/>
                <a:gd name="T29" fmla="*/ 675 h 3303"/>
                <a:gd name="T30" fmla="*/ 741 w 2935"/>
                <a:gd name="T31" fmla="*/ 754 h 3303"/>
                <a:gd name="T32" fmla="*/ 786 w 2935"/>
                <a:gd name="T33" fmla="*/ 782 h 3303"/>
                <a:gd name="T34" fmla="*/ 755 w 2935"/>
                <a:gd name="T35" fmla="*/ 889 h 3303"/>
                <a:gd name="T36" fmla="*/ 598 w 2935"/>
                <a:gd name="T37" fmla="*/ 993 h 3303"/>
                <a:gd name="T38" fmla="*/ 561 w 2935"/>
                <a:gd name="T39" fmla="*/ 1052 h 3303"/>
                <a:gd name="T40" fmla="*/ 455 w 2935"/>
                <a:gd name="T41" fmla="*/ 1143 h 3303"/>
                <a:gd name="T42" fmla="*/ 343 w 2935"/>
                <a:gd name="T43" fmla="*/ 1293 h 3303"/>
                <a:gd name="T44" fmla="*/ 291 w 2935"/>
                <a:gd name="T45" fmla="*/ 1421 h 3303"/>
                <a:gd name="T46" fmla="*/ 256 w 2935"/>
                <a:gd name="T47" fmla="*/ 1491 h 3303"/>
                <a:gd name="T48" fmla="*/ 247 w 2935"/>
                <a:gd name="T49" fmla="*/ 1580 h 3303"/>
                <a:gd name="T50" fmla="*/ 256 w 2935"/>
                <a:gd name="T51" fmla="*/ 1667 h 3303"/>
                <a:gd name="T52" fmla="*/ 258 w 2935"/>
                <a:gd name="T53" fmla="*/ 1833 h 3303"/>
                <a:gd name="T54" fmla="*/ 204 w 2935"/>
                <a:gd name="T55" fmla="*/ 1850 h 3303"/>
                <a:gd name="T56" fmla="*/ 108 w 2935"/>
                <a:gd name="T57" fmla="*/ 1894 h 3303"/>
                <a:gd name="T58" fmla="*/ 10 w 2935"/>
                <a:gd name="T59" fmla="*/ 1981 h 3303"/>
                <a:gd name="T60" fmla="*/ 0 w 2935"/>
                <a:gd name="T61" fmla="*/ 2061 h 3303"/>
                <a:gd name="T62" fmla="*/ 35 w 2935"/>
                <a:gd name="T63" fmla="*/ 2217 h 3303"/>
                <a:gd name="T64" fmla="*/ 120 w 2935"/>
                <a:gd name="T65" fmla="*/ 2358 h 3303"/>
                <a:gd name="T66" fmla="*/ 208 w 2935"/>
                <a:gd name="T67" fmla="*/ 2405 h 3303"/>
                <a:gd name="T68" fmla="*/ 353 w 2935"/>
                <a:gd name="T69" fmla="*/ 2377 h 3303"/>
                <a:gd name="T70" fmla="*/ 426 w 2935"/>
                <a:gd name="T71" fmla="*/ 2366 h 3303"/>
                <a:gd name="T72" fmla="*/ 501 w 2935"/>
                <a:gd name="T73" fmla="*/ 2335 h 3303"/>
                <a:gd name="T74" fmla="*/ 565 w 2935"/>
                <a:gd name="T75" fmla="*/ 2302 h 3303"/>
                <a:gd name="T76" fmla="*/ 602 w 2935"/>
                <a:gd name="T77" fmla="*/ 2244 h 3303"/>
                <a:gd name="T78" fmla="*/ 649 w 2935"/>
                <a:gd name="T79" fmla="*/ 2371 h 3303"/>
                <a:gd name="T80" fmla="*/ 725 w 2935"/>
                <a:gd name="T81" fmla="*/ 2511 h 3303"/>
                <a:gd name="T82" fmla="*/ 769 w 2935"/>
                <a:gd name="T83" fmla="*/ 2535 h 3303"/>
                <a:gd name="T84" fmla="*/ 926 w 2935"/>
                <a:gd name="T85" fmla="*/ 2884 h 3303"/>
                <a:gd name="T86" fmla="*/ 791 w 2935"/>
                <a:gd name="T87" fmla="*/ 2909 h 3303"/>
                <a:gd name="T88" fmla="*/ 653 w 2935"/>
                <a:gd name="T89" fmla="*/ 2932 h 3303"/>
                <a:gd name="T90" fmla="*/ 555 w 2935"/>
                <a:gd name="T91" fmla="*/ 2952 h 3303"/>
                <a:gd name="T92" fmla="*/ 349 w 2935"/>
                <a:gd name="T93" fmla="*/ 3037 h 3303"/>
                <a:gd name="T94" fmla="*/ 282 w 2935"/>
                <a:gd name="T95" fmla="*/ 3142 h 3303"/>
                <a:gd name="T96" fmla="*/ 564 w 2935"/>
                <a:gd name="T97" fmla="*/ 3272 h 3303"/>
                <a:gd name="T98" fmla="*/ 947 w 2935"/>
                <a:gd name="T99" fmla="*/ 3297 h 3303"/>
                <a:gd name="T100" fmla="*/ 1343 w 2935"/>
                <a:gd name="T101" fmla="*/ 3288 h 3303"/>
                <a:gd name="T102" fmla="*/ 1450 w 2935"/>
                <a:gd name="T103" fmla="*/ 3277 h 3303"/>
                <a:gd name="T104" fmla="*/ 1433 w 2935"/>
                <a:gd name="T105" fmla="*/ 2434 h 3303"/>
                <a:gd name="T106" fmla="*/ 1398 w 2935"/>
                <a:gd name="T107" fmla="*/ 524 h 3303"/>
                <a:gd name="T108" fmla="*/ 1447 w 2935"/>
                <a:gd name="T109" fmla="*/ 271 h 33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35"/>
                <a:gd name="T166" fmla="*/ 0 h 3303"/>
                <a:gd name="T167" fmla="*/ 2935 w 2935"/>
                <a:gd name="T168" fmla="*/ 3303 h 33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35" h="3303">
                  <a:moveTo>
                    <a:pt x="2935" y="233"/>
                  </a:moveTo>
                  <a:lnTo>
                    <a:pt x="2935" y="113"/>
                  </a:lnTo>
                  <a:lnTo>
                    <a:pt x="2887" y="143"/>
                  </a:lnTo>
                  <a:lnTo>
                    <a:pt x="2846" y="175"/>
                  </a:lnTo>
                  <a:lnTo>
                    <a:pt x="2809" y="207"/>
                  </a:lnTo>
                  <a:lnTo>
                    <a:pt x="2780" y="240"/>
                  </a:lnTo>
                  <a:lnTo>
                    <a:pt x="2753" y="271"/>
                  </a:lnTo>
                  <a:lnTo>
                    <a:pt x="2732" y="305"/>
                  </a:lnTo>
                  <a:lnTo>
                    <a:pt x="2714" y="338"/>
                  </a:lnTo>
                  <a:lnTo>
                    <a:pt x="2703" y="371"/>
                  </a:lnTo>
                  <a:lnTo>
                    <a:pt x="2693" y="357"/>
                  </a:lnTo>
                  <a:lnTo>
                    <a:pt x="2616" y="284"/>
                  </a:lnTo>
                  <a:lnTo>
                    <a:pt x="2602" y="270"/>
                  </a:lnTo>
                  <a:lnTo>
                    <a:pt x="2590" y="259"/>
                  </a:lnTo>
                  <a:lnTo>
                    <a:pt x="2557" y="229"/>
                  </a:lnTo>
                  <a:lnTo>
                    <a:pt x="2546" y="225"/>
                  </a:lnTo>
                  <a:lnTo>
                    <a:pt x="2532" y="212"/>
                  </a:lnTo>
                  <a:lnTo>
                    <a:pt x="2457" y="155"/>
                  </a:lnTo>
                  <a:lnTo>
                    <a:pt x="2443" y="148"/>
                  </a:lnTo>
                  <a:lnTo>
                    <a:pt x="2385" y="113"/>
                  </a:lnTo>
                  <a:lnTo>
                    <a:pt x="2385" y="101"/>
                  </a:lnTo>
                  <a:lnTo>
                    <a:pt x="2387" y="91"/>
                  </a:lnTo>
                  <a:lnTo>
                    <a:pt x="2385" y="79"/>
                  </a:lnTo>
                  <a:lnTo>
                    <a:pt x="2385" y="69"/>
                  </a:lnTo>
                  <a:lnTo>
                    <a:pt x="2381" y="58"/>
                  </a:lnTo>
                  <a:lnTo>
                    <a:pt x="2377" y="48"/>
                  </a:lnTo>
                  <a:lnTo>
                    <a:pt x="2371" y="37"/>
                  </a:lnTo>
                  <a:lnTo>
                    <a:pt x="2363" y="28"/>
                  </a:lnTo>
                  <a:lnTo>
                    <a:pt x="2358" y="16"/>
                  </a:lnTo>
                  <a:lnTo>
                    <a:pt x="2344" y="9"/>
                  </a:lnTo>
                  <a:lnTo>
                    <a:pt x="2331" y="5"/>
                  </a:lnTo>
                  <a:lnTo>
                    <a:pt x="2319" y="1"/>
                  </a:lnTo>
                  <a:lnTo>
                    <a:pt x="2307" y="1"/>
                  </a:lnTo>
                  <a:lnTo>
                    <a:pt x="2294" y="0"/>
                  </a:lnTo>
                  <a:lnTo>
                    <a:pt x="2280" y="0"/>
                  </a:lnTo>
                  <a:lnTo>
                    <a:pt x="2268" y="1"/>
                  </a:lnTo>
                  <a:lnTo>
                    <a:pt x="2257" y="4"/>
                  </a:lnTo>
                  <a:lnTo>
                    <a:pt x="2239" y="12"/>
                  </a:lnTo>
                  <a:lnTo>
                    <a:pt x="2224" y="13"/>
                  </a:lnTo>
                  <a:lnTo>
                    <a:pt x="2175" y="35"/>
                  </a:lnTo>
                  <a:lnTo>
                    <a:pt x="2162" y="49"/>
                  </a:lnTo>
                  <a:lnTo>
                    <a:pt x="2152" y="64"/>
                  </a:lnTo>
                  <a:lnTo>
                    <a:pt x="2144" y="78"/>
                  </a:lnTo>
                  <a:lnTo>
                    <a:pt x="2142" y="93"/>
                  </a:lnTo>
                  <a:lnTo>
                    <a:pt x="2141" y="107"/>
                  </a:lnTo>
                  <a:lnTo>
                    <a:pt x="2146" y="124"/>
                  </a:lnTo>
                  <a:lnTo>
                    <a:pt x="2152" y="139"/>
                  </a:lnTo>
                  <a:lnTo>
                    <a:pt x="2166" y="155"/>
                  </a:lnTo>
                  <a:lnTo>
                    <a:pt x="2175" y="162"/>
                  </a:lnTo>
                  <a:lnTo>
                    <a:pt x="2189" y="169"/>
                  </a:lnTo>
                  <a:lnTo>
                    <a:pt x="2205" y="172"/>
                  </a:lnTo>
                  <a:lnTo>
                    <a:pt x="2222" y="176"/>
                  </a:lnTo>
                  <a:lnTo>
                    <a:pt x="2237" y="177"/>
                  </a:lnTo>
                  <a:lnTo>
                    <a:pt x="2253" y="178"/>
                  </a:lnTo>
                  <a:lnTo>
                    <a:pt x="2268" y="177"/>
                  </a:lnTo>
                  <a:lnTo>
                    <a:pt x="2284" y="177"/>
                  </a:lnTo>
                  <a:lnTo>
                    <a:pt x="2309" y="181"/>
                  </a:lnTo>
                  <a:lnTo>
                    <a:pt x="2358" y="212"/>
                  </a:lnTo>
                  <a:lnTo>
                    <a:pt x="2369" y="217"/>
                  </a:lnTo>
                  <a:lnTo>
                    <a:pt x="2505" y="312"/>
                  </a:lnTo>
                  <a:lnTo>
                    <a:pt x="2532" y="333"/>
                  </a:lnTo>
                  <a:lnTo>
                    <a:pt x="2557" y="357"/>
                  </a:lnTo>
                  <a:lnTo>
                    <a:pt x="2569" y="364"/>
                  </a:lnTo>
                  <a:lnTo>
                    <a:pt x="2594" y="382"/>
                  </a:lnTo>
                  <a:lnTo>
                    <a:pt x="2617" y="411"/>
                  </a:lnTo>
                  <a:lnTo>
                    <a:pt x="2639" y="441"/>
                  </a:lnTo>
                  <a:lnTo>
                    <a:pt x="2656" y="472"/>
                  </a:lnTo>
                  <a:lnTo>
                    <a:pt x="2672" y="502"/>
                  </a:lnTo>
                  <a:lnTo>
                    <a:pt x="2681" y="531"/>
                  </a:lnTo>
                  <a:lnTo>
                    <a:pt x="2693" y="562"/>
                  </a:lnTo>
                  <a:lnTo>
                    <a:pt x="2699" y="591"/>
                  </a:lnTo>
                  <a:lnTo>
                    <a:pt x="2705" y="623"/>
                  </a:lnTo>
                  <a:lnTo>
                    <a:pt x="2654" y="623"/>
                  </a:lnTo>
                  <a:lnTo>
                    <a:pt x="2476" y="632"/>
                  </a:lnTo>
                  <a:lnTo>
                    <a:pt x="2354" y="633"/>
                  </a:lnTo>
                  <a:lnTo>
                    <a:pt x="2170" y="639"/>
                  </a:lnTo>
                  <a:lnTo>
                    <a:pt x="2154" y="639"/>
                  </a:lnTo>
                  <a:lnTo>
                    <a:pt x="2096" y="640"/>
                  </a:lnTo>
                  <a:lnTo>
                    <a:pt x="2078" y="640"/>
                  </a:lnTo>
                  <a:lnTo>
                    <a:pt x="1846" y="646"/>
                  </a:lnTo>
                  <a:lnTo>
                    <a:pt x="1730" y="652"/>
                  </a:lnTo>
                  <a:lnTo>
                    <a:pt x="1698" y="654"/>
                  </a:lnTo>
                  <a:lnTo>
                    <a:pt x="1669" y="657"/>
                  </a:lnTo>
                  <a:lnTo>
                    <a:pt x="1638" y="658"/>
                  </a:lnTo>
                  <a:lnTo>
                    <a:pt x="1607" y="659"/>
                  </a:lnTo>
                  <a:lnTo>
                    <a:pt x="1576" y="660"/>
                  </a:lnTo>
                  <a:lnTo>
                    <a:pt x="1545" y="662"/>
                  </a:lnTo>
                  <a:lnTo>
                    <a:pt x="1514" y="666"/>
                  </a:lnTo>
                  <a:lnTo>
                    <a:pt x="1485" y="672"/>
                  </a:lnTo>
                  <a:lnTo>
                    <a:pt x="1470" y="675"/>
                  </a:lnTo>
                  <a:lnTo>
                    <a:pt x="1452" y="679"/>
                  </a:lnTo>
                  <a:lnTo>
                    <a:pt x="1417" y="708"/>
                  </a:lnTo>
                  <a:lnTo>
                    <a:pt x="1425" y="731"/>
                  </a:lnTo>
                  <a:lnTo>
                    <a:pt x="1443" y="742"/>
                  </a:lnTo>
                  <a:lnTo>
                    <a:pt x="1462" y="749"/>
                  </a:lnTo>
                  <a:lnTo>
                    <a:pt x="1481" y="754"/>
                  </a:lnTo>
                  <a:lnTo>
                    <a:pt x="1503" y="759"/>
                  </a:lnTo>
                  <a:lnTo>
                    <a:pt x="1520" y="763"/>
                  </a:lnTo>
                  <a:lnTo>
                    <a:pt x="1541" y="766"/>
                  </a:lnTo>
                  <a:lnTo>
                    <a:pt x="1561" y="771"/>
                  </a:lnTo>
                  <a:lnTo>
                    <a:pt x="1582" y="778"/>
                  </a:lnTo>
                  <a:lnTo>
                    <a:pt x="1572" y="782"/>
                  </a:lnTo>
                  <a:lnTo>
                    <a:pt x="1549" y="811"/>
                  </a:lnTo>
                  <a:lnTo>
                    <a:pt x="1551" y="815"/>
                  </a:lnTo>
                  <a:lnTo>
                    <a:pt x="1512" y="846"/>
                  </a:lnTo>
                  <a:lnTo>
                    <a:pt x="1514" y="865"/>
                  </a:lnTo>
                  <a:lnTo>
                    <a:pt x="1522" y="870"/>
                  </a:lnTo>
                  <a:lnTo>
                    <a:pt x="1509" y="889"/>
                  </a:lnTo>
                  <a:lnTo>
                    <a:pt x="1476" y="899"/>
                  </a:lnTo>
                  <a:lnTo>
                    <a:pt x="1377" y="924"/>
                  </a:lnTo>
                  <a:lnTo>
                    <a:pt x="1313" y="941"/>
                  </a:lnTo>
                  <a:lnTo>
                    <a:pt x="1297" y="948"/>
                  </a:lnTo>
                  <a:lnTo>
                    <a:pt x="1260" y="964"/>
                  </a:lnTo>
                  <a:lnTo>
                    <a:pt x="1196" y="993"/>
                  </a:lnTo>
                  <a:lnTo>
                    <a:pt x="1185" y="1005"/>
                  </a:lnTo>
                  <a:lnTo>
                    <a:pt x="1169" y="1014"/>
                  </a:lnTo>
                  <a:lnTo>
                    <a:pt x="1156" y="1023"/>
                  </a:lnTo>
                  <a:lnTo>
                    <a:pt x="1142" y="1033"/>
                  </a:lnTo>
                  <a:lnTo>
                    <a:pt x="1132" y="1043"/>
                  </a:lnTo>
                  <a:lnTo>
                    <a:pt x="1121" y="1052"/>
                  </a:lnTo>
                  <a:lnTo>
                    <a:pt x="1111" y="1063"/>
                  </a:lnTo>
                  <a:lnTo>
                    <a:pt x="1103" y="1072"/>
                  </a:lnTo>
                  <a:lnTo>
                    <a:pt x="1099" y="1083"/>
                  </a:lnTo>
                  <a:lnTo>
                    <a:pt x="960" y="1127"/>
                  </a:lnTo>
                  <a:lnTo>
                    <a:pt x="937" y="1131"/>
                  </a:lnTo>
                  <a:lnTo>
                    <a:pt x="909" y="1143"/>
                  </a:lnTo>
                  <a:lnTo>
                    <a:pt x="876" y="1163"/>
                  </a:lnTo>
                  <a:lnTo>
                    <a:pt x="840" y="1180"/>
                  </a:lnTo>
                  <a:lnTo>
                    <a:pt x="791" y="1208"/>
                  </a:lnTo>
                  <a:lnTo>
                    <a:pt x="750" y="1236"/>
                  </a:lnTo>
                  <a:lnTo>
                    <a:pt x="716" y="1264"/>
                  </a:lnTo>
                  <a:lnTo>
                    <a:pt x="686" y="1293"/>
                  </a:lnTo>
                  <a:lnTo>
                    <a:pt x="659" y="1321"/>
                  </a:lnTo>
                  <a:lnTo>
                    <a:pt x="640" y="1350"/>
                  </a:lnTo>
                  <a:lnTo>
                    <a:pt x="623" y="1379"/>
                  </a:lnTo>
                  <a:lnTo>
                    <a:pt x="613" y="1410"/>
                  </a:lnTo>
                  <a:lnTo>
                    <a:pt x="603" y="1412"/>
                  </a:lnTo>
                  <a:lnTo>
                    <a:pt x="582" y="1421"/>
                  </a:lnTo>
                  <a:lnTo>
                    <a:pt x="564" y="1432"/>
                  </a:lnTo>
                  <a:lnTo>
                    <a:pt x="551" y="1442"/>
                  </a:lnTo>
                  <a:lnTo>
                    <a:pt x="539" y="1455"/>
                  </a:lnTo>
                  <a:lnTo>
                    <a:pt x="528" y="1467"/>
                  </a:lnTo>
                  <a:lnTo>
                    <a:pt x="520" y="1479"/>
                  </a:lnTo>
                  <a:lnTo>
                    <a:pt x="512" y="1491"/>
                  </a:lnTo>
                  <a:lnTo>
                    <a:pt x="504" y="1505"/>
                  </a:lnTo>
                  <a:lnTo>
                    <a:pt x="498" y="1519"/>
                  </a:lnTo>
                  <a:lnTo>
                    <a:pt x="495" y="1535"/>
                  </a:lnTo>
                  <a:lnTo>
                    <a:pt x="493" y="1549"/>
                  </a:lnTo>
                  <a:lnTo>
                    <a:pt x="493" y="1566"/>
                  </a:lnTo>
                  <a:lnTo>
                    <a:pt x="493" y="1580"/>
                  </a:lnTo>
                  <a:lnTo>
                    <a:pt x="495" y="1595"/>
                  </a:lnTo>
                  <a:lnTo>
                    <a:pt x="498" y="1610"/>
                  </a:lnTo>
                  <a:lnTo>
                    <a:pt x="504" y="1625"/>
                  </a:lnTo>
                  <a:lnTo>
                    <a:pt x="516" y="1632"/>
                  </a:lnTo>
                  <a:lnTo>
                    <a:pt x="518" y="1638"/>
                  </a:lnTo>
                  <a:lnTo>
                    <a:pt x="512" y="1667"/>
                  </a:lnTo>
                  <a:lnTo>
                    <a:pt x="516" y="1701"/>
                  </a:lnTo>
                  <a:lnTo>
                    <a:pt x="545" y="1790"/>
                  </a:lnTo>
                  <a:lnTo>
                    <a:pt x="545" y="1800"/>
                  </a:lnTo>
                  <a:lnTo>
                    <a:pt x="553" y="1825"/>
                  </a:lnTo>
                  <a:lnTo>
                    <a:pt x="528" y="1832"/>
                  </a:lnTo>
                  <a:lnTo>
                    <a:pt x="516" y="1833"/>
                  </a:lnTo>
                  <a:lnTo>
                    <a:pt x="479" y="1865"/>
                  </a:lnTo>
                  <a:lnTo>
                    <a:pt x="464" y="1860"/>
                  </a:lnTo>
                  <a:lnTo>
                    <a:pt x="450" y="1857"/>
                  </a:lnTo>
                  <a:lnTo>
                    <a:pt x="434" y="1853"/>
                  </a:lnTo>
                  <a:lnTo>
                    <a:pt x="423" y="1852"/>
                  </a:lnTo>
                  <a:lnTo>
                    <a:pt x="407" y="1850"/>
                  </a:lnTo>
                  <a:lnTo>
                    <a:pt x="394" y="1850"/>
                  </a:lnTo>
                  <a:lnTo>
                    <a:pt x="378" y="1851"/>
                  </a:lnTo>
                  <a:lnTo>
                    <a:pt x="365" y="1854"/>
                  </a:lnTo>
                  <a:lnTo>
                    <a:pt x="351" y="1858"/>
                  </a:lnTo>
                  <a:lnTo>
                    <a:pt x="307" y="1912"/>
                  </a:lnTo>
                  <a:lnTo>
                    <a:pt x="215" y="1894"/>
                  </a:lnTo>
                  <a:lnTo>
                    <a:pt x="149" y="1901"/>
                  </a:lnTo>
                  <a:lnTo>
                    <a:pt x="113" y="1914"/>
                  </a:lnTo>
                  <a:lnTo>
                    <a:pt x="60" y="1937"/>
                  </a:lnTo>
                  <a:lnTo>
                    <a:pt x="43" y="1951"/>
                  </a:lnTo>
                  <a:lnTo>
                    <a:pt x="31" y="1966"/>
                  </a:lnTo>
                  <a:lnTo>
                    <a:pt x="20" y="1981"/>
                  </a:lnTo>
                  <a:lnTo>
                    <a:pt x="14" y="1996"/>
                  </a:lnTo>
                  <a:lnTo>
                    <a:pt x="6" y="2010"/>
                  </a:lnTo>
                  <a:lnTo>
                    <a:pt x="2" y="2024"/>
                  </a:lnTo>
                  <a:lnTo>
                    <a:pt x="0" y="2038"/>
                  </a:lnTo>
                  <a:lnTo>
                    <a:pt x="0" y="2053"/>
                  </a:lnTo>
                  <a:lnTo>
                    <a:pt x="0" y="2061"/>
                  </a:lnTo>
                  <a:lnTo>
                    <a:pt x="0" y="2087"/>
                  </a:lnTo>
                  <a:lnTo>
                    <a:pt x="8" y="2114"/>
                  </a:lnTo>
                  <a:lnTo>
                    <a:pt x="20" y="2139"/>
                  </a:lnTo>
                  <a:lnTo>
                    <a:pt x="35" y="2166"/>
                  </a:lnTo>
                  <a:lnTo>
                    <a:pt x="51" y="2192"/>
                  </a:lnTo>
                  <a:lnTo>
                    <a:pt x="70" y="2217"/>
                  </a:lnTo>
                  <a:lnTo>
                    <a:pt x="87" y="2243"/>
                  </a:lnTo>
                  <a:lnTo>
                    <a:pt x="109" y="2270"/>
                  </a:lnTo>
                  <a:lnTo>
                    <a:pt x="146" y="2307"/>
                  </a:lnTo>
                  <a:lnTo>
                    <a:pt x="173" y="2324"/>
                  </a:lnTo>
                  <a:lnTo>
                    <a:pt x="206" y="2343"/>
                  </a:lnTo>
                  <a:lnTo>
                    <a:pt x="239" y="2358"/>
                  </a:lnTo>
                  <a:lnTo>
                    <a:pt x="274" y="2372"/>
                  </a:lnTo>
                  <a:lnTo>
                    <a:pt x="308" y="2383"/>
                  </a:lnTo>
                  <a:lnTo>
                    <a:pt x="343" y="2392"/>
                  </a:lnTo>
                  <a:lnTo>
                    <a:pt x="378" y="2399"/>
                  </a:lnTo>
                  <a:lnTo>
                    <a:pt x="415" y="2402"/>
                  </a:lnTo>
                  <a:lnTo>
                    <a:pt x="415" y="2405"/>
                  </a:lnTo>
                  <a:lnTo>
                    <a:pt x="545" y="2395"/>
                  </a:lnTo>
                  <a:lnTo>
                    <a:pt x="572" y="2390"/>
                  </a:lnTo>
                  <a:lnTo>
                    <a:pt x="636" y="2369"/>
                  </a:lnTo>
                  <a:lnTo>
                    <a:pt x="659" y="2371"/>
                  </a:lnTo>
                  <a:lnTo>
                    <a:pt x="683" y="2375"/>
                  </a:lnTo>
                  <a:lnTo>
                    <a:pt x="706" y="2377"/>
                  </a:lnTo>
                  <a:lnTo>
                    <a:pt x="731" y="2379"/>
                  </a:lnTo>
                  <a:lnTo>
                    <a:pt x="754" y="2378"/>
                  </a:lnTo>
                  <a:lnTo>
                    <a:pt x="778" y="2378"/>
                  </a:lnTo>
                  <a:lnTo>
                    <a:pt x="801" y="2376"/>
                  </a:lnTo>
                  <a:lnTo>
                    <a:pt x="824" y="2373"/>
                  </a:lnTo>
                  <a:lnTo>
                    <a:pt x="851" y="2366"/>
                  </a:lnTo>
                  <a:lnTo>
                    <a:pt x="871" y="2365"/>
                  </a:lnTo>
                  <a:lnTo>
                    <a:pt x="904" y="2354"/>
                  </a:lnTo>
                  <a:lnTo>
                    <a:pt x="933" y="2337"/>
                  </a:lnTo>
                  <a:lnTo>
                    <a:pt x="954" y="2336"/>
                  </a:lnTo>
                  <a:lnTo>
                    <a:pt x="977" y="2336"/>
                  </a:lnTo>
                  <a:lnTo>
                    <a:pt x="1001" y="2335"/>
                  </a:lnTo>
                  <a:lnTo>
                    <a:pt x="1024" y="2333"/>
                  </a:lnTo>
                  <a:lnTo>
                    <a:pt x="1045" y="2328"/>
                  </a:lnTo>
                  <a:lnTo>
                    <a:pt x="1068" y="2323"/>
                  </a:lnTo>
                  <a:lnTo>
                    <a:pt x="1090" y="2317"/>
                  </a:lnTo>
                  <a:lnTo>
                    <a:pt x="1113" y="2312"/>
                  </a:lnTo>
                  <a:lnTo>
                    <a:pt x="1129" y="2302"/>
                  </a:lnTo>
                  <a:lnTo>
                    <a:pt x="1146" y="2293"/>
                  </a:lnTo>
                  <a:lnTo>
                    <a:pt x="1160" y="2284"/>
                  </a:lnTo>
                  <a:lnTo>
                    <a:pt x="1175" y="2274"/>
                  </a:lnTo>
                  <a:lnTo>
                    <a:pt x="1185" y="2264"/>
                  </a:lnTo>
                  <a:lnTo>
                    <a:pt x="1196" y="2253"/>
                  </a:lnTo>
                  <a:lnTo>
                    <a:pt x="1204" y="2244"/>
                  </a:lnTo>
                  <a:lnTo>
                    <a:pt x="1212" y="2236"/>
                  </a:lnTo>
                  <a:lnTo>
                    <a:pt x="1229" y="2263"/>
                  </a:lnTo>
                  <a:lnTo>
                    <a:pt x="1247" y="2290"/>
                  </a:lnTo>
                  <a:lnTo>
                    <a:pt x="1262" y="2316"/>
                  </a:lnTo>
                  <a:lnTo>
                    <a:pt x="1280" y="2344"/>
                  </a:lnTo>
                  <a:lnTo>
                    <a:pt x="1297" y="2371"/>
                  </a:lnTo>
                  <a:lnTo>
                    <a:pt x="1315" y="2399"/>
                  </a:lnTo>
                  <a:lnTo>
                    <a:pt x="1336" y="2426"/>
                  </a:lnTo>
                  <a:lnTo>
                    <a:pt x="1363" y="2454"/>
                  </a:lnTo>
                  <a:lnTo>
                    <a:pt x="1412" y="2494"/>
                  </a:lnTo>
                  <a:lnTo>
                    <a:pt x="1437" y="2503"/>
                  </a:lnTo>
                  <a:lnTo>
                    <a:pt x="1450" y="2511"/>
                  </a:lnTo>
                  <a:lnTo>
                    <a:pt x="1466" y="2518"/>
                  </a:lnTo>
                  <a:lnTo>
                    <a:pt x="1479" y="2522"/>
                  </a:lnTo>
                  <a:lnTo>
                    <a:pt x="1495" y="2527"/>
                  </a:lnTo>
                  <a:lnTo>
                    <a:pt x="1509" y="2529"/>
                  </a:lnTo>
                  <a:lnTo>
                    <a:pt x="1524" y="2533"/>
                  </a:lnTo>
                  <a:lnTo>
                    <a:pt x="1538" y="2535"/>
                  </a:lnTo>
                  <a:lnTo>
                    <a:pt x="1555" y="2540"/>
                  </a:lnTo>
                  <a:lnTo>
                    <a:pt x="1571" y="2554"/>
                  </a:lnTo>
                  <a:lnTo>
                    <a:pt x="1749" y="2774"/>
                  </a:lnTo>
                  <a:lnTo>
                    <a:pt x="1761" y="2783"/>
                  </a:lnTo>
                  <a:lnTo>
                    <a:pt x="1842" y="2876"/>
                  </a:lnTo>
                  <a:lnTo>
                    <a:pt x="1852" y="2884"/>
                  </a:lnTo>
                  <a:lnTo>
                    <a:pt x="1861" y="2896"/>
                  </a:lnTo>
                  <a:lnTo>
                    <a:pt x="1821" y="2896"/>
                  </a:lnTo>
                  <a:lnTo>
                    <a:pt x="1730" y="2902"/>
                  </a:lnTo>
                  <a:lnTo>
                    <a:pt x="1679" y="2903"/>
                  </a:lnTo>
                  <a:lnTo>
                    <a:pt x="1631" y="2905"/>
                  </a:lnTo>
                  <a:lnTo>
                    <a:pt x="1582" y="2909"/>
                  </a:lnTo>
                  <a:lnTo>
                    <a:pt x="1536" y="2913"/>
                  </a:lnTo>
                  <a:lnTo>
                    <a:pt x="1485" y="2917"/>
                  </a:lnTo>
                  <a:lnTo>
                    <a:pt x="1437" y="2922"/>
                  </a:lnTo>
                  <a:lnTo>
                    <a:pt x="1388" y="2926"/>
                  </a:lnTo>
                  <a:lnTo>
                    <a:pt x="1340" y="2932"/>
                  </a:lnTo>
                  <a:lnTo>
                    <a:pt x="1305" y="2932"/>
                  </a:lnTo>
                  <a:lnTo>
                    <a:pt x="1272" y="2934"/>
                  </a:lnTo>
                  <a:lnTo>
                    <a:pt x="1239" y="2938"/>
                  </a:lnTo>
                  <a:lnTo>
                    <a:pt x="1208" y="2941"/>
                  </a:lnTo>
                  <a:lnTo>
                    <a:pt x="1175" y="2945"/>
                  </a:lnTo>
                  <a:lnTo>
                    <a:pt x="1142" y="2948"/>
                  </a:lnTo>
                  <a:lnTo>
                    <a:pt x="1109" y="2952"/>
                  </a:lnTo>
                  <a:lnTo>
                    <a:pt x="1078" y="2955"/>
                  </a:lnTo>
                  <a:lnTo>
                    <a:pt x="884" y="2989"/>
                  </a:lnTo>
                  <a:lnTo>
                    <a:pt x="747" y="3019"/>
                  </a:lnTo>
                  <a:lnTo>
                    <a:pt x="729" y="3025"/>
                  </a:lnTo>
                  <a:lnTo>
                    <a:pt x="714" y="3031"/>
                  </a:lnTo>
                  <a:lnTo>
                    <a:pt x="698" y="3037"/>
                  </a:lnTo>
                  <a:lnTo>
                    <a:pt x="685" y="3044"/>
                  </a:lnTo>
                  <a:lnTo>
                    <a:pt x="667" y="3050"/>
                  </a:lnTo>
                  <a:lnTo>
                    <a:pt x="654" y="3057"/>
                  </a:lnTo>
                  <a:lnTo>
                    <a:pt x="640" y="3064"/>
                  </a:lnTo>
                  <a:lnTo>
                    <a:pt x="628" y="3072"/>
                  </a:lnTo>
                  <a:lnTo>
                    <a:pt x="564" y="3142"/>
                  </a:lnTo>
                  <a:lnTo>
                    <a:pt x="580" y="3174"/>
                  </a:lnTo>
                  <a:lnTo>
                    <a:pt x="586" y="3183"/>
                  </a:lnTo>
                  <a:lnTo>
                    <a:pt x="719" y="3221"/>
                  </a:lnTo>
                  <a:lnTo>
                    <a:pt x="853" y="3246"/>
                  </a:lnTo>
                  <a:lnTo>
                    <a:pt x="989" y="3263"/>
                  </a:lnTo>
                  <a:lnTo>
                    <a:pt x="1127" y="3272"/>
                  </a:lnTo>
                  <a:lnTo>
                    <a:pt x="1262" y="3277"/>
                  </a:lnTo>
                  <a:lnTo>
                    <a:pt x="1400" y="3280"/>
                  </a:lnTo>
                  <a:lnTo>
                    <a:pt x="1538" y="3284"/>
                  </a:lnTo>
                  <a:lnTo>
                    <a:pt x="1675" y="3292"/>
                  </a:lnTo>
                  <a:lnTo>
                    <a:pt x="1784" y="3296"/>
                  </a:lnTo>
                  <a:lnTo>
                    <a:pt x="1894" y="3297"/>
                  </a:lnTo>
                  <a:lnTo>
                    <a:pt x="2142" y="3303"/>
                  </a:lnTo>
                  <a:lnTo>
                    <a:pt x="2185" y="3301"/>
                  </a:lnTo>
                  <a:lnTo>
                    <a:pt x="2385" y="3296"/>
                  </a:lnTo>
                  <a:lnTo>
                    <a:pt x="2412" y="3296"/>
                  </a:lnTo>
                  <a:lnTo>
                    <a:pt x="2650" y="3291"/>
                  </a:lnTo>
                  <a:lnTo>
                    <a:pt x="2685" y="3288"/>
                  </a:lnTo>
                  <a:lnTo>
                    <a:pt x="2720" y="3288"/>
                  </a:lnTo>
                  <a:lnTo>
                    <a:pt x="2755" y="3287"/>
                  </a:lnTo>
                  <a:lnTo>
                    <a:pt x="2792" y="3287"/>
                  </a:lnTo>
                  <a:lnTo>
                    <a:pt x="2827" y="3284"/>
                  </a:lnTo>
                  <a:lnTo>
                    <a:pt x="2862" y="3281"/>
                  </a:lnTo>
                  <a:lnTo>
                    <a:pt x="2899" y="3277"/>
                  </a:lnTo>
                  <a:lnTo>
                    <a:pt x="2935" y="3272"/>
                  </a:lnTo>
                  <a:lnTo>
                    <a:pt x="2935" y="2614"/>
                  </a:lnTo>
                  <a:lnTo>
                    <a:pt x="2912" y="2523"/>
                  </a:lnTo>
                  <a:lnTo>
                    <a:pt x="2912" y="2518"/>
                  </a:lnTo>
                  <a:lnTo>
                    <a:pt x="2881" y="2457"/>
                  </a:lnTo>
                  <a:lnTo>
                    <a:pt x="2866" y="2434"/>
                  </a:lnTo>
                  <a:lnTo>
                    <a:pt x="2935" y="2430"/>
                  </a:lnTo>
                  <a:lnTo>
                    <a:pt x="2935" y="615"/>
                  </a:lnTo>
                  <a:lnTo>
                    <a:pt x="2842" y="619"/>
                  </a:lnTo>
                  <a:lnTo>
                    <a:pt x="2806" y="617"/>
                  </a:lnTo>
                  <a:lnTo>
                    <a:pt x="2794" y="565"/>
                  </a:lnTo>
                  <a:lnTo>
                    <a:pt x="2796" y="524"/>
                  </a:lnTo>
                  <a:lnTo>
                    <a:pt x="2802" y="483"/>
                  </a:lnTo>
                  <a:lnTo>
                    <a:pt x="2807" y="440"/>
                  </a:lnTo>
                  <a:lnTo>
                    <a:pt x="2821" y="398"/>
                  </a:lnTo>
                  <a:lnTo>
                    <a:pt x="2838" y="355"/>
                  </a:lnTo>
                  <a:lnTo>
                    <a:pt x="2862" y="313"/>
                  </a:lnTo>
                  <a:lnTo>
                    <a:pt x="2893" y="271"/>
                  </a:lnTo>
                  <a:lnTo>
                    <a:pt x="2935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Freeform 49"/>
            <p:cNvSpPr>
              <a:spLocks/>
            </p:cNvSpPr>
            <p:nvPr/>
          </p:nvSpPr>
          <p:spPr bwMode="auto">
            <a:xfrm>
              <a:off x="4349" y="4009"/>
              <a:ext cx="1170" cy="149"/>
            </a:xfrm>
            <a:custGeom>
              <a:avLst/>
              <a:gdLst>
                <a:gd name="T0" fmla="*/ 139 w 2340"/>
                <a:gd name="T1" fmla="*/ 142 h 149"/>
                <a:gd name="T2" fmla="*/ 58 w 2340"/>
                <a:gd name="T3" fmla="*/ 139 h 149"/>
                <a:gd name="T4" fmla="*/ 42 w 2340"/>
                <a:gd name="T5" fmla="*/ 138 h 149"/>
                <a:gd name="T6" fmla="*/ 28 w 2340"/>
                <a:gd name="T7" fmla="*/ 135 h 149"/>
                <a:gd name="T8" fmla="*/ 13 w 2340"/>
                <a:gd name="T9" fmla="*/ 126 h 149"/>
                <a:gd name="T10" fmla="*/ 1 w 2340"/>
                <a:gd name="T11" fmla="*/ 107 h 149"/>
                <a:gd name="T12" fmla="*/ 10 w 2340"/>
                <a:gd name="T13" fmla="*/ 97 h 149"/>
                <a:gd name="T14" fmla="*/ 160 w 2340"/>
                <a:gd name="T15" fmla="*/ 115 h 149"/>
                <a:gd name="T16" fmla="*/ 254 w 2340"/>
                <a:gd name="T17" fmla="*/ 120 h 149"/>
                <a:gd name="T18" fmla="*/ 582 w 2340"/>
                <a:gd name="T19" fmla="*/ 120 h 149"/>
                <a:gd name="T20" fmla="*/ 655 w 2340"/>
                <a:gd name="T21" fmla="*/ 120 h 149"/>
                <a:gd name="T22" fmla="*/ 679 w 2340"/>
                <a:gd name="T23" fmla="*/ 120 h 149"/>
                <a:gd name="T24" fmla="*/ 825 w 2340"/>
                <a:gd name="T25" fmla="*/ 107 h 149"/>
                <a:gd name="T26" fmla="*/ 1057 w 2340"/>
                <a:gd name="T27" fmla="*/ 58 h 149"/>
                <a:gd name="T28" fmla="*/ 1084 w 2340"/>
                <a:gd name="T29" fmla="*/ 49 h 149"/>
                <a:gd name="T30" fmla="*/ 1107 w 2340"/>
                <a:gd name="T31" fmla="*/ 39 h 149"/>
                <a:gd name="T32" fmla="*/ 1131 w 2340"/>
                <a:gd name="T33" fmla="*/ 25 h 149"/>
                <a:gd name="T34" fmla="*/ 1155 w 2340"/>
                <a:gd name="T35" fmla="*/ 10 h 149"/>
                <a:gd name="T36" fmla="*/ 1170 w 2340"/>
                <a:gd name="T37" fmla="*/ 32 h 149"/>
                <a:gd name="T38" fmla="*/ 1146 w 2340"/>
                <a:gd name="T39" fmla="*/ 55 h 149"/>
                <a:gd name="T40" fmla="*/ 1121 w 2340"/>
                <a:gd name="T41" fmla="*/ 65 h 149"/>
                <a:gd name="T42" fmla="*/ 1089 w 2340"/>
                <a:gd name="T43" fmla="*/ 78 h 149"/>
                <a:gd name="T44" fmla="*/ 1057 w 2340"/>
                <a:gd name="T45" fmla="*/ 90 h 149"/>
                <a:gd name="T46" fmla="*/ 1026 w 2340"/>
                <a:gd name="T47" fmla="*/ 99 h 149"/>
                <a:gd name="T48" fmla="*/ 970 w 2340"/>
                <a:gd name="T49" fmla="*/ 113 h 149"/>
                <a:gd name="T50" fmla="*/ 892 w 2340"/>
                <a:gd name="T51" fmla="*/ 127 h 149"/>
                <a:gd name="T52" fmla="*/ 813 w 2340"/>
                <a:gd name="T53" fmla="*/ 134 h 149"/>
                <a:gd name="T54" fmla="*/ 735 w 2340"/>
                <a:gd name="T55" fmla="*/ 141 h 149"/>
                <a:gd name="T56" fmla="*/ 647 w 2340"/>
                <a:gd name="T57" fmla="*/ 148 h 149"/>
                <a:gd name="T58" fmla="*/ 551 w 2340"/>
                <a:gd name="T59" fmla="*/ 149 h 149"/>
                <a:gd name="T60" fmla="*/ 345 w 2340"/>
                <a:gd name="T61" fmla="*/ 149 h 149"/>
                <a:gd name="T62" fmla="*/ 262 w 2340"/>
                <a:gd name="T63" fmla="*/ 148 h 149"/>
                <a:gd name="T64" fmla="*/ 229 w 2340"/>
                <a:gd name="T65" fmla="*/ 148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0"/>
                <a:gd name="T100" fmla="*/ 0 h 149"/>
                <a:gd name="T101" fmla="*/ 2340 w 2340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0" h="149">
                  <a:moveTo>
                    <a:pt x="384" y="148"/>
                  </a:moveTo>
                  <a:lnTo>
                    <a:pt x="277" y="142"/>
                  </a:lnTo>
                  <a:lnTo>
                    <a:pt x="132" y="139"/>
                  </a:lnTo>
                  <a:lnTo>
                    <a:pt x="116" y="139"/>
                  </a:lnTo>
                  <a:lnTo>
                    <a:pt x="101" y="139"/>
                  </a:lnTo>
                  <a:lnTo>
                    <a:pt x="85" y="138"/>
                  </a:lnTo>
                  <a:lnTo>
                    <a:pt x="72" y="138"/>
                  </a:lnTo>
                  <a:lnTo>
                    <a:pt x="56" y="135"/>
                  </a:lnTo>
                  <a:lnTo>
                    <a:pt x="43" y="132"/>
                  </a:lnTo>
                  <a:lnTo>
                    <a:pt x="27" y="126"/>
                  </a:lnTo>
                  <a:lnTo>
                    <a:pt x="13" y="120"/>
                  </a:lnTo>
                  <a:lnTo>
                    <a:pt x="2" y="107"/>
                  </a:lnTo>
                  <a:lnTo>
                    <a:pt x="0" y="93"/>
                  </a:lnTo>
                  <a:lnTo>
                    <a:pt x="21" y="97"/>
                  </a:lnTo>
                  <a:lnTo>
                    <a:pt x="77" y="103"/>
                  </a:lnTo>
                  <a:lnTo>
                    <a:pt x="320" y="115"/>
                  </a:lnTo>
                  <a:lnTo>
                    <a:pt x="423" y="119"/>
                  </a:lnTo>
                  <a:lnTo>
                    <a:pt x="508" y="120"/>
                  </a:lnTo>
                  <a:lnTo>
                    <a:pt x="770" y="119"/>
                  </a:lnTo>
                  <a:lnTo>
                    <a:pt x="1163" y="120"/>
                  </a:lnTo>
                  <a:lnTo>
                    <a:pt x="1256" y="120"/>
                  </a:lnTo>
                  <a:lnTo>
                    <a:pt x="1310" y="120"/>
                  </a:lnTo>
                  <a:lnTo>
                    <a:pt x="1336" y="120"/>
                  </a:lnTo>
                  <a:lnTo>
                    <a:pt x="1359" y="120"/>
                  </a:lnTo>
                  <a:lnTo>
                    <a:pt x="1628" y="107"/>
                  </a:lnTo>
                  <a:lnTo>
                    <a:pt x="1650" y="107"/>
                  </a:lnTo>
                  <a:lnTo>
                    <a:pt x="2063" y="70"/>
                  </a:lnTo>
                  <a:lnTo>
                    <a:pt x="2113" y="58"/>
                  </a:lnTo>
                  <a:lnTo>
                    <a:pt x="2144" y="55"/>
                  </a:lnTo>
                  <a:lnTo>
                    <a:pt x="2167" y="49"/>
                  </a:lnTo>
                  <a:lnTo>
                    <a:pt x="2191" y="44"/>
                  </a:lnTo>
                  <a:lnTo>
                    <a:pt x="2214" y="39"/>
                  </a:lnTo>
                  <a:lnTo>
                    <a:pt x="2239" y="33"/>
                  </a:lnTo>
                  <a:lnTo>
                    <a:pt x="2262" y="25"/>
                  </a:lnTo>
                  <a:lnTo>
                    <a:pt x="2286" y="18"/>
                  </a:lnTo>
                  <a:lnTo>
                    <a:pt x="2309" y="10"/>
                  </a:lnTo>
                  <a:lnTo>
                    <a:pt x="2334" y="0"/>
                  </a:lnTo>
                  <a:lnTo>
                    <a:pt x="2340" y="32"/>
                  </a:lnTo>
                  <a:lnTo>
                    <a:pt x="2323" y="48"/>
                  </a:lnTo>
                  <a:lnTo>
                    <a:pt x="2291" y="55"/>
                  </a:lnTo>
                  <a:lnTo>
                    <a:pt x="2274" y="58"/>
                  </a:lnTo>
                  <a:lnTo>
                    <a:pt x="2241" y="65"/>
                  </a:lnTo>
                  <a:lnTo>
                    <a:pt x="2210" y="72"/>
                  </a:lnTo>
                  <a:lnTo>
                    <a:pt x="2177" y="78"/>
                  </a:lnTo>
                  <a:lnTo>
                    <a:pt x="2146" y="85"/>
                  </a:lnTo>
                  <a:lnTo>
                    <a:pt x="2113" y="90"/>
                  </a:lnTo>
                  <a:lnTo>
                    <a:pt x="2082" y="96"/>
                  </a:lnTo>
                  <a:lnTo>
                    <a:pt x="2051" y="99"/>
                  </a:lnTo>
                  <a:lnTo>
                    <a:pt x="2020" y="104"/>
                  </a:lnTo>
                  <a:lnTo>
                    <a:pt x="1941" y="113"/>
                  </a:lnTo>
                  <a:lnTo>
                    <a:pt x="1863" y="121"/>
                  </a:lnTo>
                  <a:lnTo>
                    <a:pt x="1784" y="127"/>
                  </a:lnTo>
                  <a:lnTo>
                    <a:pt x="1706" y="132"/>
                  </a:lnTo>
                  <a:lnTo>
                    <a:pt x="1627" y="134"/>
                  </a:lnTo>
                  <a:lnTo>
                    <a:pt x="1549" y="138"/>
                  </a:lnTo>
                  <a:lnTo>
                    <a:pt x="1471" y="141"/>
                  </a:lnTo>
                  <a:lnTo>
                    <a:pt x="1396" y="145"/>
                  </a:lnTo>
                  <a:lnTo>
                    <a:pt x="1295" y="148"/>
                  </a:lnTo>
                  <a:lnTo>
                    <a:pt x="1206" y="148"/>
                  </a:lnTo>
                  <a:lnTo>
                    <a:pt x="1101" y="149"/>
                  </a:lnTo>
                  <a:lnTo>
                    <a:pt x="934" y="148"/>
                  </a:lnTo>
                  <a:lnTo>
                    <a:pt x="690" y="149"/>
                  </a:lnTo>
                  <a:lnTo>
                    <a:pt x="632" y="148"/>
                  </a:lnTo>
                  <a:lnTo>
                    <a:pt x="523" y="148"/>
                  </a:lnTo>
                  <a:lnTo>
                    <a:pt x="502" y="149"/>
                  </a:lnTo>
                  <a:lnTo>
                    <a:pt x="459" y="148"/>
                  </a:lnTo>
                  <a:lnTo>
                    <a:pt x="384" y="14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Freeform 50"/>
            <p:cNvSpPr>
              <a:spLocks/>
            </p:cNvSpPr>
            <p:nvPr/>
          </p:nvSpPr>
          <p:spPr bwMode="auto">
            <a:xfrm>
              <a:off x="3151" y="4024"/>
              <a:ext cx="1184" cy="131"/>
            </a:xfrm>
            <a:custGeom>
              <a:avLst/>
              <a:gdLst>
                <a:gd name="T0" fmla="*/ 724 w 2369"/>
                <a:gd name="T1" fmla="*/ 130 h 131"/>
                <a:gd name="T2" fmla="*/ 619 w 2369"/>
                <a:gd name="T3" fmla="*/ 126 h 131"/>
                <a:gd name="T4" fmla="*/ 584 w 2369"/>
                <a:gd name="T5" fmla="*/ 124 h 131"/>
                <a:gd name="T6" fmla="*/ 449 w 2369"/>
                <a:gd name="T7" fmla="*/ 118 h 131"/>
                <a:gd name="T8" fmla="*/ 315 w 2369"/>
                <a:gd name="T9" fmla="*/ 100 h 131"/>
                <a:gd name="T10" fmla="*/ 248 w 2369"/>
                <a:gd name="T11" fmla="*/ 92 h 131"/>
                <a:gd name="T12" fmla="*/ 219 w 2369"/>
                <a:gd name="T13" fmla="*/ 89 h 131"/>
                <a:gd name="T14" fmla="*/ 191 w 2369"/>
                <a:gd name="T15" fmla="*/ 88 h 131"/>
                <a:gd name="T16" fmla="*/ 162 w 2369"/>
                <a:gd name="T17" fmla="*/ 85 h 131"/>
                <a:gd name="T18" fmla="*/ 134 w 2369"/>
                <a:gd name="T19" fmla="*/ 82 h 131"/>
                <a:gd name="T20" fmla="*/ 105 w 2369"/>
                <a:gd name="T21" fmla="*/ 75 h 131"/>
                <a:gd name="T22" fmla="*/ 78 w 2369"/>
                <a:gd name="T23" fmla="*/ 67 h 131"/>
                <a:gd name="T24" fmla="*/ 49 w 2369"/>
                <a:gd name="T25" fmla="*/ 53 h 131"/>
                <a:gd name="T26" fmla="*/ 22 w 2369"/>
                <a:gd name="T27" fmla="*/ 34 h 131"/>
                <a:gd name="T28" fmla="*/ 5 w 2369"/>
                <a:gd name="T29" fmla="*/ 18 h 131"/>
                <a:gd name="T30" fmla="*/ 2 w 2369"/>
                <a:gd name="T31" fmla="*/ 11 h 131"/>
                <a:gd name="T32" fmla="*/ 0 w 2369"/>
                <a:gd name="T33" fmla="*/ 0 h 131"/>
                <a:gd name="T34" fmla="*/ 48 w 2369"/>
                <a:gd name="T35" fmla="*/ 29 h 131"/>
                <a:gd name="T36" fmla="*/ 77 w 2369"/>
                <a:gd name="T37" fmla="*/ 41 h 131"/>
                <a:gd name="T38" fmla="*/ 106 w 2369"/>
                <a:gd name="T39" fmla="*/ 52 h 131"/>
                <a:gd name="T40" fmla="*/ 135 w 2369"/>
                <a:gd name="T41" fmla="*/ 59 h 131"/>
                <a:gd name="T42" fmla="*/ 165 w 2369"/>
                <a:gd name="T43" fmla="*/ 66 h 131"/>
                <a:gd name="T44" fmla="*/ 194 w 2369"/>
                <a:gd name="T45" fmla="*/ 69 h 131"/>
                <a:gd name="T46" fmla="*/ 224 w 2369"/>
                <a:gd name="T47" fmla="*/ 72 h 131"/>
                <a:gd name="T48" fmla="*/ 253 w 2369"/>
                <a:gd name="T49" fmla="*/ 75 h 131"/>
                <a:gd name="T50" fmla="*/ 283 w 2369"/>
                <a:gd name="T51" fmla="*/ 78 h 131"/>
                <a:gd name="T52" fmla="*/ 399 w 2369"/>
                <a:gd name="T53" fmla="*/ 91 h 131"/>
                <a:gd name="T54" fmla="*/ 446 w 2369"/>
                <a:gd name="T55" fmla="*/ 95 h 131"/>
                <a:gd name="T56" fmla="*/ 460 w 2369"/>
                <a:gd name="T57" fmla="*/ 95 h 131"/>
                <a:gd name="T58" fmla="*/ 495 w 2369"/>
                <a:gd name="T59" fmla="*/ 97 h 131"/>
                <a:gd name="T60" fmla="*/ 514 w 2369"/>
                <a:gd name="T61" fmla="*/ 95 h 131"/>
                <a:gd name="T62" fmla="*/ 534 w 2369"/>
                <a:gd name="T63" fmla="*/ 97 h 131"/>
                <a:gd name="T64" fmla="*/ 647 w 2369"/>
                <a:gd name="T65" fmla="*/ 102 h 131"/>
                <a:gd name="T66" fmla="*/ 676 w 2369"/>
                <a:gd name="T67" fmla="*/ 104 h 131"/>
                <a:gd name="T68" fmla="*/ 748 w 2369"/>
                <a:gd name="T69" fmla="*/ 105 h 131"/>
                <a:gd name="T70" fmla="*/ 759 w 2369"/>
                <a:gd name="T71" fmla="*/ 105 h 131"/>
                <a:gd name="T72" fmla="*/ 803 w 2369"/>
                <a:gd name="T73" fmla="*/ 104 h 131"/>
                <a:gd name="T74" fmla="*/ 826 w 2369"/>
                <a:gd name="T75" fmla="*/ 104 h 131"/>
                <a:gd name="T76" fmla="*/ 827 w 2369"/>
                <a:gd name="T77" fmla="*/ 107 h 131"/>
                <a:gd name="T78" fmla="*/ 848 w 2369"/>
                <a:gd name="T79" fmla="*/ 102 h 131"/>
                <a:gd name="T80" fmla="*/ 864 w 2369"/>
                <a:gd name="T81" fmla="*/ 102 h 131"/>
                <a:gd name="T82" fmla="*/ 881 w 2369"/>
                <a:gd name="T83" fmla="*/ 102 h 131"/>
                <a:gd name="T84" fmla="*/ 929 w 2369"/>
                <a:gd name="T85" fmla="*/ 100 h 131"/>
                <a:gd name="T86" fmla="*/ 983 w 2369"/>
                <a:gd name="T87" fmla="*/ 97 h 131"/>
                <a:gd name="T88" fmla="*/ 1126 w 2369"/>
                <a:gd name="T89" fmla="*/ 85 h 131"/>
                <a:gd name="T90" fmla="*/ 1160 w 2369"/>
                <a:gd name="T91" fmla="*/ 78 h 131"/>
                <a:gd name="T92" fmla="*/ 1184 w 2369"/>
                <a:gd name="T93" fmla="*/ 69 h 131"/>
                <a:gd name="T94" fmla="*/ 1182 w 2369"/>
                <a:gd name="T95" fmla="*/ 85 h 131"/>
                <a:gd name="T96" fmla="*/ 1174 w 2369"/>
                <a:gd name="T97" fmla="*/ 98 h 131"/>
                <a:gd name="T98" fmla="*/ 1166 w 2369"/>
                <a:gd name="T99" fmla="*/ 104 h 131"/>
                <a:gd name="T100" fmla="*/ 1074 w 2369"/>
                <a:gd name="T101" fmla="*/ 114 h 131"/>
                <a:gd name="T102" fmla="*/ 996 w 2369"/>
                <a:gd name="T103" fmla="*/ 120 h 131"/>
                <a:gd name="T104" fmla="*/ 985 w 2369"/>
                <a:gd name="T105" fmla="*/ 120 h 131"/>
                <a:gd name="T106" fmla="*/ 962 w 2369"/>
                <a:gd name="T107" fmla="*/ 124 h 131"/>
                <a:gd name="T108" fmla="*/ 953 w 2369"/>
                <a:gd name="T109" fmla="*/ 120 h 131"/>
                <a:gd name="T110" fmla="*/ 881 w 2369"/>
                <a:gd name="T111" fmla="*/ 126 h 131"/>
                <a:gd name="T112" fmla="*/ 872 w 2369"/>
                <a:gd name="T113" fmla="*/ 126 h 131"/>
                <a:gd name="T114" fmla="*/ 727 w 2369"/>
                <a:gd name="T115" fmla="*/ 131 h 131"/>
                <a:gd name="T116" fmla="*/ 724 w 2369"/>
                <a:gd name="T117" fmla="*/ 130 h 1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69"/>
                <a:gd name="T178" fmla="*/ 0 h 131"/>
                <a:gd name="T179" fmla="*/ 2369 w 2369"/>
                <a:gd name="T180" fmla="*/ 131 h 1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69" h="131">
                  <a:moveTo>
                    <a:pt x="1448" y="130"/>
                  </a:moveTo>
                  <a:lnTo>
                    <a:pt x="1239" y="126"/>
                  </a:lnTo>
                  <a:lnTo>
                    <a:pt x="1169" y="124"/>
                  </a:lnTo>
                  <a:lnTo>
                    <a:pt x="899" y="118"/>
                  </a:lnTo>
                  <a:lnTo>
                    <a:pt x="630" y="100"/>
                  </a:lnTo>
                  <a:lnTo>
                    <a:pt x="496" y="92"/>
                  </a:lnTo>
                  <a:lnTo>
                    <a:pt x="438" y="89"/>
                  </a:lnTo>
                  <a:lnTo>
                    <a:pt x="382" y="88"/>
                  </a:lnTo>
                  <a:lnTo>
                    <a:pt x="325" y="85"/>
                  </a:lnTo>
                  <a:lnTo>
                    <a:pt x="269" y="82"/>
                  </a:lnTo>
                  <a:lnTo>
                    <a:pt x="211" y="75"/>
                  </a:lnTo>
                  <a:lnTo>
                    <a:pt x="157" y="67"/>
                  </a:lnTo>
                  <a:lnTo>
                    <a:pt x="99" y="53"/>
                  </a:lnTo>
                  <a:lnTo>
                    <a:pt x="44" y="34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0" y="0"/>
                  </a:lnTo>
                  <a:lnTo>
                    <a:pt x="97" y="29"/>
                  </a:lnTo>
                  <a:lnTo>
                    <a:pt x="155" y="41"/>
                  </a:lnTo>
                  <a:lnTo>
                    <a:pt x="213" y="52"/>
                  </a:lnTo>
                  <a:lnTo>
                    <a:pt x="271" y="59"/>
                  </a:lnTo>
                  <a:lnTo>
                    <a:pt x="331" y="66"/>
                  </a:lnTo>
                  <a:lnTo>
                    <a:pt x="389" y="69"/>
                  </a:lnTo>
                  <a:lnTo>
                    <a:pt x="448" y="72"/>
                  </a:lnTo>
                  <a:lnTo>
                    <a:pt x="506" y="75"/>
                  </a:lnTo>
                  <a:lnTo>
                    <a:pt x="566" y="78"/>
                  </a:lnTo>
                  <a:lnTo>
                    <a:pt x="798" y="91"/>
                  </a:lnTo>
                  <a:lnTo>
                    <a:pt x="893" y="95"/>
                  </a:lnTo>
                  <a:lnTo>
                    <a:pt x="921" y="95"/>
                  </a:lnTo>
                  <a:lnTo>
                    <a:pt x="990" y="97"/>
                  </a:lnTo>
                  <a:lnTo>
                    <a:pt x="1029" y="95"/>
                  </a:lnTo>
                  <a:lnTo>
                    <a:pt x="1068" y="97"/>
                  </a:lnTo>
                  <a:lnTo>
                    <a:pt x="1295" y="102"/>
                  </a:lnTo>
                  <a:lnTo>
                    <a:pt x="1353" y="104"/>
                  </a:lnTo>
                  <a:lnTo>
                    <a:pt x="1496" y="105"/>
                  </a:lnTo>
                  <a:lnTo>
                    <a:pt x="1518" y="105"/>
                  </a:lnTo>
                  <a:lnTo>
                    <a:pt x="1607" y="104"/>
                  </a:lnTo>
                  <a:lnTo>
                    <a:pt x="1653" y="104"/>
                  </a:lnTo>
                  <a:lnTo>
                    <a:pt x="1655" y="107"/>
                  </a:lnTo>
                  <a:lnTo>
                    <a:pt x="1696" y="102"/>
                  </a:lnTo>
                  <a:lnTo>
                    <a:pt x="1729" y="102"/>
                  </a:lnTo>
                  <a:lnTo>
                    <a:pt x="1762" y="102"/>
                  </a:lnTo>
                  <a:lnTo>
                    <a:pt x="1859" y="100"/>
                  </a:lnTo>
                  <a:lnTo>
                    <a:pt x="1967" y="97"/>
                  </a:lnTo>
                  <a:lnTo>
                    <a:pt x="2252" y="85"/>
                  </a:lnTo>
                  <a:lnTo>
                    <a:pt x="2320" y="78"/>
                  </a:lnTo>
                  <a:lnTo>
                    <a:pt x="2369" y="69"/>
                  </a:lnTo>
                  <a:lnTo>
                    <a:pt x="2365" y="85"/>
                  </a:lnTo>
                  <a:lnTo>
                    <a:pt x="2349" y="98"/>
                  </a:lnTo>
                  <a:lnTo>
                    <a:pt x="2332" y="104"/>
                  </a:lnTo>
                  <a:lnTo>
                    <a:pt x="2148" y="114"/>
                  </a:lnTo>
                  <a:lnTo>
                    <a:pt x="1993" y="120"/>
                  </a:lnTo>
                  <a:lnTo>
                    <a:pt x="1971" y="120"/>
                  </a:lnTo>
                  <a:lnTo>
                    <a:pt x="1925" y="124"/>
                  </a:lnTo>
                  <a:lnTo>
                    <a:pt x="1907" y="120"/>
                  </a:lnTo>
                  <a:lnTo>
                    <a:pt x="1762" y="126"/>
                  </a:lnTo>
                  <a:lnTo>
                    <a:pt x="1745" y="126"/>
                  </a:lnTo>
                  <a:lnTo>
                    <a:pt x="1454" y="131"/>
                  </a:lnTo>
                  <a:lnTo>
                    <a:pt x="1448" y="1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Freeform 51"/>
            <p:cNvSpPr>
              <a:spLocks/>
            </p:cNvSpPr>
            <p:nvPr/>
          </p:nvSpPr>
          <p:spPr bwMode="auto">
            <a:xfrm>
              <a:off x="3155" y="3505"/>
              <a:ext cx="2354" cy="616"/>
            </a:xfrm>
            <a:custGeom>
              <a:avLst/>
              <a:gdLst>
                <a:gd name="T0" fmla="*/ 1412 w 4710"/>
                <a:gd name="T1" fmla="*/ 610 h 616"/>
                <a:gd name="T2" fmla="*/ 1211 w 4710"/>
                <a:gd name="T3" fmla="*/ 588 h 616"/>
                <a:gd name="T4" fmla="*/ 1186 w 4710"/>
                <a:gd name="T5" fmla="*/ 537 h 616"/>
                <a:gd name="T6" fmla="*/ 1176 w 4710"/>
                <a:gd name="T7" fmla="*/ 575 h 616"/>
                <a:gd name="T8" fmla="*/ 1133 w 4710"/>
                <a:gd name="T9" fmla="*/ 589 h 616"/>
                <a:gd name="T10" fmla="*/ 1091 w 4710"/>
                <a:gd name="T11" fmla="*/ 595 h 616"/>
                <a:gd name="T12" fmla="*/ 1052 w 4710"/>
                <a:gd name="T13" fmla="*/ 601 h 616"/>
                <a:gd name="T14" fmla="*/ 912 w 4710"/>
                <a:gd name="T15" fmla="*/ 607 h 616"/>
                <a:gd name="T16" fmla="*/ 791 w 4710"/>
                <a:gd name="T17" fmla="*/ 611 h 616"/>
                <a:gd name="T18" fmla="*/ 707 w 4710"/>
                <a:gd name="T19" fmla="*/ 611 h 616"/>
                <a:gd name="T20" fmla="*/ 511 w 4710"/>
                <a:gd name="T21" fmla="*/ 603 h 616"/>
                <a:gd name="T22" fmla="*/ 401 w 4710"/>
                <a:gd name="T23" fmla="*/ 597 h 616"/>
                <a:gd name="T24" fmla="*/ 262 w 4710"/>
                <a:gd name="T25" fmla="*/ 583 h 616"/>
                <a:gd name="T26" fmla="*/ 123 w 4710"/>
                <a:gd name="T27" fmla="*/ 565 h 616"/>
                <a:gd name="T28" fmla="*/ 95 w 4710"/>
                <a:gd name="T29" fmla="*/ 557 h 616"/>
                <a:gd name="T30" fmla="*/ 55 w 4710"/>
                <a:gd name="T31" fmla="*/ 540 h 616"/>
                <a:gd name="T32" fmla="*/ 15 w 4710"/>
                <a:gd name="T33" fmla="*/ 516 h 616"/>
                <a:gd name="T34" fmla="*/ 23 w 4710"/>
                <a:gd name="T35" fmla="*/ 449 h 616"/>
                <a:gd name="T36" fmla="*/ 86 w 4710"/>
                <a:gd name="T37" fmla="*/ 395 h 616"/>
                <a:gd name="T38" fmla="*/ 114 w 4710"/>
                <a:gd name="T39" fmla="*/ 380 h 616"/>
                <a:gd name="T40" fmla="*/ 144 w 4710"/>
                <a:gd name="T41" fmla="*/ 370 h 616"/>
                <a:gd name="T42" fmla="*/ 258 w 4710"/>
                <a:gd name="T43" fmla="*/ 333 h 616"/>
                <a:gd name="T44" fmla="*/ 363 w 4710"/>
                <a:gd name="T45" fmla="*/ 311 h 616"/>
                <a:gd name="T46" fmla="*/ 470 w 4710"/>
                <a:gd name="T47" fmla="*/ 294 h 616"/>
                <a:gd name="T48" fmla="*/ 556 w 4710"/>
                <a:gd name="T49" fmla="*/ 284 h 616"/>
                <a:gd name="T50" fmla="*/ 729 w 4710"/>
                <a:gd name="T51" fmla="*/ 288 h 616"/>
                <a:gd name="T52" fmla="*/ 732 w 4710"/>
                <a:gd name="T53" fmla="*/ 275 h 616"/>
                <a:gd name="T54" fmla="*/ 605 w 4710"/>
                <a:gd name="T55" fmla="*/ 162 h 616"/>
                <a:gd name="T56" fmla="*/ 584 w 4710"/>
                <a:gd name="T57" fmla="*/ 113 h 616"/>
                <a:gd name="T58" fmla="*/ 568 w 4710"/>
                <a:gd name="T59" fmla="*/ 83 h 616"/>
                <a:gd name="T60" fmla="*/ 598 w 4710"/>
                <a:gd name="T61" fmla="*/ 26 h 616"/>
                <a:gd name="T62" fmla="*/ 703 w 4710"/>
                <a:gd name="T63" fmla="*/ 64 h 616"/>
                <a:gd name="T64" fmla="*/ 805 w 4710"/>
                <a:gd name="T65" fmla="*/ 79 h 616"/>
                <a:gd name="T66" fmla="*/ 920 w 4710"/>
                <a:gd name="T67" fmla="*/ 79 h 616"/>
                <a:gd name="T68" fmla="*/ 975 w 4710"/>
                <a:gd name="T69" fmla="*/ 72 h 616"/>
                <a:gd name="T70" fmla="*/ 1057 w 4710"/>
                <a:gd name="T71" fmla="*/ 61 h 616"/>
                <a:gd name="T72" fmla="*/ 1139 w 4710"/>
                <a:gd name="T73" fmla="*/ 37 h 616"/>
                <a:gd name="T74" fmla="*/ 1173 w 4710"/>
                <a:gd name="T75" fmla="*/ 216 h 616"/>
                <a:gd name="T76" fmla="*/ 1178 w 4710"/>
                <a:gd name="T77" fmla="*/ 270 h 616"/>
                <a:gd name="T78" fmla="*/ 1181 w 4710"/>
                <a:gd name="T79" fmla="*/ 301 h 616"/>
                <a:gd name="T80" fmla="*/ 1184 w 4710"/>
                <a:gd name="T81" fmla="*/ 212 h 616"/>
                <a:gd name="T82" fmla="*/ 1184 w 4710"/>
                <a:gd name="T83" fmla="*/ 21 h 616"/>
                <a:gd name="T84" fmla="*/ 1242 w 4710"/>
                <a:gd name="T85" fmla="*/ 37 h 616"/>
                <a:gd name="T86" fmla="*/ 1301 w 4710"/>
                <a:gd name="T87" fmla="*/ 51 h 616"/>
                <a:gd name="T88" fmla="*/ 1390 w 4710"/>
                <a:gd name="T89" fmla="*/ 61 h 616"/>
                <a:gd name="T90" fmla="*/ 1538 w 4710"/>
                <a:gd name="T91" fmla="*/ 69 h 616"/>
                <a:gd name="T92" fmla="*/ 1684 w 4710"/>
                <a:gd name="T93" fmla="*/ 54 h 616"/>
                <a:gd name="T94" fmla="*/ 1759 w 4710"/>
                <a:gd name="T95" fmla="*/ 55 h 616"/>
                <a:gd name="T96" fmla="*/ 1734 w 4710"/>
                <a:gd name="T97" fmla="*/ 145 h 616"/>
                <a:gd name="T98" fmla="*/ 1713 w 4710"/>
                <a:gd name="T99" fmla="*/ 232 h 616"/>
                <a:gd name="T100" fmla="*/ 1646 w 4710"/>
                <a:gd name="T101" fmla="*/ 271 h 616"/>
                <a:gd name="T102" fmla="*/ 1544 w 4710"/>
                <a:gd name="T103" fmla="*/ 297 h 616"/>
                <a:gd name="T104" fmla="*/ 1690 w 4710"/>
                <a:gd name="T105" fmla="*/ 288 h 616"/>
                <a:gd name="T106" fmla="*/ 1866 w 4710"/>
                <a:gd name="T107" fmla="*/ 301 h 616"/>
                <a:gd name="T108" fmla="*/ 2110 w 4710"/>
                <a:gd name="T109" fmla="*/ 354 h 616"/>
                <a:gd name="T110" fmla="*/ 2354 w 4710"/>
                <a:gd name="T111" fmla="*/ 491 h 616"/>
                <a:gd name="T112" fmla="*/ 2315 w 4710"/>
                <a:gd name="T113" fmla="*/ 524 h 616"/>
                <a:gd name="T114" fmla="*/ 2261 w 4710"/>
                <a:gd name="T115" fmla="*/ 548 h 616"/>
                <a:gd name="T116" fmla="*/ 2187 w 4710"/>
                <a:gd name="T117" fmla="*/ 568 h 616"/>
                <a:gd name="T118" fmla="*/ 1991 w 4710"/>
                <a:gd name="T119" fmla="*/ 601 h 616"/>
                <a:gd name="T120" fmla="*/ 1921 w 4710"/>
                <a:gd name="T121" fmla="*/ 608 h 616"/>
                <a:gd name="T122" fmla="*/ 1852 w 4710"/>
                <a:gd name="T123" fmla="*/ 612 h 616"/>
                <a:gd name="T124" fmla="*/ 1706 w 4710"/>
                <a:gd name="T125" fmla="*/ 616 h 6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10"/>
                <a:gd name="T190" fmla="*/ 0 h 616"/>
                <a:gd name="T191" fmla="*/ 4710 w 4710"/>
                <a:gd name="T192" fmla="*/ 616 h 6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10" h="616">
                  <a:moveTo>
                    <a:pt x="3242" y="616"/>
                  </a:moveTo>
                  <a:lnTo>
                    <a:pt x="2874" y="614"/>
                  </a:lnTo>
                  <a:lnTo>
                    <a:pt x="2825" y="610"/>
                  </a:lnTo>
                  <a:lnTo>
                    <a:pt x="2763" y="608"/>
                  </a:lnTo>
                  <a:lnTo>
                    <a:pt x="2709" y="608"/>
                  </a:lnTo>
                  <a:lnTo>
                    <a:pt x="2424" y="588"/>
                  </a:lnTo>
                  <a:lnTo>
                    <a:pt x="2383" y="585"/>
                  </a:lnTo>
                  <a:lnTo>
                    <a:pt x="2383" y="539"/>
                  </a:lnTo>
                  <a:lnTo>
                    <a:pt x="2373" y="537"/>
                  </a:lnTo>
                  <a:lnTo>
                    <a:pt x="2368" y="540"/>
                  </a:lnTo>
                  <a:lnTo>
                    <a:pt x="2362" y="575"/>
                  </a:lnTo>
                  <a:lnTo>
                    <a:pt x="2352" y="575"/>
                  </a:lnTo>
                  <a:lnTo>
                    <a:pt x="2325" y="585"/>
                  </a:lnTo>
                  <a:lnTo>
                    <a:pt x="2296" y="587"/>
                  </a:lnTo>
                  <a:lnTo>
                    <a:pt x="2267" y="589"/>
                  </a:lnTo>
                  <a:lnTo>
                    <a:pt x="2240" y="591"/>
                  </a:lnTo>
                  <a:lnTo>
                    <a:pt x="2213" y="594"/>
                  </a:lnTo>
                  <a:lnTo>
                    <a:pt x="2183" y="595"/>
                  </a:lnTo>
                  <a:lnTo>
                    <a:pt x="2156" y="596"/>
                  </a:lnTo>
                  <a:lnTo>
                    <a:pt x="2129" y="597"/>
                  </a:lnTo>
                  <a:lnTo>
                    <a:pt x="2104" y="601"/>
                  </a:lnTo>
                  <a:lnTo>
                    <a:pt x="2077" y="601"/>
                  </a:lnTo>
                  <a:lnTo>
                    <a:pt x="1964" y="603"/>
                  </a:lnTo>
                  <a:lnTo>
                    <a:pt x="1825" y="607"/>
                  </a:lnTo>
                  <a:lnTo>
                    <a:pt x="1691" y="610"/>
                  </a:lnTo>
                  <a:lnTo>
                    <a:pt x="1615" y="614"/>
                  </a:lnTo>
                  <a:lnTo>
                    <a:pt x="1582" y="611"/>
                  </a:lnTo>
                  <a:lnTo>
                    <a:pt x="1559" y="611"/>
                  </a:lnTo>
                  <a:lnTo>
                    <a:pt x="1454" y="614"/>
                  </a:lnTo>
                  <a:lnTo>
                    <a:pt x="1414" y="611"/>
                  </a:lnTo>
                  <a:lnTo>
                    <a:pt x="1222" y="608"/>
                  </a:lnTo>
                  <a:lnTo>
                    <a:pt x="1055" y="603"/>
                  </a:lnTo>
                  <a:lnTo>
                    <a:pt x="1022" y="603"/>
                  </a:lnTo>
                  <a:lnTo>
                    <a:pt x="989" y="603"/>
                  </a:lnTo>
                  <a:lnTo>
                    <a:pt x="896" y="600"/>
                  </a:lnTo>
                  <a:lnTo>
                    <a:pt x="803" y="597"/>
                  </a:lnTo>
                  <a:lnTo>
                    <a:pt x="710" y="593"/>
                  </a:lnTo>
                  <a:lnTo>
                    <a:pt x="617" y="589"/>
                  </a:lnTo>
                  <a:lnTo>
                    <a:pt x="524" y="583"/>
                  </a:lnTo>
                  <a:lnTo>
                    <a:pt x="431" y="579"/>
                  </a:lnTo>
                  <a:lnTo>
                    <a:pt x="338" y="572"/>
                  </a:lnTo>
                  <a:lnTo>
                    <a:pt x="247" y="565"/>
                  </a:lnTo>
                  <a:lnTo>
                    <a:pt x="247" y="562"/>
                  </a:lnTo>
                  <a:lnTo>
                    <a:pt x="218" y="559"/>
                  </a:lnTo>
                  <a:lnTo>
                    <a:pt x="190" y="557"/>
                  </a:lnTo>
                  <a:lnTo>
                    <a:pt x="163" y="552"/>
                  </a:lnTo>
                  <a:lnTo>
                    <a:pt x="138" y="547"/>
                  </a:lnTo>
                  <a:lnTo>
                    <a:pt x="111" y="540"/>
                  </a:lnTo>
                  <a:lnTo>
                    <a:pt x="84" y="533"/>
                  </a:lnTo>
                  <a:lnTo>
                    <a:pt x="57" y="524"/>
                  </a:lnTo>
                  <a:lnTo>
                    <a:pt x="31" y="516"/>
                  </a:lnTo>
                  <a:lnTo>
                    <a:pt x="8" y="501"/>
                  </a:lnTo>
                  <a:lnTo>
                    <a:pt x="0" y="497"/>
                  </a:lnTo>
                  <a:lnTo>
                    <a:pt x="47" y="449"/>
                  </a:lnTo>
                  <a:lnTo>
                    <a:pt x="134" y="410"/>
                  </a:lnTo>
                  <a:lnTo>
                    <a:pt x="154" y="401"/>
                  </a:lnTo>
                  <a:lnTo>
                    <a:pt x="173" y="395"/>
                  </a:lnTo>
                  <a:lnTo>
                    <a:pt x="192" y="388"/>
                  </a:lnTo>
                  <a:lnTo>
                    <a:pt x="212" y="384"/>
                  </a:lnTo>
                  <a:lnTo>
                    <a:pt x="229" y="380"/>
                  </a:lnTo>
                  <a:lnTo>
                    <a:pt x="249" y="376"/>
                  </a:lnTo>
                  <a:lnTo>
                    <a:pt x="268" y="373"/>
                  </a:lnTo>
                  <a:lnTo>
                    <a:pt x="289" y="370"/>
                  </a:lnTo>
                  <a:lnTo>
                    <a:pt x="380" y="355"/>
                  </a:lnTo>
                  <a:lnTo>
                    <a:pt x="429" y="348"/>
                  </a:lnTo>
                  <a:lnTo>
                    <a:pt x="516" y="333"/>
                  </a:lnTo>
                  <a:lnTo>
                    <a:pt x="586" y="325"/>
                  </a:lnTo>
                  <a:lnTo>
                    <a:pt x="658" y="318"/>
                  </a:lnTo>
                  <a:lnTo>
                    <a:pt x="727" y="311"/>
                  </a:lnTo>
                  <a:lnTo>
                    <a:pt x="799" y="305"/>
                  </a:lnTo>
                  <a:lnTo>
                    <a:pt x="869" y="298"/>
                  </a:lnTo>
                  <a:lnTo>
                    <a:pt x="941" y="294"/>
                  </a:lnTo>
                  <a:lnTo>
                    <a:pt x="1012" y="288"/>
                  </a:lnTo>
                  <a:lnTo>
                    <a:pt x="1086" y="284"/>
                  </a:lnTo>
                  <a:lnTo>
                    <a:pt x="1113" y="284"/>
                  </a:lnTo>
                  <a:lnTo>
                    <a:pt x="1131" y="283"/>
                  </a:lnTo>
                  <a:lnTo>
                    <a:pt x="1356" y="277"/>
                  </a:lnTo>
                  <a:lnTo>
                    <a:pt x="1458" y="288"/>
                  </a:lnTo>
                  <a:lnTo>
                    <a:pt x="1468" y="284"/>
                  </a:lnTo>
                  <a:lnTo>
                    <a:pt x="1468" y="283"/>
                  </a:lnTo>
                  <a:lnTo>
                    <a:pt x="1464" y="275"/>
                  </a:lnTo>
                  <a:lnTo>
                    <a:pt x="1350" y="262"/>
                  </a:lnTo>
                  <a:lnTo>
                    <a:pt x="1295" y="262"/>
                  </a:lnTo>
                  <a:lnTo>
                    <a:pt x="1210" y="162"/>
                  </a:lnTo>
                  <a:lnTo>
                    <a:pt x="1204" y="154"/>
                  </a:lnTo>
                  <a:lnTo>
                    <a:pt x="1189" y="145"/>
                  </a:lnTo>
                  <a:lnTo>
                    <a:pt x="1168" y="113"/>
                  </a:lnTo>
                  <a:lnTo>
                    <a:pt x="1156" y="104"/>
                  </a:lnTo>
                  <a:lnTo>
                    <a:pt x="1146" y="92"/>
                  </a:lnTo>
                  <a:lnTo>
                    <a:pt x="1137" y="83"/>
                  </a:lnTo>
                  <a:lnTo>
                    <a:pt x="1074" y="0"/>
                  </a:lnTo>
                  <a:lnTo>
                    <a:pt x="1129" y="10"/>
                  </a:lnTo>
                  <a:lnTo>
                    <a:pt x="1197" y="26"/>
                  </a:lnTo>
                  <a:lnTo>
                    <a:pt x="1266" y="40"/>
                  </a:lnTo>
                  <a:lnTo>
                    <a:pt x="1336" y="53"/>
                  </a:lnTo>
                  <a:lnTo>
                    <a:pt x="1406" y="64"/>
                  </a:lnTo>
                  <a:lnTo>
                    <a:pt x="1474" y="71"/>
                  </a:lnTo>
                  <a:lnTo>
                    <a:pt x="1542" y="77"/>
                  </a:lnTo>
                  <a:lnTo>
                    <a:pt x="1610" y="79"/>
                  </a:lnTo>
                  <a:lnTo>
                    <a:pt x="1679" y="81"/>
                  </a:lnTo>
                  <a:lnTo>
                    <a:pt x="1819" y="81"/>
                  </a:lnTo>
                  <a:lnTo>
                    <a:pt x="1840" y="79"/>
                  </a:lnTo>
                  <a:lnTo>
                    <a:pt x="1842" y="83"/>
                  </a:lnTo>
                  <a:lnTo>
                    <a:pt x="1896" y="77"/>
                  </a:lnTo>
                  <a:lnTo>
                    <a:pt x="1951" y="72"/>
                  </a:lnTo>
                  <a:lnTo>
                    <a:pt x="2005" y="69"/>
                  </a:lnTo>
                  <a:lnTo>
                    <a:pt x="2061" y="67"/>
                  </a:lnTo>
                  <a:lnTo>
                    <a:pt x="2114" y="61"/>
                  </a:lnTo>
                  <a:lnTo>
                    <a:pt x="2168" y="55"/>
                  </a:lnTo>
                  <a:lnTo>
                    <a:pt x="2222" y="48"/>
                  </a:lnTo>
                  <a:lnTo>
                    <a:pt x="2278" y="37"/>
                  </a:lnTo>
                  <a:lnTo>
                    <a:pt x="2335" y="25"/>
                  </a:lnTo>
                  <a:lnTo>
                    <a:pt x="2346" y="196"/>
                  </a:lnTo>
                  <a:lnTo>
                    <a:pt x="2346" y="216"/>
                  </a:lnTo>
                  <a:lnTo>
                    <a:pt x="2352" y="248"/>
                  </a:lnTo>
                  <a:lnTo>
                    <a:pt x="2354" y="252"/>
                  </a:lnTo>
                  <a:lnTo>
                    <a:pt x="2358" y="270"/>
                  </a:lnTo>
                  <a:lnTo>
                    <a:pt x="2364" y="275"/>
                  </a:lnTo>
                  <a:lnTo>
                    <a:pt x="2368" y="278"/>
                  </a:lnTo>
                  <a:lnTo>
                    <a:pt x="2364" y="301"/>
                  </a:lnTo>
                  <a:lnTo>
                    <a:pt x="2379" y="278"/>
                  </a:lnTo>
                  <a:lnTo>
                    <a:pt x="2370" y="220"/>
                  </a:lnTo>
                  <a:lnTo>
                    <a:pt x="2370" y="212"/>
                  </a:lnTo>
                  <a:lnTo>
                    <a:pt x="2370" y="200"/>
                  </a:lnTo>
                  <a:lnTo>
                    <a:pt x="2368" y="146"/>
                  </a:lnTo>
                  <a:lnTo>
                    <a:pt x="2370" y="21"/>
                  </a:lnTo>
                  <a:lnTo>
                    <a:pt x="2408" y="27"/>
                  </a:lnTo>
                  <a:lnTo>
                    <a:pt x="2447" y="33"/>
                  </a:lnTo>
                  <a:lnTo>
                    <a:pt x="2486" y="37"/>
                  </a:lnTo>
                  <a:lnTo>
                    <a:pt x="2527" y="43"/>
                  </a:lnTo>
                  <a:lnTo>
                    <a:pt x="2563" y="47"/>
                  </a:lnTo>
                  <a:lnTo>
                    <a:pt x="2604" y="51"/>
                  </a:lnTo>
                  <a:lnTo>
                    <a:pt x="2641" y="55"/>
                  </a:lnTo>
                  <a:lnTo>
                    <a:pt x="2682" y="58"/>
                  </a:lnTo>
                  <a:lnTo>
                    <a:pt x="2781" y="61"/>
                  </a:lnTo>
                  <a:lnTo>
                    <a:pt x="2879" y="64"/>
                  </a:lnTo>
                  <a:lnTo>
                    <a:pt x="2978" y="67"/>
                  </a:lnTo>
                  <a:lnTo>
                    <a:pt x="3077" y="69"/>
                  </a:lnTo>
                  <a:lnTo>
                    <a:pt x="3174" y="68"/>
                  </a:lnTo>
                  <a:lnTo>
                    <a:pt x="3273" y="63"/>
                  </a:lnTo>
                  <a:lnTo>
                    <a:pt x="3370" y="54"/>
                  </a:lnTo>
                  <a:lnTo>
                    <a:pt x="3469" y="41"/>
                  </a:lnTo>
                  <a:lnTo>
                    <a:pt x="3537" y="26"/>
                  </a:lnTo>
                  <a:lnTo>
                    <a:pt x="3519" y="55"/>
                  </a:lnTo>
                  <a:lnTo>
                    <a:pt x="3502" y="85"/>
                  </a:lnTo>
                  <a:lnTo>
                    <a:pt x="3484" y="114"/>
                  </a:lnTo>
                  <a:lnTo>
                    <a:pt x="3469" y="145"/>
                  </a:lnTo>
                  <a:lnTo>
                    <a:pt x="3453" y="174"/>
                  </a:lnTo>
                  <a:lnTo>
                    <a:pt x="3440" y="203"/>
                  </a:lnTo>
                  <a:lnTo>
                    <a:pt x="3428" y="232"/>
                  </a:lnTo>
                  <a:lnTo>
                    <a:pt x="3420" y="262"/>
                  </a:lnTo>
                  <a:lnTo>
                    <a:pt x="3316" y="271"/>
                  </a:lnTo>
                  <a:lnTo>
                    <a:pt x="3294" y="271"/>
                  </a:lnTo>
                  <a:lnTo>
                    <a:pt x="3267" y="271"/>
                  </a:lnTo>
                  <a:lnTo>
                    <a:pt x="3106" y="288"/>
                  </a:lnTo>
                  <a:lnTo>
                    <a:pt x="3089" y="297"/>
                  </a:lnTo>
                  <a:lnTo>
                    <a:pt x="3095" y="301"/>
                  </a:lnTo>
                  <a:lnTo>
                    <a:pt x="3248" y="291"/>
                  </a:lnTo>
                  <a:lnTo>
                    <a:pt x="3382" y="288"/>
                  </a:lnTo>
                  <a:lnTo>
                    <a:pt x="3413" y="288"/>
                  </a:lnTo>
                  <a:lnTo>
                    <a:pt x="3573" y="292"/>
                  </a:lnTo>
                  <a:lnTo>
                    <a:pt x="3734" y="301"/>
                  </a:lnTo>
                  <a:lnTo>
                    <a:pt x="3897" y="312"/>
                  </a:lnTo>
                  <a:lnTo>
                    <a:pt x="4060" y="330"/>
                  </a:lnTo>
                  <a:lnTo>
                    <a:pt x="4221" y="354"/>
                  </a:lnTo>
                  <a:lnTo>
                    <a:pt x="4384" y="388"/>
                  </a:lnTo>
                  <a:lnTo>
                    <a:pt x="4547" y="433"/>
                  </a:lnTo>
                  <a:lnTo>
                    <a:pt x="4710" y="491"/>
                  </a:lnTo>
                  <a:lnTo>
                    <a:pt x="4688" y="507"/>
                  </a:lnTo>
                  <a:lnTo>
                    <a:pt x="4673" y="510"/>
                  </a:lnTo>
                  <a:lnTo>
                    <a:pt x="4632" y="524"/>
                  </a:lnTo>
                  <a:lnTo>
                    <a:pt x="4613" y="529"/>
                  </a:lnTo>
                  <a:lnTo>
                    <a:pt x="4564" y="540"/>
                  </a:lnTo>
                  <a:lnTo>
                    <a:pt x="4523" y="548"/>
                  </a:lnTo>
                  <a:lnTo>
                    <a:pt x="4419" y="565"/>
                  </a:lnTo>
                  <a:lnTo>
                    <a:pt x="4394" y="568"/>
                  </a:lnTo>
                  <a:lnTo>
                    <a:pt x="4376" y="568"/>
                  </a:lnTo>
                  <a:lnTo>
                    <a:pt x="4087" y="597"/>
                  </a:lnTo>
                  <a:lnTo>
                    <a:pt x="4070" y="597"/>
                  </a:lnTo>
                  <a:lnTo>
                    <a:pt x="3984" y="601"/>
                  </a:lnTo>
                  <a:lnTo>
                    <a:pt x="3936" y="603"/>
                  </a:lnTo>
                  <a:lnTo>
                    <a:pt x="3889" y="605"/>
                  </a:lnTo>
                  <a:lnTo>
                    <a:pt x="3843" y="608"/>
                  </a:lnTo>
                  <a:lnTo>
                    <a:pt x="3798" y="610"/>
                  </a:lnTo>
                  <a:lnTo>
                    <a:pt x="3752" y="611"/>
                  </a:lnTo>
                  <a:lnTo>
                    <a:pt x="3705" y="612"/>
                  </a:lnTo>
                  <a:lnTo>
                    <a:pt x="3659" y="612"/>
                  </a:lnTo>
                  <a:lnTo>
                    <a:pt x="3614" y="614"/>
                  </a:lnTo>
                  <a:lnTo>
                    <a:pt x="3413" y="616"/>
                  </a:lnTo>
                  <a:lnTo>
                    <a:pt x="3397" y="614"/>
                  </a:lnTo>
                  <a:lnTo>
                    <a:pt x="3242" y="61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Freeform 52"/>
            <p:cNvSpPr>
              <a:spLocks/>
            </p:cNvSpPr>
            <p:nvPr/>
          </p:nvSpPr>
          <p:spPr bwMode="auto">
            <a:xfrm>
              <a:off x="4335" y="3824"/>
              <a:ext cx="11" cy="142"/>
            </a:xfrm>
            <a:custGeom>
              <a:avLst/>
              <a:gdLst>
                <a:gd name="T0" fmla="*/ 4 w 21"/>
                <a:gd name="T1" fmla="*/ 142 h 142"/>
                <a:gd name="T2" fmla="*/ 4 w 21"/>
                <a:gd name="T3" fmla="*/ 120 h 142"/>
                <a:gd name="T4" fmla="*/ 3 w 21"/>
                <a:gd name="T5" fmla="*/ 107 h 142"/>
                <a:gd name="T6" fmla="*/ 3 w 21"/>
                <a:gd name="T7" fmla="*/ 93 h 142"/>
                <a:gd name="T8" fmla="*/ 0 w 21"/>
                <a:gd name="T9" fmla="*/ 78 h 142"/>
                <a:gd name="T10" fmla="*/ 1 w 21"/>
                <a:gd name="T11" fmla="*/ 42 h 142"/>
                <a:gd name="T12" fmla="*/ 3 w 21"/>
                <a:gd name="T13" fmla="*/ 9 h 142"/>
                <a:gd name="T14" fmla="*/ 4 w 21"/>
                <a:gd name="T15" fmla="*/ 0 h 142"/>
                <a:gd name="T16" fmla="*/ 11 w 21"/>
                <a:gd name="T17" fmla="*/ 4 h 142"/>
                <a:gd name="T18" fmla="*/ 11 w 21"/>
                <a:gd name="T19" fmla="*/ 9 h 142"/>
                <a:gd name="T20" fmla="*/ 9 w 21"/>
                <a:gd name="T21" fmla="*/ 64 h 142"/>
                <a:gd name="T22" fmla="*/ 11 w 21"/>
                <a:gd name="T23" fmla="*/ 87 h 142"/>
                <a:gd name="T24" fmla="*/ 11 w 21"/>
                <a:gd name="T25" fmla="*/ 98 h 142"/>
                <a:gd name="T26" fmla="*/ 9 w 21"/>
                <a:gd name="T27" fmla="*/ 142 h 142"/>
                <a:gd name="T28" fmla="*/ 4 w 21"/>
                <a:gd name="T29" fmla="*/ 142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42"/>
                <a:gd name="T47" fmla="*/ 21 w 21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42">
                  <a:moveTo>
                    <a:pt x="8" y="142"/>
                  </a:moveTo>
                  <a:lnTo>
                    <a:pt x="8" y="120"/>
                  </a:lnTo>
                  <a:lnTo>
                    <a:pt x="6" y="107"/>
                  </a:lnTo>
                  <a:lnTo>
                    <a:pt x="6" y="93"/>
                  </a:lnTo>
                  <a:lnTo>
                    <a:pt x="0" y="78"/>
                  </a:lnTo>
                  <a:lnTo>
                    <a:pt x="2" y="42"/>
                  </a:lnTo>
                  <a:lnTo>
                    <a:pt x="6" y="9"/>
                  </a:lnTo>
                  <a:lnTo>
                    <a:pt x="8" y="0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17" y="64"/>
                  </a:lnTo>
                  <a:lnTo>
                    <a:pt x="21" y="87"/>
                  </a:lnTo>
                  <a:lnTo>
                    <a:pt x="21" y="98"/>
                  </a:lnTo>
                  <a:lnTo>
                    <a:pt x="17" y="142"/>
                  </a:lnTo>
                  <a:lnTo>
                    <a:pt x="8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Freeform 53"/>
            <p:cNvSpPr>
              <a:spLocks/>
            </p:cNvSpPr>
            <p:nvPr/>
          </p:nvSpPr>
          <p:spPr bwMode="auto">
            <a:xfrm>
              <a:off x="3402" y="2819"/>
              <a:ext cx="1753" cy="753"/>
            </a:xfrm>
            <a:custGeom>
              <a:avLst/>
              <a:gdLst>
                <a:gd name="T0" fmla="*/ 478 w 3507"/>
                <a:gd name="T1" fmla="*/ 742 h 753"/>
                <a:gd name="T2" fmla="*/ 398 w 3507"/>
                <a:gd name="T3" fmla="*/ 715 h 753"/>
                <a:gd name="T4" fmla="*/ 303 w 3507"/>
                <a:gd name="T5" fmla="*/ 673 h 753"/>
                <a:gd name="T6" fmla="*/ 250 w 3507"/>
                <a:gd name="T7" fmla="*/ 598 h 753"/>
                <a:gd name="T8" fmla="*/ 285 w 3507"/>
                <a:gd name="T9" fmla="*/ 556 h 753"/>
                <a:gd name="T10" fmla="*/ 227 w 3507"/>
                <a:gd name="T11" fmla="*/ 566 h 753"/>
                <a:gd name="T12" fmla="*/ 199 w 3507"/>
                <a:gd name="T13" fmla="*/ 556 h 753"/>
                <a:gd name="T14" fmla="*/ 123 w 3507"/>
                <a:gd name="T15" fmla="*/ 441 h 753"/>
                <a:gd name="T16" fmla="*/ 81 w 3507"/>
                <a:gd name="T17" fmla="*/ 307 h 753"/>
                <a:gd name="T18" fmla="*/ 67 w 3507"/>
                <a:gd name="T19" fmla="*/ 261 h 753"/>
                <a:gd name="T20" fmla="*/ 0 w 3507"/>
                <a:gd name="T21" fmla="*/ 103 h 753"/>
                <a:gd name="T22" fmla="*/ 235 w 3507"/>
                <a:gd name="T23" fmla="*/ 259 h 753"/>
                <a:gd name="T24" fmla="*/ 550 w 3507"/>
                <a:gd name="T25" fmla="*/ 346 h 753"/>
                <a:gd name="T26" fmla="*/ 799 w 3507"/>
                <a:gd name="T27" fmla="*/ 366 h 753"/>
                <a:gd name="T28" fmla="*/ 1035 w 3507"/>
                <a:gd name="T29" fmla="*/ 349 h 753"/>
                <a:gd name="T30" fmla="*/ 1151 w 3507"/>
                <a:gd name="T31" fmla="*/ 325 h 753"/>
                <a:gd name="T32" fmla="*/ 1255 w 3507"/>
                <a:gd name="T33" fmla="*/ 300 h 753"/>
                <a:gd name="T34" fmla="*/ 1413 w 3507"/>
                <a:gd name="T35" fmla="*/ 243 h 753"/>
                <a:gd name="T36" fmla="*/ 1508 w 3507"/>
                <a:gd name="T37" fmla="*/ 197 h 753"/>
                <a:gd name="T38" fmla="*/ 1693 w 3507"/>
                <a:gd name="T39" fmla="*/ 74 h 753"/>
                <a:gd name="T40" fmla="*/ 1753 w 3507"/>
                <a:gd name="T41" fmla="*/ 0 h 753"/>
                <a:gd name="T42" fmla="*/ 1701 w 3507"/>
                <a:gd name="T43" fmla="*/ 187 h 753"/>
                <a:gd name="T44" fmla="*/ 1667 w 3507"/>
                <a:gd name="T45" fmla="*/ 378 h 753"/>
                <a:gd name="T46" fmla="*/ 1648 w 3507"/>
                <a:gd name="T47" fmla="*/ 479 h 753"/>
                <a:gd name="T48" fmla="*/ 1583 w 3507"/>
                <a:gd name="T49" fmla="*/ 557 h 753"/>
                <a:gd name="T50" fmla="*/ 1508 w 3507"/>
                <a:gd name="T51" fmla="*/ 545 h 753"/>
                <a:gd name="T52" fmla="*/ 1529 w 3507"/>
                <a:gd name="T53" fmla="*/ 566 h 753"/>
                <a:gd name="T54" fmla="*/ 1560 w 3507"/>
                <a:gd name="T55" fmla="*/ 573 h 753"/>
                <a:gd name="T56" fmla="*/ 1526 w 3507"/>
                <a:gd name="T57" fmla="*/ 692 h 753"/>
                <a:gd name="T58" fmla="*/ 1461 w 3507"/>
                <a:gd name="T59" fmla="*/ 718 h 753"/>
                <a:gd name="T60" fmla="*/ 1263 w 3507"/>
                <a:gd name="T61" fmla="*/ 737 h 753"/>
                <a:gd name="T62" fmla="*/ 1163 w 3507"/>
                <a:gd name="T63" fmla="*/ 730 h 753"/>
                <a:gd name="T64" fmla="*/ 941 w 3507"/>
                <a:gd name="T65" fmla="*/ 640 h 753"/>
                <a:gd name="T66" fmla="*/ 956 w 3507"/>
                <a:gd name="T67" fmla="*/ 540 h 753"/>
                <a:gd name="T68" fmla="*/ 993 w 3507"/>
                <a:gd name="T69" fmla="*/ 463 h 753"/>
                <a:gd name="T70" fmla="*/ 988 w 3507"/>
                <a:gd name="T71" fmla="*/ 444 h 753"/>
                <a:gd name="T72" fmla="*/ 953 w 3507"/>
                <a:gd name="T73" fmla="*/ 460 h 753"/>
                <a:gd name="T74" fmla="*/ 909 w 3507"/>
                <a:gd name="T75" fmla="*/ 469 h 753"/>
                <a:gd name="T76" fmla="*/ 847 w 3507"/>
                <a:gd name="T77" fmla="*/ 462 h 753"/>
                <a:gd name="T78" fmla="*/ 798 w 3507"/>
                <a:gd name="T79" fmla="*/ 459 h 753"/>
                <a:gd name="T80" fmla="*/ 836 w 3507"/>
                <a:gd name="T81" fmla="*/ 476 h 753"/>
                <a:gd name="T82" fmla="*/ 874 w 3507"/>
                <a:gd name="T83" fmla="*/ 485 h 753"/>
                <a:gd name="T84" fmla="*/ 901 w 3507"/>
                <a:gd name="T85" fmla="*/ 580 h 753"/>
                <a:gd name="T86" fmla="*/ 911 w 3507"/>
                <a:gd name="T87" fmla="*/ 642 h 753"/>
                <a:gd name="T88" fmla="*/ 881 w 3507"/>
                <a:gd name="T89" fmla="*/ 712 h 753"/>
                <a:gd name="T90" fmla="*/ 780 w 3507"/>
                <a:gd name="T91" fmla="*/ 730 h 753"/>
                <a:gd name="T92" fmla="*/ 668 w 3507"/>
                <a:gd name="T93" fmla="*/ 747 h 753"/>
                <a:gd name="T94" fmla="*/ 538 w 3507"/>
                <a:gd name="T95" fmla="*/ 750 h 7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07"/>
                <a:gd name="T145" fmla="*/ 0 h 753"/>
                <a:gd name="T146" fmla="*/ 3507 w 3507"/>
                <a:gd name="T147" fmla="*/ 753 h 7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07" h="753">
                  <a:moveTo>
                    <a:pt x="1076" y="750"/>
                  </a:moveTo>
                  <a:lnTo>
                    <a:pt x="1035" y="749"/>
                  </a:lnTo>
                  <a:lnTo>
                    <a:pt x="994" y="747"/>
                  </a:lnTo>
                  <a:lnTo>
                    <a:pt x="956" y="742"/>
                  </a:lnTo>
                  <a:lnTo>
                    <a:pt x="917" y="737"/>
                  </a:lnTo>
                  <a:lnTo>
                    <a:pt x="876" y="730"/>
                  </a:lnTo>
                  <a:lnTo>
                    <a:pt x="837" y="723"/>
                  </a:lnTo>
                  <a:lnTo>
                    <a:pt x="797" y="715"/>
                  </a:lnTo>
                  <a:lnTo>
                    <a:pt x="758" y="707"/>
                  </a:lnTo>
                  <a:lnTo>
                    <a:pt x="688" y="694"/>
                  </a:lnTo>
                  <a:lnTo>
                    <a:pt x="661" y="689"/>
                  </a:lnTo>
                  <a:lnTo>
                    <a:pt x="607" y="673"/>
                  </a:lnTo>
                  <a:lnTo>
                    <a:pt x="548" y="654"/>
                  </a:lnTo>
                  <a:lnTo>
                    <a:pt x="545" y="650"/>
                  </a:lnTo>
                  <a:lnTo>
                    <a:pt x="539" y="641"/>
                  </a:lnTo>
                  <a:lnTo>
                    <a:pt x="500" y="598"/>
                  </a:lnTo>
                  <a:lnTo>
                    <a:pt x="494" y="583"/>
                  </a:lnTo>
                  <a:lnTo>
                    <a:pt x="545" y="574"/>
                  </a:lnTo>
                  <a:lnTo>
                    <a:pt x="570" y="559"/>
                  </a:lnTo>
                  <a:lnTo>
                    <a:pt x="570" y="556"/>
                  </a:lnTo>
                  <a:lnTo>
                    <a:pt x="558" y="557"/>
                  </a:lnTo>
                  <a:lnTo>
                    <a:pt x="484" y="569"/>
                  </a:lnTo>
                  <a:lnTo>
                    <a:pt x="469" y="568"/>
                  </a:lnTo>
                  <a:lnTo>
                    <a:pt x="455" y="566"/>
                  </a:lnTo>
                  <a:lnTo>
                    <a:pt x="440" y="564"/>
                  </a:lnTo>
                  <a:lnTo>
                    <a:pt x="426" y="563"/>
                  </a:lnTo>
                  <a:lnTo>
                    <a:pt x="411" y="559"/>
                  </a:lnTo>
                  <a:lnTo>
                    <a:pt x="399" y="556"/>
                  </a:lnTo>
                  <a:lnTo>
                    <a:pt x="384" y="551"/>
                  </a:lnTo>
                  <a:lnTo>
                    <a:pt x="372" y="547"/>
                  </a:lnTo>
                  <a:lnTo>
                    <a:pt x="308" y="508"/>
                  </a:lnTo>
                  <a:lnTo>
                    <a:pt x="246" y="441"/>
                  </a:lnTo>
                  <a:lnTo>
                    <a:pt x="246" y="432"/>
                  </a:lnTo>
                  <a:lnTo>
                    <a:pt x="215" y="385"/>
                  </a:lnTo>
                  <a:lnTo>
                    <a:pt x="209" y="374"/>
                  </a:lnTo>
                  <a:lnTo>
                    <a:pt x="163" y="307"/>
                  </a:lnTo>
                  <a:lnTo>
                    <a:pt x="161" y="297"/>
                  </a:lnTo>
                  <a:lnTo>
                    <a:pt x="149" y="279"/>
                  </a:lnTo>
                  <a:lnTo>
                    <a:pt x="139" y="271"/>
                  </a:lnTo>
                  <a:lnTo>
                    <a:pt x="134" y="261"/>
                  </a:lnTo>
                  <a:lnTo>
                    <a:pt x="128" y="250"/>
                  </a:lnTo>
                  <a:lnTo>
                    <a:pt x="106" y="229"/>
                  </a:lnTo>
                  <a:lnTo>
                    <a:pt x="11" y="125"/>
                  </a:lnTo>
                  <a:lnTo>
                    <a:pt x="0" y="103"/>
                  </a:lnTo>
                  <a:lnTo>
                    <a:pt x="17" y="109"/>
                  </a:lnTo>
                  <a:lnTo>
                    <a:pt x="163" y="169"/>
                  </a:lnTo>
                  <a:lnTo>
                    <a:pt x="316" y="221"/>
                  </a:lnTo>
                  <a:lnTo>
                    <a:pt x="471" y="259"/>
                  </a:lnTo>
                  <a:lnTo>
                    <a:pt x="628" y="292"/>
                  </a:lnTo>
                  <a:lnTo>
                    <a:pt x="785" y="315"/>
                  </a:lnTo>
                  <a:lnTo>
                    <a:pt x="944" y="334"/>
                  </a:lnTo>
                  <a:lnTo>
                    <a:pt x="1101" y="346"/>
                  </a:lnTo>
                  <a:lnTo>
                    <a:pt x="1258" y="358"/>
                  </a:lnTo>
                  <a:lnTo>
                    <a:pt x="1442" y="368"/>
                  </a:lnTo>
                  <a:lnTo>
                    <a:pt x="1578" y="365"/>
                  </a:lnTo>
                  <a:lnTo>
                    <a:pt x="1599" y="366"/>
                  </a:lnTo>
                  <a:lnTo>
                    <a:pt x="1646" y="366"/>
                  </a:lnTo>
                  <a:lnTo>
                    <a:pt x="1993" y="353"/>
                  </a:lnTo>
                  <a:lnTo>
                    <a:pt x="2012" y="353"/>
                  </a:lnTo>
                  <a:lnTo>
                    <a:pt x="2070" y="349"/>
                  </a:lnTo>
                  <a:lnTo>
                    <a:pt x="2129" y="344"/>
                  </a:lnTo>
                  <a:lnTo>
                    <a:pt x="2187" y="338"/>
                  </a:lnTo>
                  <a:lnTo>
                    <a:pt x="2245" y="332"/>
                  </a:lnTo>
                  <a:lnTo>
                    <a:pt x="2303" y="325"/>
                  </a:lnTo>
                  <a:lnTo>
                    <a:pt x="2361" y="318"/>
                  </a:lnTo>
                  <a:lnTo>
                    <a:pt x="2419" y="310"/>
                  </a:lnTo>
                  <a:lnTo>
                    <a:pt x="2477" y="303"/>
                  </a:lnTo>
                  <a:lnTo>
                    <a:pt x="2510" y="300"/>
                  </a:lnTo>
                  <a:lnTo>
                    <a:pt x="2745" y="259"/>
                  </a:lnTo>
                  <a:lnTo>
                    <a:pt x="2793" y="249"/>
                  </a:lnTo>
                  <a:lnTo>
                    <a:pt x="2811" y="246"/>
                  </a:lnTo>
                  <a:lnTo>
                    <a:pt x="2826" y="243"/>
                  </a:lnTo>
                  <a:lnTo>
                    <a:pt x="2850" y="237"/>
                  </a:lnTo>
                  <a:lnTo>
                    <a:pt x="2877" y="232"/>
                  </a:lnTo>
                  <a:lnTo>
                    <a:pt x="2887" y="230"/>
                  </a:lnTo>
                  <a:lnTo>
                    <a:pt x="3016" y="197"/>
                  </a:lnTo>
                  <a:lnTo>
                    <a:pt x="3230" y="142"/>
                  </a:lnTo>
                  <a:lnTo>
                    <a:pt x="3245" y="133"/>
                  </a:lnTo>
                  <a:lnTo>
                    <a:pt x="3259" y="129"/>
                  </a:lnTo>
                  <a:lnTo>
                    <a:pt x="3387" y="74"/>
                  </a:lnTo>
                  <a:lnTo>
                    <a:pt x="3393" y="71"/>
                  </a:lnTo>
                  <a:lnTo>
                    <a:pt x="3488" y="13"/>
                  </a:lnTo>
                  <a:lnTo>
                    <a:pt x="3495" y="4"/>
                  </a:lnTo>
                  <a:lnTo>
                    <a:pt x="3507" y="0"/>
                  </a:lnTo>
                  <a:lnTo>
                    <a:pt x="3478" y="46"/>
                  </a:lnTo>
                  <a:lnTo>
                    <a:pt x="3451" y="93"/>
                  </a:lnTo>
                  <a:lnTo>
                    <a:pt x="3424" y="139"/>
                  </a:lnTo>
                  <a:lnTo>
                    <a:pt x="3402" y="187"/>
                  </a:lnTo>
                  <a:lnTo>
                    <a:pt x="3379" y="233"/>
                  </a:lnTo>
                  <a:lnTo>
                    <a:pt x="3362" y="281"/>
                  </a:lnTo>
                  <a:lnTo>
                    <a:pt x="3344" y="329"/>
                  </a:lnTo>
                  <a:lnTo>
                    <a:pt x="3334" y="378"/>
                  </a:lnTo>
                  <a:lnTo>
                    <a:pt x="3329" y="400"/>
                  </a:lnTo>
                  <a:lnTo>
                    <a:pt x="3323" y="427"/>
                  </a:lnTo>
                  <a:lnTo>
                    <a:pt x="3311" y="452"/>
                  </a:lnTo>
                  <a:lnTo>
                    <a:pt x="3296" y="479"/>
                  </a:lnTo>
                  <a:lnTo>
                    <a:pt x="3272" y="502"/>
                  </a:lnTo>
                  <a:lnTo>
                    <a:pt x="3245" y="524"/>
                  </a:lnTo>
                  <a:lnTo>
                    <a:pt x="3208" y="543"/>
                  </a:lnTo>
                  <a:lnTo>
                    <a:pt x="3166" y="557"/>
                  </a:lnTo>
                  <a:lnTo>
                    <a:pt x="3141" y="562"/>
                  </a:lnTo>
                  <a:lnTo>
                    <a:pt x="3080" y="556"/>
                  </a:lnTo>
                  <a:lnTo>
                    <a:pt x="3022" y="543"/>
                  </a:lnTo>
                  <a:lnTo>
                    <a:pt x="3016" y="545"/>
                  </a:lnTo>
                  <a:lnTo>
                    <a:pt x="3015" y="552"/>
                  </a:lnTo>
                  <a:lnTo>
                    <a:pt x="3028" y="557"/>
                  </a:lnTo>
                  <a:lnTo>
                    <a:pt x="3046" y="563"/>
                  </a:lnTo>
                  <a:lnTo>
                    <a:pt x="3059" y="566"/>
                  </a:lnTo>
                  <a:lnTo>
                    <a:pt x="3077" y="570"/>
                  </a:lnTo>
                  <a:lnTo>
                    <a:pt x="3090" y="572"/>
                  </a:lnTo>
                  <a:lnTo>
                    <a:pt x="3106" y="573"/>
                  </a:lnTo>
                  <a:lnTo>
                    <a:pt x="3121" y="573"/>
                  </a:lnTo>
                  <a:lnTo>
                    <a:pt x="3139" y="574"/>
                  </a:lnTo>
                  <a:lnTo>
                    <a:pt x="3080" y="663"/>
                  </a:lnTo>
                  <a:lnTo>
                    <a:pt x="3069" y="689"/>
                  </a:lnTo>
                  <a:lnTo>
                    <a:pt x="3053" y="692"/>
                  </a:lnTo>
                  <a:lnTo>
                    <a:pt x="2989" y="707"/>
                  </a:lnTo>
                  <a:lnTo>
                    <a:pt x="2972" y="708"/>
                  </a:lnTo>
                  <a:lnTo>
                    <a:pt x="2962" y="712"/>
                  </a:lnTo>
                  <a:lnTo>
                    <a:pt x="2923" y="718"/>
                  </a:lnTo>
                  <a:lnTo>
                    <a:pt x="2815" y="734"/>
                  </a:lnTo>
                  <a:lnTo>
                    <a:pt x="2704" y="736"/>
                  </a:lnTo>
                  <a:lnTo>
                    <a:pt x="2557" y="737"/>
                  </a:lnTo>
                  <a:lnTo>
                    <a:pt x="2526" y="737"/>
                  </a:lnTo>
                  <a:lnTo>
                    <a:pt x="2456" y="736"/>
                  </a:lnTo>
                  <a:lnTo>
                    <a:pt x="2441" y="736"/>
                  </a:lnTo>
                  <a:lnTo>
                    <a:pt x="2338" y="732"/>
                  </a:lnTo>
                  <a:lnTo>
                    <a:pt x="2326" y="730"/>
                  </a:lnTo>
                  <a:lnTo>
                    <a:pt x="1970" y="711"/>
                  </a:lnTo>
                  <a:lnTo>
                    <a:pt x="1878" y="692"/>
                  </a:lnTo>
                  <a:lnTo>
                    <a:pt x="1878" y="665"/>
                  </a:lnTo>
                  <a:lnTo>
                    <a:pt x="1882" y="640"/>
                  </a:lnTo>
                  <a:lnTo>
                    <a:pt x="1886" y="614"/>
                  </a:lnTo>
                  <a:lnTo>
                    <a:pt x="1896" y="590"/>
                  </a:lnTo>
                  <a:lnTo>
                    <a:pt x="1904" y="564"/>
                  </a:lnTo>
                  <a:lnTo>
                    <a:pt x="1913" y="540"/>
                  </a:lnTo>
                  <a:lnTo>
                    <a:pt x="1925" y="515"/>
                  </a:lnTo>
                  <a:lnTo>
                    <a:pt x="1937" y="491"/>
                  </a:lnTo>
                  <a:lnTo>
                    <a:pt x="1948" y="470"/>
                  </a:lnTo>
                  <a:lnTo>
                    <a:pt x="1987" y="463"/>
                  </a:lnTo>
                  <a:lnTo>
                    <a:pt x="2012" y="446"/>
                  </a:lnTo>
                  <a:lnTo>
                    <a:pt x="2014" y="436"/>
                  </a:lnTo>
                  <a:lnTo>
                    <a:pt x="1997" y="439"/>
                  </a:lnTo>
                  <a:lnTo>
                    <a:pt x="1977" y="444"/>
                  </a:lnTo>
                  <a:lnTo>
                    <a:pt x="1960" y="449"/>
                  </a:lnTo>
                  <a:lnTo>
                    <a:pt x="1942" y="453"/>
                  </a:lnTo>
                  <a:lnTo>
                    <a:pt x="1925" y="458"/>
                  </a:lnTo>
                  <a:lnTo>
                    <a:pt x="1906" y="460"/>
                  </a:lnTo>
                  <a:lnTo>
                    <a:pt x="1888" y="464"/>
                  </a:lnTo>
                  <a:lnTo>
                    <a:pt x="1871" y="466"/>
                  </a:lnTo>
                  <a:lnTo>
                    <a:pt x="1853" y="469"/>
                  </a:lnTo>
                  <a:lnTo>
                    <a:pt x="1818" y="469"/>
                  </a:lnTo>
                  <a:lnTo>
                    <a:pt x="1787" y="469"/>
                  </a:lnTo>
                  <a:lnTo>
                    <a:pt x="1754" y="467"/>
                  </a:lnTo>
                  <a:lnTo>
                    <a:pt x="1725" y="466"/>
                  </a:lnTo>
                  <a:lnTo>
                    <a:pt x="1694" y="462"/>
                  </a:lnTo>
                  <a:lnTo>
                    <a:pt x="1663" y="458"/>
                  </a:lnTo>
                  <a:lnTo>
                    <a:pt x="1634" y="452"/>
                  </a:lnTo>
                  <a:lnTo>
                    <a:pt x="1605" y="446"/>
                  </a:lnTo>
                  <a:lnTo>
                    <a:pt x="1597" y="459"/>
                  </a:lnTo>
                  <a:lnTo>
                    <a:pt x="1615" y="464"/>
                  </a:lnTo>
                  <a:lnTo>
                    <a:pt x="1634" y="469"/>
                  </a:lnTo>
                  <a:lnTo>
                    <a:pt x="1654" y="472"/>
                  </a:lnTo>
                  <a:lnTo>
                    <a:pt x="1673" y="476"/>
                  </a:lnTo>
                  <a:lnTo>
                    <a:pt x="1690" y="477"/>
                  </a:lnTo>
                  <a:lnTo>
                    <a:pt x="1710" y="479"/>
                  </a:lnTo>
                  <a:lnTo>
                    <a:pt x="1729" y="481"/>
                  </a:lnTo>
                  <a:lnTo>
                    <a:pt x="1749" y="485"/>
                  </a:lnTo>
                  <a:lnTo>
                    <a:pt x="1766" y="499"/>
                  </a:lnTo>
                  <a:lnTo>
                    <a:pt x="1770" y="508"/>
                  </a:lnTo>
                  <a:lnTo>
                    <a:pt x="1797" y="565"/>
                  </a:lnTo>
                  <a:lnTo>
                    <a:pt x="1803" y="580"/>
                  </a:lnTo>
                  <a:lnTo>
                    <a:pt x="1809" y="595"/>
                  </a:lnTo>
                  <a:lnTo>
                    <a:pt x="1814" y="611"/>
                  </a:lnTo>
                  <a:lnTo>
                    <a:pt x="1820" y="627"/>
                  </a:lnTo>
                  <a:lnTo>
                    <a:pt x="1822" y="642"/>
                  </a:lnTo>
                  <a:lnTo>
                    <a:pt x="1826" y="657"/>
                  </a:lnTo>
                  <a:lnTo>
                    <a:pt x="1828" y="672"/>
                  </a:lnTo>
                  <a:lnTo>
                    <a:pt x="1832" y="689"/>
                  </a:lnTo>
                  <a:lnTo>
                    <a:pt x="1762" y="712"/>
                  </a:lnTo>
                  <a:lnTo>
                    <a:pt x="1679" y="725"/>
                  </a:lnTo>
                  <a:lnTo>
                    <a:pt x="1675" y="721"/>
                  </a:lnTo>
                  <a:lnTo>
                    <a:pt x="1617" y="725"/>
                  </a:lnTo>
                  <a:lnTo>
                    <a:pt x="1560" y="730"/>
                  </a:lnTo>
                  <a:lnTo>
                    <a:pt x="1504" y="735"/>
                  </a:lnTo>
                  <a:lnTo>
                    <a:pt x="1448" y="741"/>
                  </a:lnTo>
                  <a:lnTo>
                    <a:pt x="1390" y="743"/>
                  </a:lnTo>
                  <a:lnTo>
                    <a:pt x="1336" y="747"/>
                  </a:lnTo>
                  <a:lnTo>
                    <a:pt x="1277" y="748"/>
                  </a:lnTo>
                  <a:lnTo>
                    <a:pt x="1223" y="747"/>
                  </a:lnTo>
                  <a:lnTo>
                    <a:pt x="1082" y="753"/>
                  </a:lnTo>
                  <a:lnTo>
                    <a:pt x="1076" y="750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Freeform 54"/>
            <p:cNvSpPr>
              <a:spLocks/>
            </p:cNvSpPr>
            <p:nvPr/>
          </p:nvSpPr>
          <p:spPr bwMode="auto">
            <a:xfrm>
              <a:off x="2869" y="1492"/>
              <a:ext cx="2868" cy="1764"/>
            </a:xfrm>
            <a:custGeom>
              <a:avLst/>
              <a:gdLst>
                <a:gd name="T0" fmla="*/ 50 w 5736"/>
                <a:gd name="T1" fmla="*/ 1634 h 1764"/>
                <a:gd name="T2" fmla="*/ 0 w 5736"/>
                <a:gd name="T3" fmla="*/ 1427 h 1764"/>
                <a:gd name="T4" fmla="*/ 95 w 5736"/>
                <a:gd name="T5" fmla="*/ 1286 h 1764"/>
                <a:gd name="T6" fmla="*/ 188 w 5736"/>
                <a:gd name="T7" fmla="*/ 1457 h 1764"/>
                <a:gd name="T8" fmla="*/ 220 w 5736"/>
                <a:gd name="T9" fmla="*/ 1500 h 1764"/>
                <a:gd name="T10" fmla="*/ 328 w 5736"/>
                <a:gd name="T11" fmla="*/ 1389 h 1764"/>
                <a:gd name="T12" fmla="*/ 358 w 5736"/>
                <a:gd name="T13" fmla="*/ 1405 h 1764"/>
                <a:gd name="T14" fmla="*/ 269 w 5736"/>
                <a:gd name="T15" fmla="*/ 1154 h 1764"/>
                <a:gd name="T16" fmla="*/ 268 w 5736"/>
                <a:gd name="T17" fmla="*/ 980 h 1764"/>
                <a:gd name="T18" fmla="*/ 253 w 5736"/>
                <a:gd name="T19" fmla="*/ 881 h 1764"/>
                <a:gd name="T20" fmla="*/ 304 w 5736"/>
                <a:gd name="T21" fmla="*/ 840 h 1764"/>
                <a:gd name="T22" fmla="*/ 367 w 5736"/>
                <a:gd name="T23" fmla="*/ 634 h 1764"/>
                <a:gd name="T24" fmla="*/ 528 w 5736"/>
                <a:gd name="T25" fmla="*/ 534 h 1764"/>
                <a:gd name="T26" fmla="*/ 653 w 5736"/>
                <a:gd name="T27" fmla="*/ 331 h 1764"/>
                <a:gd name="T28" fmla="*/ 761 w 5736"/>
                <a:gd name="T29" fmla="*/ 289 h 1764"/>
                <a:gd name="T30" fmla="*/ 761 w 5736"/>
                <a:gd name="T31" fmla="*/ 243 h 1764"/>
                <a:gd name="T32" fmla="*/ 783 w 5736"/>
                <a:gd name="T33" fmla="*/ 182 h 1764"/>
                <a:gd name="T34" fmla="*/ 711 w 5736"/>
                <a:gd name="T35" fmla="*/ 88 h 1764"/>
                <a:gd name="T36" fmla="*/ 1165 w 5736"/>
                <a:gd name="T37" fmla="*/ 28 h 1764"/>
                <a:gd name="T38" fmla="*/ 1724 w 5736"/>
                <a:gd name="T39" fmla="*/ 5 h 1764"/>
                <a:gd name="T40" fmla="*/ 1902 w 5736"/>
                <a:gd name="T41" fmla="*/ 68 h 1764"/>
                <a:gd name="T42" fmla="*/ 1962 w 5736"/>
                <a:gd name="T43" fmla="*/ 134 h 1764"/>
                <a:gd name="T44" fmla="*/ 1938 w 5736"/>
                <a:gd name="T45" fmla="*/ 221 h 1764"/>
                <a:gd name="T46" fmla="*/ 2049 w 5736"/>
                <a:gd name="T47" fmla="*/ 237 h 1764"/>
                <a:gd name="T48" fmla="*/ 2218 w 5736"/>
                <a:gd name="T49" fmla="*/ 408 h 1764"/>
                <a:gd name="T50" fmla="*/ 2315 w 5736"/>
                <a:gd name="T51" fmla="*/ 451 h 1764"/>
                <a:gd name="T52" fmla="*/ 2471 w 5736"/>
                <a:gd name="T53" fmla="*/ 735 h 1764"/>
                <a:gd name="T54" fmla="*/ 2563 w 5736"/>
                <a:gd name="T55" fmla="*/ 1052 h 1764"/>
                <a:gd name="T56" fmla="*/ 2533 w 5736"/>
                <a:gd name="T57" fmla="*/ 1328 h 1764"/>
                <a:gd name="T58" fmla="*/ 2650 w 5736"/>
                <a:gd name="T59" fmla="*/ 1340 h 1764"/>
                <a:gd name="T60" fmla="*/ 2703 w 5736"/>
                <a:gd name="T61" fmla="*/ 1324 h 1764"/>
                <a:gd name="T62" fmla="*/ 2766 w 5736"/>
                <a:gd name="T63" fmla="*/ 1147 h 1764"/>
                <a:gd name="T64" fmla="*/ 2866 w 5736"/>
                <a:gd name="T65" fmla="*/ 1394 h 1764"/>
                <a:gd name="T66" fmla="*/ 2667 w 5736"/>
                <a:gd name="T67" fmla="*/ 1620 h 1764"/>
                <a:gd name="T68" fmla="*/ 2639 w 5736"/>
                <a:gd name="T69" fmla="*/ 1628 h 1764"/>
                <a:gd name="T70" fmla="*/ 2521 w 5736"/>
                <a:gd name="T71" fmla="*/ 1656 h 1764"/>
                <a:gd name="T72" fmla="*/ 2394 w 5736"/>
                <a:gd name="T73" fmla="*/ 1586 h 1764"/>
                <a:gd name="T74" fmla="*/ 2394 w 5736"/>
                <a:gd name="T75" fmla="*/ 1673 h 1764"/>
                <a:gd name="T76" fmla="*/ 2237 w 5736"/>
                <a:gd name="T77" fmla="*/ 1543 h 1764"/>
                <a:gd name="T78" fmla="*/ 2372 w 5736"/>
                <a:gd name="T79" fmla="*/ 1037 h 1764"/>
                <a:gd name="T80" fmla="*/ 2251 w 5736"/>
                <a:gd name="T81" fmla="*/ 671 h 1764"/>
                <a:gd name="T82" fmla="*/ 2164 w 5736"/>
                <a:gd name="T83" fmla="*/ 537 h 1764"/>
                <a:gd name="T84" fmla="*/ 2214 w 5736"/>
                <a:gd name="T85" fmla="*/ 646 h 1764"/>
                <a:gd name="T86" fmla="*/ 2342 w 5736"/>
                <a:gd name="T87" fmla="*/ 874 h 1764"/>
                <a:gd name="T88" fmla="*/ 2350 w 5736"/>
                <a:gd name="T89" fmla="*/ 1150 h 1764"/>
                <a:gd name="T90" fmla="*/ 2027 w 5736"/>
                <a:gd name="T91" fmla="*/ 1514 h 1764"/>
                <a:gd name="T92" fmla="*/ 1671 w 5736"/>
                <a:gd name="T93" fmla="*/ 1638 h 1764"/>
                <a:gd name="T94" fmla="*/ 1287 w 5736"/>
                <a:gd name="T95" fmla="*/ 1677 h 1764"/>
                <a:gd name="T96" fmla="*/ 678 w 5736"/>
                <a:gd name="T97" fmla="*/ 1527 h 1764"/>
                <a:gd name="T98" fmla="*/ 463 w 5736"/>
                <a:gd name="T99" fmla="*/ 1279 h 1764"/>
                <a:gd name="T100" fmla="*/ 457 w 5736"/>
                <a:gd name="T101" fmla="*/ 1016 h 1764"/>
                <a:gd name="T102" fmla="*/ 553 w 5736"/>
                <a:gd name="T103" fmla="*/ 677 h 1764"/>
                <a:gd name="T104" fmla="*/ 452 w 5736"/>
                <a:gd name="T105" fmla="*/ 999 h 1764"/>
                <a:gd name="T106" fmla="*/ 449 w 5736"/>
                <a:gd name="T107" fmla="*/ 1273 h 1764"/>
                <a:gd name="T108" fmla="*/ 559 w 5736"/>
                <a:gd name="T109" fmla="*/ 1651 h 1764"/>
                <a:gd name="T110" fmla="*/ 479 w 5736"/>
                <a:gd name="T111" fmla="*/ 1648 h 1764"/>
                <a:gd name="T112" fmla="*/ 324 w 5736"/>
                <a:gd name="T113" fmla="*/ 1725 h 1764"/>
                <a:gd name="T114" fmla="*/ 317 w 5736"/>
                <a:gd name="T115" fmla="*/ 1704 h 17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36"/>
                <a:gd name="T175" fmla="*/ 0 h 1764"/>
                <a:gd name="T176" fmla="*/ 5736 w 5736"/>
                <a:gd name="T177" fmla="*/ 1764 h 17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36" h="1764">
                  <a:moveTo>
                    <a:pt x="403" y="1763"/>
                  </a:moveTo>
                  <a:lnTo>
                    <a:pt x="385" y="1762"/>
                  </a:lnTo>
                  <a:lnTo>
                    <a:pt x="370" y="1761"/>
                  </a:lnTo>
                  <a:lnTo>
                    <a:pt x="352" y="1758"/>
                  </a:lnTo>
                  <a:lnTo>
                    <a:pt x="337" y="1756"/>
                  </a:lnTo>
                  <a:lnTo>
                    <a:pt x="319" y="1753"/>
                  </a:lnTo>
                  <a:lnTo>
                    <a:pt x="302" y="1749"/>
                  </a:lnTo>
                  <a:lnTo>
                    <a:pt x="285" y="1744"/>
                  </a:lnTo>
                  <a:lnTo>
                    <a:pt x="269" y="1741"/>
                  </a:lnTo>
                  <a:lnTo>
                    <a:pt x="178" y="1699"/>
                  </a:lnTo>
                  <a:lnTo>
                    <a:pt x="106" y="1641"/>
                  </a:lnTo>
                  <a:lnTo>
                    <a:pt x="100" y="1634"/>
                  </a:lnTo>
                  <a:lnTo>
                    <a:pt x="91" y="1627"/>
                  </a:lnTo>
                  <a:lnTo>
                    <a:pt x="79" y="1618"/>
                  </a:lnTo>
                  <a:lnTo>
                    <a:pt x="31" y="1540"/>
                  </a:lnTo>
                  <a:lnTo>
                    <a:pt x="23" y="1527"/>
                  </a:lnTo>
                  <a:lnTo>
                    <a:pt x="17" y="1515"/>
                  </a:lnTo>
                  <a:lnTo>
                    <a:pt x="11" y="1502"/>
                  </a:lnTo>
                  <a:lnTo>
                    <a:pt x="7" y="1492"/>
                  </a:lnTo>
                  <a:lnTo>
                    <a:pt x="1" y="1479"/>
                  </a:lnTo>
                  <a:lnTo>
                    <a:pt x="0" y="1467"/>
                  </a:lnTo>
                  <a:lnTo>
                    <a:pt x="0" y="1455"/>
                  </a:lnTo>
                  <a:lnTo>
                    <a:pt x="0" y="1444"/>
                  </a:lnTo>
                  <a:lnTo>
                    <a:pt x="0" y="1427"/>
                  </a:lnTo>
                  <a:lnTo>
                    <a:pt x="1" y="1409"/>
                  </a:lnTo>
                  <a:lnTo>
                    <a:pt x="3" y="1392"/>
                  </a:lnTo>
                  <a:lnTo>
                    <a:pt x="11" y="1375"/>
                  </a:lnTo>
                  <a:lnTo>
                    <a:pt x="19" y="1358"/>
                  </a:lnTo>
                  <a:lnTo>
                    <a:pt x="34" y="1342"/>
                  </a:lnTo>
                  <a:lnTo>
                    <a:pt x="56" y="1325"/>
                  </a:lnTo>
                  <a:lnTo>
                    <a:pt x="87" y="1310"/>
                  </a:lnTo>
                  <a:lnTo>
                    <a:pt x="129" y="1295"/>
                  </a:lnTo>
                  <a:lnTo>
                    <a:pt x="145" y="1292"/>
                  </a:lnTo>
                  <a:lnTo>
                    <a:pt x="162" y="1286"/>
                  </a:lnTo>
                  <a:lnTo>
                    <a:pt x="172" y="1285"/>
                  </a:lnTo>
                  <a:lnTo>
                    <a:pt x="191" y="1286"/>
                  </a:lnTo>
                  <a:lnTo>
                    <a:pt x="275" y="1302"/>
                  </a:lnTo>
                  <a:lnTo>
                    <a:pt x="323" y="1337"/>
                  </a:lnTo>
                  <a:lnTo>
                    <a:pt x="378" y="1399"/>
                  </a:lnTo>
                  <a:lnTo>
                    <a:pt x="381" y="1408"/>
                  </a:lnTo>
                  <a:lnTo>
                    <a:pt x="391" y="1421"/>
                  </a:lnTo>
                  <a:lnTo>
                    <a:pt x="397" y="1424"/>
                  </a:lnTo>
                  <a:lnTo>
                    <a:pt x="391" y="1436"/>
                  </a:lnTo>
                  <a:lnTo>
                    <a:pt x="354" y="1453"/>
                  </a:lnTo>
                  <a:lnTo>
                    <a:pt x="343" y="1460"/>
                  </a:lnTo>
                  <a:lnTo>
                    <a:pt x="343" y="1466"/>
                  </a:lnTo>
                  <a:lnTo>
                    <a:pt x="360" y="1465"/>
                  </a:lnTo>
                  <a:lnTo>
                    <a:pt x="376" y="1457"/>
                  </a:lnTo>
                  <a:lnTo>
                    <a:pt x="385" y="1450"/>
                  </a:lnTo>
                  <a:lnTo>
                    <a:pt x="405" y="1441"/>
                  </a:lnTo>
                  <a:lnTo>
                    <a:pt x="426" y="1435"/>
                  </a:lnTo>
                  <a:lnTo>
                    <a:pt x="436" y="1431"/>
                  </a:lnTo>
                  <a:lnTo>
                    <a:pt x="445" y="1430"/>
                  </a:lnTo>
                  <a:lnTo>
                    <a:pt x="457" y="1430"/>
                  </a:lnTo>
                  <a:lnTo>
                    <a:pt x="469" y="1430"/>
                  </a:lnTo>
                  <a:lnTo>
                    <a:pt x="430" y="1469"/>
                  </a:lnTo>
                  <a:lnTo>
                    <a:pt x="424" y="1517"/>
                  </a:lnTo>
                  <a:lnTo>
                    <a:pt x="440" y="1519"/>
                  </a:lnTo>
                  <a:lnTo>
                    <a:pt x="440" y="1509"/>
                  </a:lnTo>
                  <a:lnTo>
                    <a:pt x="440" y="1500"/>
                  </a:lnTo>
                  <a:lnTo>
                    <a:pt x="442" y="1491"/>
                  </a:lnTo>
                  <a:lnTo>
                    <a:pt x="447" y="1481"/>
                  </a:lnTo>
                  <a:lnTo>
                    <a:pt x="453" y="1471"/>
                  </a:lnTo>
                  <a:lnTo>
                    <a:pt x="461" y="1462"/>
                  </a:lnTo>
                  <a:lnTo>
                    <a:pt x="473" y="1452"/>
                  </a:lnTo>
                  <a:lnTo>
                    <a:pt x="488" y="1444"/>
                  </a:lnTo>
                  <a:lnTo>
                    <a:pt x="560" y="1408"/>
                  </a:lnTo>
                  <a:lnTo>
                    <a:pt x="566" y="1408"/>
                  </a:lnTo>
                  <a:lnTo>
                    <a:pt x="581" y="1401"/>
                  </a:lnTo>
                  <a:lnTo>
                    <a:pt x="618" y="1392"/>
                  </a:lnTo>
                  <a:lnTo>
                    <a:pt x="635" y="1392"/>
                  </a:lnTo>
                  <a:lnTo>
                    <a:pt x="655" y="1389"/>
                  </a:lnTo>
                  <a:lnTo>
                    <a:pt x="663" y="1441"/>
                  </a:lnTo>
                  <a:lnTo>
                    <a:pt x="690" y="1472"/>
                  </a:lnTo>
                  <a:lnTo>
                    <a:pt x="690" y="1457"/>
                  </a:lnTo>
                  <a:lnTo>
                    <a:pt x="686" y="1449"/>
                  </a:lnTo>
                  <a:lnTo>
                    <a:pt x="682" y="1441"/>
                  </a:lnTo>
                  <a:lnTo>
                    <a:pt x="678" y="1432"/>
                  </a:lnTo>
                  <a:lnTo>
                    <a:pt x="678" y="1425"/>
                  </a:lnTo>
                  <a:lnTo>
                    <a:pt x="676" y="1416"/>
                  </a:lnTo>
                  <a:lnTo>
                    <a:pt x="674" y="1408"/>
                  </a:lnTo>
                  <a:lnTo>
                    <a:pt x="674" y="1401"/>
                  </a:lnTo>
                  <a:lnTo>
                    <a:pt x="678" y="1394"/>
                  </a:lnTo>
                  <a:lnTo>
                    <a:pt x="715" y="1405"/>
                  </a:lnTo>
                  <a:lnTo>
                    <a:pt x="732" y="1407"/>
                  </a:lnTo>
                  <a:lnTo>
                    <a:pt x="738" y="1402"/>
                  </a:lnTo>
                  <a:lnTo>
                    <a:pt x="682" y="1368"/>
                  </a:lnTo>
                  <a:lnTo>
                    <a:pt x="668" y="1357"/>
                  </a:lnTo>
                  <a:lnTo>
                    <a:pt x="657" y="1346"/>
                  </a:lnTo>
                  <a:lnTo>
                    <a:pt x="602" y="1278"/>
                  </a:lnTo>
                  <a:lnTo>
                    <a:pt x="597" y="1268"/>
                  </a:lnTo>
                  <a:lnTo>
                    <a:pt x="575" y="1239"/>
                  </a:lnTo>
                  <a:lnTo>
                    <a:pt x="558" y="1207"/>
                  </a:lnTo>
                  <a:lnTo>
                    <a:pt x="548" y="1189"/>
                  </a:lnTo>
                  <a:lnTo>
                    <a:pt x="542" y="1172"/>
                  </a:lnTo>
                  <a:lnTo>
                    <a:pt x="537" y="1154"/>
                  </a:lnTo>
                  <a:lnTo>
                    <a:pt x="531" y="1138"/>
                  </a:lnTo>
                  <a:lnTo>
                    <a:pt x="525" y="1121"/>
                  </a:lnTo>
                  <a:lnTo>
                    <a:pt x="521" y="1103"/>
                  </a:lnTo>
                  <a:lnTo>
                    <a:pt x="517" y="1086"/>
                  </a:lnTo>
                  <a:lnTo>
                    <a:pt x="517" y="1068"/>
                  </a:lnTo>
                  <a:lnTo>
                    <a:pt x="517" y="1052"/>
                  </a:lnTo>
                  <a:lnTo>
                    <a:pt x="517" y="1039"/>
                  </a:lnTo>
                  <a:lnTo>
                    <a:pt x="517" y="1027"/>
                  </a:lnTo>
                  <a:lnTo>
                    <a:pt x="517" y="1015"/>
                  </a:lnTo>
                  <a:lnTo>
                    <a:pt x="523" y="1003"/>
                  </a:lnTo>
                  <a:lnTo>
                    <a:pt x="527" y="991"/>
                  </a:lnTo>
                  <a:lnTo>
                    <a:pt x="535" y="980"/>
                  </a:lnTo>
                  <a:lnTo>
                    <a:pt x="544" y="968"/>
                  </a:lnTo>
                  <a:lnTo>
                    <a:pt x="558" y="958"/>
                  </a:lnTo>
                  <a:lnTo>
                    <a:pt x="566" y="942"/>
                  </a:lnTo>
                  <a:lnTo>
                    <a:pt x="558" y="941"/>
                  </a:lnTo>
                  <a:lnTo>
                    <a:pt x="511" y="975"/>
                  </a:lnTo>
                  <a:lnTo>
                    <a:pt x="506" y="990"/>
                  </a:lnTo>
                  <a:lnTo>
                    <a:pt x="490" y="955"/>
                  </a:lnTo>
                  <a:lnTo>
                    <a:pt x="494" y="946"/>
                  </a:lnTo>
                  <a:lnTo>
                    <a:pt x="494" y="930"/>
                  </a:lnTo>
                  <a:lnTo>
                    <a:pt x="496" y="913"/>
                  </a:lnTo>
                  <a:lnTo>
                    <a:pt x="500" y="897"/>
                  </a:lnTo>
                  <a:lnTo>
                    <a:pt x="507" y="881"/>
                  </a:lnTo>
                  <a:lnTo>
                    <a:pt x="517" y="863"/>
                  </a:lnTo>
                  <a:lnTo>
                    <a:pt x="531" y="847"/>
                  </a:lnTo>
                  <a:lnTo>
                    <a:pt x="546" y="831"/>
                  </a:lnTo>
                  <a:lnTo>
                    <a:pt x="569" y="816"/>
                  </a:lnTo>
                  <a:lnTo>
                    <a:pt x="593" y="804"/>
                  </a:lnTo>
                  <a:lnTo>
                    <a:pt x="602" y="887"/>
                  </a:lnTo>
                  <a:lnTo>
                    <a:pt x="606" y="894"/>
                  </a:lnTo>
                  <a:lnTo>
                    <a:pt x="614" y="895"/>
                  </a:lnTo>
                  <a:lnTo>
                    <a:pt x="618" y="884"/>
                  </a:lnTo>
                  <a:lnTo>
                    <a:pt x="612" y="869"/>
                  </a:lnTo>
                  <a:lnTo>
                    <a:pt x="610" y="854"/>
                  </a:lnTo>
                  <a:lnTo>
                    <a:pt x="608" y="840"/>
                  </a:lnTo>
                  <a:lnTo>
                    <a:pt x="610" y="826"/>
                  </a:lnTo>
                  <a:lnTo>
                    <a:pt x="610" y="811"/>
                  </a:lnTo>
                  <a:lnTo>
                    <a:pt x="614" y="796"/>
                  </a:lnTo>
                  <a:lnTo>
                    <a:pt x="618" y="782"/>
                  </a:lnTo>
                  <a:lnTo>
                    <a:pt x="624" y="768"/>
                  </a:lnTo>
                  <a:lnTo>
                    <a:pt x="633" y="747"/>
                  </a:lnTo>
                  <a:lnTo>
                    <a:pt x="645" y="727"/>
                  </a:lnTo>
                  <a:lnTo>
                    <a:pt x="657" y="707"/>
                  </a:lnTo>
                  <a:lnTo>
                    <a:pt x="674" y="690"/>
                  </a:lnTo>
                  <a:lnTo>
                    <a:pt x="692" y="671"/>
                  </a:lnTo>
                  <a:lnTo>
                    <a:pt x="711" y="653"/>
                  </a:lnTo>
                  <a:lnTo>
                    <a:pt x="734" y="634"/>
                  </a:lnTo>
                  <a:lnTo>
                    <a:pt x="759" y="617"/>
                  </a:lnTo>
                  <a:lnTo>
                    <a:pt x="897" y="534"/>
                  </a:lnTo>
                  <a:lnTo>
                    <a:pt x="917" y="526"/>
                  </a:lnTo>
                  <a:lnTo>
                    <a:pt x="936" y="519"/>
                  </a:lnTo>
                  <a:lnTo>
                    <a:pt x="955" y="512"/>
                  </a:lnTo>
                  <a:lnTo>
                    <a:pt x="977" y="506"/>
                  </a:lnTo>
                  <a:lnTo>
                    <a:pt x="996" y="499"/>
                  </a:lnTo>
                  <a:lnTo>
                    <a:pt x="1017" y="493"/>
                  </a:lnTo>
                  <a:lnTo>
                    <a:pt x="1037" y="486"/>
                  </a:lnTo>
                  <a:lnTo>
                    <a:pt x="1060" y="480"/>
                  </a:lnTo>
                  <a:lnTo>
                    <a:pt x="1048" y="534"/>
                  </a:lnTo>
                  <a:lnTo>
                    <a:pt x="1056" y="534"/>
                  </a:lnTo>
                  <a:lnTo>
                    <a:pt x="1068" y="515"/>
                  </a:lnTo>
                  <a:lnTo>
                    <a:pt x="1079" y="498"/>
                  </a:lnTo>
                  <a:lnTo>
                    <a:pt x="1087" y="480"/>
                  </a:lnTo>
                  <a:lnTo>
                    <a:pt x="1099" y="463"/>
                  </a:lnTo>
                  <a:lnTo>
                    <a:pt x="1110" y="445"/>
                  </a:lnTo>
                  <a:lnTo>
                    <a:pt x="1128" y="428"/>
                  </a:lnTo>
                  <a:lnTo>
                    <a:pt x="1149" y="411"/>
                  </a:lnTo>
                  <a:lnTo>
                    <a:pt x="1178" y="393"/>
                  </a:lnTo>
                  <a:lnTo>
                    <a:pt x="1238" y="357"/>
                  </a:lnTo>
                  <a:lnTo>
                    <a:pt x="1277" y="341"/>
                  </a:lnTo>
                  <a:lnTo>
                    <a:pt x="1287" y="338"/>
                  </a:lnTo>
                  <a:lnTo>
                    <a:pt x="1306" y="331"/>
                  </a:lnTo>
                  <a:lnTo>
                    <a:pt x="1326" y="326"/>
                  </a:lnTo>
                  <a:lnTo>
                    <a:pt x="1345" y="319"/>
                  </a:lnTo>
                  <a:lnTo>
                    <a:pt x="1364" y="312"/>
                  </a:lnTo>
                  <a:lnTo>
                    <a:pt x="1384" y="305"/>
                  </a:lnTo>
                  <a:lnTo>
                    <a:pt x="1405" y="300"/>
                  </a:lnTo>
                  <a:lnTo>
                    <a:pt x="1424" y="294"/>
                  </a:lnTo>
                  <a:lnTo>
                    <a:pt x="1448" y="292"/>
                  </a:lnTo>
                  <a:lnTo>
                    <a:pt x="1485" y="284"/>
                  </a:lnTo>
                  <a:lnTo>
                    <a:pt x="1500" y="286"/>
                  </a:lnTo>
                  <a:lnTo>
                    <a:pt x="1539" y="315"/>
                  </a:lnTo>
                  <a:lnTo>
                    <a:pt x="1533" y="299"/>
                  </a:lnTo>
                  <a:lnTo>
                    <a:pt x="1523" y="289"/>
                  </a:lnTo>
                  <a:lnTo>
                    <a:pt x="1518" y="280"/>
                  </a:lnTo>
                  <a:lnTo>
                    <a:pt x="1512" y="263"/>
                  </a:lnTo>
                  <a:lnTo>
                    <a:pt x="1593" y="296"/>
                  </a:lnTo>
                  <a:lnTo>
                    <a:pt x="1605" y="309"/>
                  </a:lnTo>
                  <a:lnTo>
                    <a:pt x="1614" y="319"/>
                  </a:lnTo>
                  <a:lnTo>
                    <a:pt x="1614" y="326"/>
                  </a:lnTo>
                  <a:lnTo>
                    <a:pt x="1626" y="322"/>
                  </a:lnTo>
                  <a:lnTo>
                    <a:pt x="1616" y="302"/>
                  </a:lnTo>
                  <a:lnTo>
                    <a:pt x="1599" y="293"/>
                  </a:lnTo>
                  <a:lnTo>
                    <a:pt x="1539" y="263"/>
                  </a:lnTo>
                  <a:lnTo>
                    <a:pt x="1523" y="248"/>
                  </a:lnTo>
                  <a:lnTo>
                    <a:pt x="1523" y="243"/>
                  </a:lnTo>
                  <a:lnTo>
                    <a:pt x="1519" y="232"/>
                  </a:lnTo>
                  <a:lnTo>
                    <a:pt x="1525" y="222"/>
                  </a:lnTo>
                  <a:lnTo>
                    <a:pt x="1537" y="212"/>
                  </a:lnTo>
                  <a:lnTo>
                    <a:pt x="1556" y="205"/>
                  </a:lnTo>
                  <a:lnTo>
                    <a:pt x="1636" y="189"/>
                  </a:lnTo>
                  <a:lnTo>
                    <a:pt x="1702" y="189"/>
                  </a:lnTo>
                  <a:lnTo>
                    <a:pt x="1783" y="189"/>
                  </a:lnTo>
                  <a:lnTo>
                    <a:pt x="1793" y="180"/>
                  </a:lnTo>
                  <a:lnTo>
                    <a:pt x="1727" y="175"/>
                  </a:lnTo>
                  <a:lnTo>
                    <a:pt x="1708" y="177"/>
                  </a:lnTo>
                  <a:lnTo>
                    <a:pt x="1636" y="175"/>
                  </a:lnTo>
                  <a:lnTo>
                    <a:pt x="1566" y="182"/>
                  </a:lnTo>
                  <a:lnTo>
                    <a:pt x="1605" y="151"/>
                  </a:lnTo>
                  <a:lnTo>
                    <a:pt x="1647" y="144"/>
                  </a:lnTo>
                  <a:lnTo>
                    <a:pt x="1675" y="138"/>
                  </a:lnTo>
                  <a:lnTo>
                    <a:pt x="1690" y="134"/>
                  </a:lnTo>
                  <a:lnTo>
                    <a:pt x="1708" y="124"/>
                  </a:lnTo>
                  <a:lnTo>
                    <a:pt x="1653" y="124"/>
                  </a:lnTo>
                  <a:lnTo>
                    <a:pt x="1597" y="137"/>
                  </a:lnTo>
                  <a:lnTo>
                    <a:pt x="1593" y="138"/>
                  </a:lnTo>
                  <a:lnTo>
                    <a:pt x="1582" y="144"/>
                  </a:lnTo>
                  <a:lnTo>
                    <a:pt x="1448" y="114"/>
                  </a:lnTo>
                  <a:lnTo>
                    <a:pt x="1421" y="102"/>
                  </a:lnTo>
                  <a:lnTo>
                    <a:pt x="1421" y="88"/>
                  </a:lnTo>
                  <a:lnTo>
                    <a:pt x="1457" y="72"/>
                  </a:lnTo>
                  <a:lnTo>
                    <a:pt x="1498" y="61"/>
                  </a:lnTo>
                  <a:lnTo>
                    <a:pt x="1539" y="54"/>
                  </a:lnTo>
                  <a:lnTo>
                    <a:pt x="1583" y="52"/>
                  </a:lnTo>
                  <a:lnTo>
                    <a:pt x="1626" y="51"/>
                  </a:lnTo>
                  <a:lnTo>
                    <a:pt x="1671" y="50"/>
                  </a:lnTo>
                  <a:lnTo>
                    <a:pt x="1713" y="47"/>
                  </a:lnTo>
                  <a:lnTo>
                    <a:pt x="1756" y="44"/>
                  </a:lnTo>
                  <a:lnTo>
                    <a:pt x="1969" y="39"/>
                  </a:lnTo>
                  <a:lnTo>
                    <a:pt x="2039" y="37"/>
                  </a:lnTo>
                  <a:lnTo>
                    <a:pt x="2305" y="28"/>
                  </a:lnTo>
                  <a:lnTo>
                    <a:pt x="2330" y="28"/>
                  </a:lnTo>
                  <a:lnTo>
                    <a:pt x="2351" y="30"/>
                  </a:lnTo>
                  <a:lnTo>
                    <a:pt x="2454" y="28"/>
                  </a:lnTo>
                  <a:lnTo>
                    <a:pt x="2535" y="24"/>
                  </a:lnTo>
                  <a:lnTo>
                    <a:pt x="2619" y="21"/>
                  </a:lnTo>
                  <a:lnTo>
                    <a:pt x="2702" y="17"/>
                  </a:lnTo>
                  <a:lnTo>
                    <a:pt x="2785" y="14"/>
                  </a:lnTo>
                  <a:lnTo>
                    <a:pt x="2867" y="10"/>
                  </a:lnTo>
                  <a:lnTo>
                    <a:pt x="2950" y="8"/>
                  </a:lnTo>
                  <a:lnTo>
                    <a:pt x="3034" y="7"/>
                  </a:lnTo>
                  <a:lnTo>
                    <a:pt x="3117" y="8"/>
                  </a:lnTo>
                  <a:lnTo>
                    <a:pt x="3383" y="5"/>
                  </a:lnTo>
                  <a:lnTo>
                    <a:pt x="3448" y="5"/>
                  </a:lnTo>
                  <a:lnTo>
                    <a:pt x="3516" y="4"/>
                  </a:lnTo>
                  <a:lnTo>
                    <a:pt x="3584" y="2"/>
                  </a:lnTo>
                  <a:lnTo>
                    <a:pt x="3652" y="1"/>
                  </a:lnTo>
                  <a:lnTo>
                    <a:pt x="3718" y="0"/>
                  </a:lnTo>
                  <a:lnTo>
                    <a:pt x="3788" y="3"/>
                  </a:lnTo>
                  <a:lnTo>
                    <a:pt x="3854" y="10"/>
                  </a:lnTo>
                  <a:lnTo>
                    <a:pt x="3923" y="24"/>
                  </a:lnTo>
                  <a:lnTo>
                    <a:pt x="3925" y="31"/>
                  </a:lnTo>
                  <a:lnTo>
                    <a:pt x="3908" y="50"/>
                  </a:lnTo>
                  <a:lnTo>
                    <a:pt x="3859" y="75"/>
                  </a:lnTo>
                  <a:lnTo>
                    <a:pt x="3819" y="68"/>
                  </a:lnTo>
                  <a:lnTo>
                    <a:pt x="3805" y="68"/>
                  </a:lnTo>
                  <a:lnTo>
                    <a:pt x="3796" y="72"/>
                  </a:lnTo>
                  <a:lnTo>
                    <a:pt x="3786" y="75"/>
                  </a:lnTo>
                  <a:lnTo>
                    <a:pt x="3786" y="79"/>
                  </a:lnTo>
                  <a:lnTo>
                    <a:pt x="3832" y="82"/>
                  </a:lnTo>
                  <a:lnTo>
                    <a:pt x="3887" y="104"/>
                  </a:lnTo>
                  <a:lnTo>
                    <a:pt x="3892" y="111"/>
                  </a:lnTo>
                  <a:lnTo>
                    <a:pt x="3811" y="108"/>
                  </a:lnTo>
                  <a:lnTo>
                    <a:pt x="3774" y="111"/>
                  </a:lnTo>
                  <a:lnTo>
                    <a:pt x="3768" y="111"/>
                  </a:lnTo>
                  <a:lnTo>
                    <a:pt x="3753" y="118"/>
                  </a:lnTo>
                  <a:lnTo>
                    <a:pt x="3770" y="124"/>
                  </a:lnTo>
                  <a:lnTo>
                    <a:pt x="3925" y="134"/>
                  </a:lnTo>
                  <a:lnTo>
                    <a:pt x="3953" y="143"/>
                  </a:lnTo>
                  <a:lnTo>
                    <a:pt x="3953" y="157"/>
                  </a:lnTo>
                  <a:lnTo>
                    <a:pt x="3953" y="164"/>
                  </a:lnTo>
                  <a:lnTo>
                    <a:pt x="3953" y="171"/>
                  </a:lnTo>
                  <a:lnTo>
                    <a:pt x="3947" y="179"/>
                  </a:lnTo>
                  <a:lnTo>
                    <a:pt x="3943" y="187"/>
                  </a:lnTo>
                  <a:lnTo>
                    <a:pt x="3933" y="194"/>
                  </a:lnTo>
                  <a:lnTo>
                    <a:pt x="3925" y="201"/>
                  </a:lnTo>
                  <a:lnTo>
                    <a:pt x="3914" y="207"/>
                  </a:lnTo>
                  <a:lnTo>
                    <a:pt x="3902" y="214"/>
                  </a:lnTo>
                  <a:lnTo>
                    <a:pt x="3883" y="218"/>
                  </a:lnTo>
                  <a:lnTo>
                    <a:pt x="3877" y="221"/>
                  </a:lnTo>
                  <a:lnTo>
                    <a:pt x="3877" y="230"/>
                  </a:lnTo>
                  <a:lnTo>
                    <a:pt x="3916" y="222"/>
                  </a:lnTo>
                  <a:lnTo>
                    <a:pt x="3935" y="215"/>
                  </a:lnTo>
                  <a:lnTo>
                    <a:pt x="3964" y="195"/>
                  </a:lnTo>
                  <a:lnTo>
                    <a:pt x="3995" y="225"/>
                  </a:lnTo>
                  <a:lnTo>
                    <a:pt x="3991" y="234"/>
                  </a:lnTo>
                  <a:lnTo>
                    <a:pt x="3991" y="248"/>
                  </a:lnTo>
                  <a:lnTo>
                    <a:pt x="4001" y="248"/>
                  </a:lnTo>
                  <a:lnTo>
                    <a:pt x="4007" y="244"/>
                  </a:lnTo>
                  <a:lnTo>
                    <a:pt x="4011" y="224"/>
                  </a:lnTo>
                  <a:lnTo>
                    <a:pt x="4053" y="229"/>
                  </a:lnTo>
                  <a:lnTo>
                    <a:pt x="4098" y="237"/>
                  </a:lnTo>
                  <a:lnTo>
                    <a:pt x="4141" y="248"/>
                  </a:lnTo>
                  <a:lnTo>
                    <a:pt x="4185" y="262"/>
                  </a:lnTo>
                  <a:lnTo>
                    <a:pt x="4228" y="278"/>
                  </a:lnTo>
                  <a:lnTo>
                    <a:pt x="4272" y="299"/>
                  </a:lnTo>
                  <a:lnTo>
                    <a:pt x="4315" y="321"/>
                  </a:lnTo>
                  <a:lnTo>
                    <a:pt x="4360" y="348"/>
                  </a:lnTo>
                  <a:lnTo>
                    <a:pt x="4379" y="363"/>
                  </a:lnTo>
                  <a:lnTo>
                    <a:pt x="4398" y="388"/>
                  </a:lnTo>
                  <a:lnTo>
                    <a:pt x="4404" y="397"/>
                  </a:lnTo>
                  <a:lnTo>
                    <a:pt x="4420" y="415"/>
                  </a:lnTo>
                  <a:lnTo>
                    <a:pt x="4428" y="415"/>
                  </a:lnTo>
                  <a:lnTo>
                    <a:pt x="4435" y="408"/>
                  </a:lnTo>
                  <a:lnTo>
                    <a:pt x="4422" y="397"/>
                  </a:lnTo>
                  <a:lnTo>
                    <a:pt x="4420" y="384"/>
                  </a:lnTo>
                  <a:lnTo>
                    <a:pt x="4410" y="371"/>
                  </a:lnTo>
                  <a:lnTo>
                    <a:pt x="4426" y="371"/>
                  </a:lnTo>
                  <a:lnTo>
                    <a:pt x="4443" y="373"/>
                  </a:lnTo>
                  <a:lnTo>
                    <a:pt x="4459" y="377"/>
                  </a:lnTo>
                  <a:lnTo>
                    <a:pt x="4476" y="383"/>
                  </a:lnTo>
                  <a:lnTo>
                    <a:pt x="4492" y="387"/>
                  </a:lnTo>
                  <a:lnTo>
                    <a:pt x="4509" y="394"/>
                  </a:lnTo>
                  <a:lnTo>
                    <a:pt x="4526" y="401"/>
                  </a:lnTo>
                  <a:lnTo>
                    <a:pt x="4544" y="408"/>
                  </a:lnTo>
                  <a:lnTo>
                    <a:pt x="4629" y="451"/>
                  </a:lnTo>
                  <a:lnTo>
                    <a:pt x="4701" y="499"/>
                  </a:lnTo>
                  <a:lnTo>
                    <a:pt x="4786" y="566"/>
                  </a:lnTo>
                  <a:lnTo>
                    <a:pt x="4813" y="591"/>
                  </a:lnTo>
                  <a:lnTo>
                    <a:pt x="4840" y="615"/>
                  </a:lnTo>
                  <a:lnTo>
                    <a:pt x="4862" y="640"/>
                  </a:lnTo>
                  <a:lnTo>
                    <a:pt x="4883" y="665"/>
                  </a:lnTo>
                  <a:lnTo>
                    <a:pt x="4899" y="690"/>
                  </a:lnTo>
                  <a:lnTo>
                    <a:pt x="4910" y="715"/>
                  </a:lnTo>
                  <a:lnTo>
                    <a:pt x="4918" y="741"/>
                  </a:lnTo>
                  <a:lnTo>
                    <a:pt x="4922" y="768"/>
                  </a:lnTo>
                  <a:lnTo>
                    <a:pt x="4928" y="771"/>
                  </a:lnTo>
                  <a:lnTo>
                    <a:pt x="4941" y="735"/>
                  </a:lnTo>
                  <a:lnTo>
                    <a:pt x="4974" y="746"/>
                  </a:lnTo>
                  <a:lnTo>
                    <a:pt x="4986" y="757"/>
                  </a:lnTo>
                  <a:lnTo>
                    <a:pt x="5029" y="806"/>
                  </a:lnTo>
                  <a:lnTo>
                    <a:pt x="5038" y="823"/>
                  </a:lnTo>
                  <a:lnTo>
                    <a:pt x="5052" y="864"/>
                  </a:lnTo>
                  <a:lnTo>
                    <a:pt x="5019" y="855"/>
                  </a:lnTo>
                  <a:lnTo>
                    <a:pt x="5001" y="855"/>
                  </a:lnTo>
                  <a:lnTo>
                    <a:pt x="4998" y="864"/>
                  </a:lnTo>
                  <a:lnTo>
                    <a:pt x="5046" y="891"/>
                  </a:lnTo>
                  <a:lnTo>
                    <a:pt x="5085" y="945"/>
                  </a:lnTo>
                  <a:lnTo>
                    <a:pt x="5112" y="998"/>
                  </a:lnTo>
                  <a:lnTo>
                    <a:pt x="5125" y="1052"/>
                  </a:lnTo>
                  <a:lnTo>
                    <a:pt x="5127" y="1107"/>
                  </a:lnTo>
                  <a:lnTo>
                    <a:pt x="5116" y="1159"/>
                  </a:lnTo>
                  <a:lnTo>
                    <a:pt x="5096" y="1214"/>
                  </a:lnTo>
                  <a:lnTo>
                    <a:pt x="5067" y="1267"/>
                  </a:lnTo>
                  <a:lnTo>
                    <a:pt x="5034" y="1323"/>
                  </a:lnTo>
                  <a:lnTo>
                    <a:pt x="5001" y="1350"/>
                  </a:lnTo>
                  <a:lnTo>
                    <a:pt x="5007" y="1357"/>
                  </a:lnTo>
                  <a:lnTo>
                    <a:pt x="5019" y="1359"/>
                  </a:lnTo>
                  <a:lnTo>
                    <a:pt x="5025" y="1357"/>
                  </a:lnTo>
                  <a:lnTo>
                    <a:pt x="5056" y="1330"/>
                  </a:lnTo>
                  <a:lnTo>
                    <a:pt x="5056" y="1324"/>
                  </a:lnTo>
                  <a:lnTo>
                    <a:pt x="5065" y="1328"/>
                  </a:lnTo>
                  <a:lnTo>
                    <a:pt x="5067" y="1379"/>
                  </a:lnTo>
                  <a:lnTo>
                    <a:pt x="5073" y="1386"/>
                  </a:lnTo>
                  <a:lnTo>
                    <a:pt x="5087" y="1382"/>
                  </a:lnTo>
                  <a:lnTo>
                    <a:pt x="5093" y="1344"/>
                  </a:lnTo>
                  <a:lnTo>
                    <a:pt x="5089" y="1324"/>
                  </a:lnTo>
                  <a:lnTo>
                    <a:pt x="5127" y="1321"/>
                  </a:lnTo>
                  <a:lnTo>
                    <a:pt x="5156" y="1321"/>
                  </a:lnTo>
                  <a:lnTo>
                    <a:pt x="5186" y="1322"/>
                  </a:lnTo>
                  <a:lnTo>
                    <a:pt x="5215" y="1323"/>
                  </a:lnTo>
                  <a:lnTo>
                    <a:pt x="5244" y="1327"/>
                  </a:lnTo>
                  <a:lnTo>
                    <a:pt x="5271" y="1331"/>
                  </a:lnTo>
                  <a:lnTo>
                    <a:pt x="5300" y="1340"/>
                  </a:lnTo>
                  <a:lnTo>
                    <a:pt x="5329" y="1351"/>
                  </a:lnTo>
                  <a:lnTo>
                    <a:pt x="5358" y="1368"/>
                  </a:lnTo>
                  <a:lnTo>
                    <a:pt x="5364" y="1375"/>
                  </a:lnTo>
                  <a:lnTo>
                    <a:pt x="5385" y="1389"/>
                  </a:lnTo>
                  <a:lnTo>
                    <a:pt x="5391" y="1389"/>
                  </a:lnTo>
                  <a:lnTo>
                    <a:pt x="5391" y="1381"/>
                  </a:lnTo>
                  <a:lnTo>
                    <a:pt x="5370" y="1356"/>
                  </a:lnTo>
                  <a:lnTo>
                    <a:pt x="5362" y="1350"/>
                  </a:lnTo>
                  <a:lnTo>
                    <a:pt x="5343" y="1339"/>
                  </a:lnTo>
                  <a:lnTo>
                    <a:pt x="5443" y="1349"/>
                  </a:lnTo>
                  <a:lnTo>
                    <a:pt x="5445" y="1344"/>
                  </a:lnTo>
                  <a:lnTo>
                    <a:pt x="5405" y="1324"/>
                  </a:lnTo>
                  <a:lnTo>
                    <a:pt x="5358" y="1315"/>
                  </a:lnTo>
                  <a:lnTo>
                    <a:pt x="5360" y="1299"/>
                  </a:lnTo>
                  <a:lnTo>
                    <a:pt x="5364" y="1283"/>
                  </a:lnTo>
                  <a:lnTo>
                    <a:pt x="5370" y="1267"/>
                  </a:lnTo>
                  <a:lnTo>
                    <a:pt x="5378" y="1252"/>
                  </a:lnTo>
                  <a:lnTo>
                    <a:pt x="5383" y="1236"/>
                  </a:lnTo>
                  <a:lnTo>
                    <a:pt x="5395" y="1221"/>
                  </a:lnTo>
                  <a:lnTo>
                    <a:pt x="5407" y="1205"/>
                  </a:lnTo>
                  <a:lnTo>
                    <a:pt x="5422" y="1190"/>
                  </a:lnTo>
                  <a:lnTo>
                    <a:pt x="5476" y="1153"/>
                  </a:lnTo>
                  <a:lnTo>
                    <a:pt x="5513" y="1148"/>
                  </a:lnTo>
                  <a:lnTo>
                    <a:pt x="5531" y="1147"/>
                  </a:lnTo>
                  <a:lnTo>
                    <a:pt x="5552" y="1148"/>
                  </a:lnTo>
                  <a:lnTo>
                    <a:pt x="5569" y="1152"/>
                  </a:lnTo>
                  <a:lnTo>
                    <a:pt x="5591" y="1158"/>
                  </a:lnTo>
                  <a:lnTo>
                    <a:pt x="5608" y="1164"/>
                  </a:lnTo>
                  <a:lnTo>
                    <a:pt x="5626" y="1172"/>
                  </a:lnTo>
                  <a:lnTo>
                    <a:pt x="5641" y="1182"/>
                  </a:lnTo>
                  <a:lnTo>
                    <a:pt x="5659" y="1195"/>
                  </a:lnTo>
                  <a:lnTo>
                    <a:pt x="5690" y="1235"/>
                  </a:lnTo>
                  <a:lnTo>
                    <a:pt x="5713" y="1274"/>
                  </a:lnTo>
                  <a:lnTo>
                    <a:pt x="5728" y="1314"/>
                  </a:lnTo>
                  <a:lnTo>
                    <a:pt x="5736" y="1354"/>
                  </a:lnTo>
                  <a:lnTo>
                    <a:pt x="5732" y="1394"/>
                  </a:lnTo>
                  <a:lnTo>
                    <a:pt x="5723" y="1434"/>
                  </a:lnTo>
                  <a:lnTo>
                    <a:pt x="5701" y="1473"/>
                  </a:lnTo>
                  <a:lnTo>
                    <a:pt x="5674" y="1514"/>
                  </a:lnTo>
                  <a:lnTo>
                    <a:pt x="5635" y="1540"/>
                  </a:lnTo>
                  <a:lnTo>
                    <a:pt x="5597" y="1562"/>
                  </a:lnTo>
                  <a:lnTo>
                    <a:pt x="5556" y="1580"/>
                  </a:lnTo>
                  <a:lnTo>
                    <a:pt x="5517" y="1595"/>
                  </a:lnTo>
                  <a:lnTo>
                    <a:pt x="5474" y="1606"/>
                  </a:lnTo>
                  <a:lnTo>
                    <a:pt x="5434" y="1614"/>
                  </a:lnTo>
                  <a:lnTo>
                    <a:pt x="5393" y="1619"/>
                  </a:lnTo>
                  <a:lnTo>
                    <a:pt x="5356" y="1621"/>
                  </a:lnTo>
                  <a:lnTo>
                    <a:pt x="5333" y="1620"/>
                  </a:lnTo>
                  <a:lnTo>
                    <a:pt x="5314" y="1619"/>
                  </a:lnTo>
                  <a:lnTo>
                    <a:pt x="5292" y="1615"/>
                  </a:lnTo>
                  <a:lnTo>
                    <a:pt x="5273" y="1613"/>
                  </a:lnTo>
                  <a:lnTo>
                    <a:pt x="5251" y="1607"/>
                  </a:lnTo>
                  <a:lnTo>
                    <a:pt x="5232" y="1601"/>
                  </a:lnTo>
                  <a:lnTo>
                    <a:pt x="5215" y="1592"/>
                  </a:lnTo>
                  <a:lnTo>
                    <a:pt x="5197" y="1583"/>
                  </a:lnTo>
                  <a:lnTo>
                    <a:pt x="5180" y="1577"/>
                  </a:lnTo>
                  <a:lnTo>
                    <a:pt x="5189" y="1593"/>
                  </a:lnTo>
                  <a:lnTo>
                    <a:pt x="5222" y="1615"/>
                  </a:lnTo>
                  <a:lnTo>
                    <a:pt x="5246" y="1624"/>
                  </a:lnTo>
                  <a:lnTo>
                    <a:pt x="5277" y="1628"/>
                  </a:lnTo>
                  <a:lnTo>
                    <a:pt x="5261" y="1637"/>
                  </a:lnTo>
                  <a:lnTo>
                    <a:pt x="5244" y="1640"/>
                  </a:lnTo>
                  <a:lnTo>
                    <a:pt x="5228" y="1642"/>
                  </a:lnTo>
                  <a:lnTo>
                    <a:pt x="5213" y="1644"/>
                  </a:lnTo>
                  <a:lnTo>
                    <a:pt x="5199" y="1648"/>
                  </a:lnTo>
                  <a:lnTo>
                    <a:pt x="5182" y="1650"/>
                  </a:lnTo>
                  <a:lnTo>
                    <a:pt x="5168" y="1652"/>
                  </a:lnTo>
                  <a:lnTo>
                    <a:pt x="5151" y="1655"/>
                  </a:lnTo>
                  <a:lnTo>
                    <a:pt x="5137" y="1657"/>
                  </a:lnTo>
                  <a:lnTo>
                    <a:pt x="5104" y="1656"/>
                  </a:lnTo>
                  <a:lnTo>
                    <a:pt x="5073" y="1656"/>
                  </a:lnTo>
                  <a:lnTo>
                    <a:pt x="5042" y="1656"/>
                  </a:lnTo>
                  <a:lnTo>
                    <a:pt x="5013" y="1656"/>
                  </a:lnTo>
                  <a:lnTo>
                    <a:pt x="4982" y="1652"/>
                  </a:lnTo>
                  <a:lnTo>
                    <a:pt x="4953" y="1650"/>
                  </a:lnTo>
                  <a:lnTo>
                    <a:pt x="4924" y="1645"/>
                  </a:lnTo>
                  <a:lnTo>
                    <a:pt x="4895" y="1640"/>
                  </a:lnTo>
                  <a:lnTo>
                    <a:pt x="4844" y="1624"/>
                  </a:lnTo>
                  <a:lnTo>
                    <a:pt x="4825" y="1618"/>
                  </a:lnTo>
                  <a:lnTo>
                    <a:pt x="4817" y="1613"/>
                  </a:lnTo>
                  <a:lnTo>
                    <a:pt x="4813" y="1607"/>
                  </a:lnTo>
                  <a:lnTo>
                    <a:pt x="4809" y="1601"/>
                  </a:lnTo>
                  <a:lnTo>
                    <a:pt x="4808" y="1595"/>
                  </a:lnTo>
                  <a:lnTo>
                    <a:pt x="4788" y="1586"/>
                  </a:lnTo>
                  <a:lnTo>
                    <a:pt x="4792" y="1602"/>
                  </a:lnTo>
                  <a:lnTo>
                    <a:pt x="4796" y="1606"/>
                  </a:lnTo>
                  <a:lnTo>
                    <a:pt x="4835" y="1634"/>
                  </a:lnTo>
                  <a:lnTo>
                    <a:pt x="4916" y="1659"/>
                  </a:lnTo>
                  <a:lnTo>
                    <a:pt x="4899" y="1663"/>
                  </a:lnTo>
                  <a:lnTo>
                    <a:pt x="4883" y="1666"/>
                  </a:lnTo>
                  <a:lnTo>
                    <a:pt x="4868" y="1669"/>
                  </a:lnTo>
                  <a:lnTo>
                    <a:pt x="4852" y="1671"/>
                  </a:lnTo>
                  <a:lnTo>
                    <a:pt x="4837" y="1671"/>
                  </a:lnTo>
                  <a:lnTo>
                    <a:pt x="4821" y="1672"/>
                  </a:lnTo>
                  <a:lnTo>
                    <a:pt x="4804" y="1672"/>
                  </a:lnTo>
                  <a:lnTo>
                    <a:pt x="4788" y="1673"/>
                  </a:lnTo>
                  <a:lnTo>
                    <a:pt x="4747" y="1672"/>
                  </a:lnTo>
                  <a:lnTo>
                    <a:pt x="4711" y="1671"/>
                  </a:lnTo>
                  <a:lnTo>
                    <a:pt x="4674" y="1668"/>
                  </a:lnTo>
                  <a:lnTo>
                    <a:pt x="4639" y="1664"/>
                  </a:lnTo>
                  <a:lnTo>
                    <a:pt x="4602" y="1656"/>
                  </a:lnTo>
                  <a:lnTo>
                    <a:pt x="4567" y="1647"/>
                  </a:lnTo>
                  <a:lnTo>
                    <a:pt x="4530" y="1633"/>
                  </a:lnTo>
                  <a:lnTo>
                    <a:pt x="4495" y="1615"/>
                  </a:lnTo>
                  <a:lnTo>
                    <a:pt x="4480" y="1601"/>
                  </a:lnTo>
                  <a:lnTo>
                    <a:pt x="4468" y="1585"/>
                  </a:lnTo>
                  <a:lnTo>
                    <a:pt x="4462" y="1581"/>
                  </a:lnTo>
                  <a:lnTo>
                    <a:pt x="4474" y="1543"/>
                  </a:lnTo>
                  <a:lnTo>
                    <a:pt x="4493" y="1506"/>
                  </a:lnTo>
                  <a:lnTo>
                    <a:pt x="4513" y="1467"/>
                  </a:lnTo>
                  <a:lnTo>
                    <a:pt x="4536" y="1430"/>
                  </a:lnTo>
                  <a:lnTo>
                    <a:pt x="4559" y="1392"/>
                  </a:lnTo>
                  <a:lnTo>
                    <a:pt x="4585" y="1354"/>
                  </a:lnTo>
                  <a:lnTo>
                    <a:pt x="4608" y="1316"/>
                  </a:lnTo>
                  <a:lnTo>
                    <a:pt x="4635" y="1279"/>
                  </a:lnTo>
                  <a:lnTo>
                    <a:pt x="4674" y="1230"/>
                  </a:lnTo>
                  <a:lnTo>
                    <a:pt x="4705" y="1181"/>
                  </a:lnTo>
                  <a:lnTo>
                    <a:pt x="4726" y="1133"/>
                  </a:lnTo>
                  <a:lnTo>
                    <a:pt x="4740" y="1086"/>
                  </a:lnTo>
                  <a:lnTo>
                    <a:pt x="4744" y="1037"/>
                  </a:lnTo>
                  <a:lnTo>
                    <a:pt x="4740" y="990"/>
                  </a:lnTo>
                  <a:lnTo>
                    <a:pt x="4728" y="942"/>
                  </a:lnTo>
                  <a:lnTo>
                    <a:pt x="4713" y="897"/>
                  </a:lnTo>
                  <a:lnTo>
                    <a:pt x="4707" y="874"/>
                  </a:lnTo>
                  <a:lnTo>
                    <a:pt x="4683" y="817"/>
                  </a:lnTo>
                  <a:lnTo>
                    <a:pt x="4678" y="807"/>
                  </a:lnTo>
                  <a:lnTo>
                    <a:pt x="4608" y="741"/>
                  </a:lnTo>
                  <a:lnTo>
                    <a:pt x="4602" y="732"/>
                  </a:lnTo>
                  <a:lnTo>
                    <a:pt x="4550" y="697"/>
                  </a:lnTo>
                  <a:lnTo>
                    <a:pt x="4532" y="688"/>
                  </a:lnTo>
                  <a:lnTo>
                    <a:pt x="4519" y="679"/>
                  </a:lnTo>
                  <a:lnTo>
                    <a:pt x="4501" y="671"/>
                  </a:lnTo>
                  <a:lnTo>
                    <a:pt x="4422" y="628"/>
                  </a:lnTo>
                  <a:lnTo>
                    <a:pt x="4410" y="603"/>
                  </a:lnTo>
                  <a:lnTo>
                    <a:pt x="4420" y="575"/>
                  </a:lnTo>
                  <a:lnTo>
                    <a:pt x="4408" y="573"/>
                  </a:lnTo>
                  <a:lnTo>
                    <a:pt x="4393" y="600"/>
                  </a:lnTo>
                  <a:lnTo>
                    <a:pt x="4377" y="596"/>
                  </a:lnTo>
                  <a:lnTo>
                    <a:pt x="4365" y="585"/>
                  </a:lnTo>
                  <a:lnTo>
                    <a:pt x="4356" y="575"/>
                  </a:lnTo>
                  <a:lnTo>
                    <a:pt x="4346" y="565"/>
                  </a:lnTo>
                  <a:lnTo>
                    <a:pt x="4340" y="556"/>
                  </a:lnTo>
                  <a:lnTo>
                    <a:pt x="4333" y="546"/>
                  </a:lnTo>
                  <a:lnTo>
                    <a:pt x="4327" y="537"/>
                  </a:lnTo>
                  <a:lnTo>
                    <a:pt x="4323" y="527"/>
                  </a:lnTo>
                  <a:lnTo>
                    <a:pt x="4323" y="519"/>
                  </a:lnTo>
                  <a:lnTo>
                    <a:pt x="4307" y="516"/>
                  </a:lnTo>
                  <a:lnTo>
                    <a:pt x="4329" y="568"/>
                  </a:lnTo>
                  <a:lnTo>
                    <a:pt x="4336" y="577"/>
                  </a:lnTo>
                  <a:lnTo>
                    <a:pt x="4348" y="587"/>
                  </a:lnTo>
                  <a:lnTo>
                    <a:pt x="4358" y="597"/>
                  </a:lnTo>
                  <a:lnTo>
                    <a:pt x="4369" y="607"/>
                  </a:lnTo>
                  <a:lnTo>
                    <a:pt x="4381" y="617"/>
                  </a:lnTo>
                  <a:lnTo>
                    <a:pt x="4395" y="626"/>
                  </a:lnTo>
                  <a:lnTo>
                    <a:pt x="4408" y="635"/>
                  </a:lnTo>
                  <a:lnTo>
                    <a:pt x="4428" y="646"/>
                  </a:lnTo>
                  <a:lnTo>
                    <a:pt x="4524" y="696"/>
                  </a:lnTo>
                  <a:lnTo>
                    <a:pt x="4555" y="713"/>
                  </a:lnTo>
                  <a:lnTo>
                    <a:pt x="4592" y="745"/>
                  </a:lnTo>
                  <a:lnTo>
                    <a:pt x="4594" y="749"/>
                  </a:lnTo>
                  <a:lnTo>
                    <a:pt x="4608" y="759"/>
                  </a:lnTo>
                  <a:lnTo>
                    <a:pt x="4623" y="775"/>
                  </a:lnTo>
                  <a:lnTo>
                    <a:pt x="4637" y="791"/>
                  </a:lnTo>
                  <a:lnTo>
                    <a:pt x="4649" y="807"/>
                  </a:lnTo>
                  <a:lnTo>
                    <a:pt x="4662" y="825"/>
                  </a:lnTo>
                  <a:lnTo>
                    <a:pt x="4670" y="840"/>
                  </a:lnTo>
                  <a:lnTo>
                    <a:pt x="4678" y="856"/>
                  </a:lnTo>
                  <a:lnTo>
                    <a:pt x="4683" y="874"/>
                  </a:lnTo>
                  <a:lnTo>
                    <a:pt x="4689" y="891"/>
                  </a:lnTo>
                  <a:lnTo>
                    <a:pt x="4695" y="909"/>
                  </a:lnTo>
                  <a:lnTo>
                    <a:pt x="4703" y="926"/>
                  </a:lnTo>
                  <a:lnTo>
                    <a:pt x="4709" y="944"/>
                  </a:lnTo>
                  <a:lnTo>
                    <a:pt x="4716" y="962"/>
                  </a:lnTo>
                  <a:lnTo>
                    <a:pt x="4720" y="979"/>
                  </a:lnTo>
                  <a:lnTo>
                    <a:pt x="4724" y="996"/>
                  </a:lnTo>
                  <a:lnTo>
                    <a:pt x="4726" y="1013"/>
                  </a:lnTo>
                  <a:lnTo>
                    <a:pt x="4728" y="1032"/>
                  </a:lnTo>
                  <a:lnTo>
                    <a:pt x="4722" y="1070"/>
                  </a:lnTo>
                  <a:lnTo>
                    <a:pt x="4714" y="1110"/>
                  </a:lnTo>
                  <a:lnTo>
                    <a:pt x="4699" y="1150"/>
                  </a:lnTo>
                  <a:lnTo>
                    <a:pt x="4678" y="1189"/>
                  </a:lnTo>
                  <a:lnTo>
                    <a:pt x="4647" y="1228"/>
                  </a:lnTo>
                  <a:lnTo>
                    <a:pt x="4610" y="1267"/>
                  </a:lnTo>
                  <a:lnTo>
                    <a:pt x="4563" y="1306"/>
                  </a:lnTo>
                  <a:lnTo>
                    <a:pt x="4507" y="1346"/>
                  </a:lnTo>
                  <a:lnTo>
                    <a:pt x="4464" y="1372"/>
                  </a:lnTo>
                  <a:lnTo>
                    <a:pt x="4397" y="1403"/>
                  </a:lnTo>
                  <a:lnTo>
                    <a:pt x="4329" y="1432"/>
                  </a:lnTo>
                  <a:lnTo>
                    <a:pt x="4261" y="1457"/>
                  </a:lnTo>
                  <a:lnTo>
                    <a:pt x="4193" y="1478"/>
                  </a:lnTo>
                  <a:lnTo>
                    <a:pt x="4123" y="1495"/>
                  </a:lnTo>
                  <a:lnTo>
                    <a:pt x="4055" y="1514"/>
                  </a:lnTo>
                  <a:lnTo>
                    <a:pt x="3987" y="1530"/>
                  </a:lnTo>
                  <a:lnTo>
                    <a:pt x="3920" y="1547"/>
                  </a:lnTo>
                  <a:lnTo>
                    <a:pt x="3894" y="1553"/>
                  </a:lnTo>
                  <a:lnTo>
                    <a:pt x="3865" y="1557"/>
                  </a:lnTo>
                  <a:lnTo>
                    <a:pt x="3743" y="1579"/>
                  </a:lnTo>
                  <a:lnTo>
                    <a:pt x="3720" y="1583"/>
                  </a:lnTo>
                  <a:lnTo>
                    <a:pt x="3619" y="1601"/>
                  </a:lnTo>
                  <a:lnTo>
                    <a:pt x="3580" y="1611"/>
                  </a:lnTo>
                  <a:lnTo>
                    <a:pt x="3493" y="1621"/>
                  </a:lnTo>
                  <a:lnTo>
                    <a:pt x="3417" y="1631"/>
                  </a:lnTo>
                  <a:lnTo>
                    <a:pt x="3379" y="1635"/>
                  </a:lnTo>
                  <a:lnTo>
                    <a:pt x="3342" y="1638"/>
                  </a:lnTo>
                  <a:lnTo>
                    <a:pt x="3305" y="1642"/>
                  </a:lnTo>
                  <a:lnTo>
                    <a:pt x="3270" y="1647"/>
                  </a:lnTo>
                  <a:lnTo>
                    <a:pt x="3233" y="1650"/>
                  </a:lnTo>
                  <a:lnTo>
                    <a:pt x="3196" y="1654"/>
                  </a:lnTo>
                  <a:lnTo>
                    <a:pt x="3160" y="1657"/>
                  </a:lnTo>
                  <a:lnTo>
                    <a:pt x="3123" y="1661"/>
                  </a:lnTo>
                  <a:lnTo>
                    <a:pt x="3092" y="1661"/>
                  </a:lnTo>
                  <a:lnTo>
                    <a:pt x="2995" y="1669"/>
                  </a:lnTo>
                  <a:lnTo>
                    <a:pt x="2774" y="1679"/>
                  </a:lnTo>
                  <a:lnTo>
                    <a:pt x="2741" y="1677"/>
                  </a:lnTo>
                  <a:lnTo>
                    <a:pt x="2725" y="1677"/>
                  </a:lnTo>
                  <a:lnTo>
                    <a:pt x="2574" y="1677"/>
                  </a:lnTo>
                  <a:lnTo>
                    <a:pt x="2551" y="1677"/>
                  </a:lnTo>
                  <a:lnTo>
                    <a:pt x="2456" y="1673"/>
                  </a:lnTo>
                  <a:lnTo>
                    <a:pt x="2144" y="1657"/>
                  </a:lnTo>
                  <a:lnTo>
                    <a:pt x="2142" y="1654"/>
                  </a:lnTo>
                  <a:lnTo>
                    <a:pt x="2043" y="1647"/>
                  </a:lnTo>
                  <a:lnTo>
                    <a:pt x="1944" y="1637"/>
                  </a:lnTo>
                  <a:lnTo>
                    <a:pt x="1845" y="1626"/>
                  </a:lnTo>
                  <a:lnTo>
                    <a:pt x="1746" y="1612"/>
                  </a:lnTo>
                  <a:lnTo>
                    <a:pt x="1647" y="1594"/>
                  </a:lnTo>
                  <a:lnTo>
                    <a:pt x="1550" y="1574"/>
                  </a:lnTo>
                  <a:lnTo>
                    <a:pt x="1452" y="1551"/>
                  </a:lnTo>
                  <a:lnTo>
                    <a:pt x="1355" y="1527"/>
                  </a:lnTo>
                  <a:lnTo>
                    <a:pt x="1157" y="1456"/>
                  </a:lnTo>
                  <a:lnTo>
                    <a:pt x="1136" y="1446"/>
                  </a:lnTo>
                  <a:lnTo>
                    <a:pt x="1118" y="1437"/>
                  </a:lnTo>
                  <a:lnTo>
                    <a:pt x="1101" y="1427"/>
                  </a:lnTo>
                  <a:lnTo>
                    <a:pt x="1083" y="1416"/>
                  </a:lnTo>
                  <a:lnTo>
                    <a:pt x="1066" y="1405"/>
                  </a:lnTo>
                  <a:lnTo>
                    <a:pt x="1050" y="1394"/>
                  </a:lnTo>
                  <a:lnTo>
                    <a:pt x="1033" y="1382"/>
                  </a:lnTo>
                  <a:lnTo>
                    <a:pt x="1017" y="1372"/>
                  </a:lnTo>
                  <a:lnTo>
                    <a:pt x="979" y="1340"/>
                  </a:lnTo>
                  <a:lnTo>
                    <a:pt x="936" y="1288"/>
                  </a:lnTo>
                  <a:lnTo>
                    <a:pt x="926" y="1279"/>
                  </a:lnTo>
                  <a:lnTo>
                    <a:pt x="909" y="1253"/>
                  </a:lnTo>
                  <a:lnTo>
                    <a:pt x="893" y="1217"/>
                  </a:lnTo>
                  <a:lnTo>
                    <a:pt x="882" y="1174"/>
                  </a:lnTo>
                  <a:lnTo>
                    <a:pt x="882" y="1159"/>
                  </a:lnTo>
                  <a:lnTo>
                    <a:pt x="882" y="1140"/>
                  </a:lnTo>
                  <a:lnTo>
                    <a:pt x="882" y="1122"/>
                  </a:lnTo>
                  <a:lnTo>
                    <a:pt x="882" y="1104"/>
                  </a:lnTo>
                  <a:lnTo>
                    <a:pt x="887" y="1087"/>
                  </a:lnTo>
                  <a:lnTo>
                    <a:pt x="889" y="1068"/>
                  </a:lnTo>
                  <a:lnTo>
                    <a:pt x="897" y="1051"/>
                  </a:lnTo>
                  <a:lnTo>
                    <a:pt x="903" y="1033"/>
                  </a:lnTo>
                  <a:lnTo>
                    <a:pt x="915" y="1016"/>
                  </a:lnTo>
                  <a:lnTo>
                    <a:pt x="940" y="970"/>
                  </a:lnTo>
                  <a:lnTo>
                    <a:pt x="975" y="925"/>
                  </a:lnTo>
                  <a:lnTo>
                    <a:pt x="1013" y="881"/>
                  </a:lnTo>
                  <a:lnTo>
                    <a:pt x="1058" y="837"/>
                  </a:lnTo>
                  <a:lnTo>
                    <a:pt x="1097" y="791"/>
                  </a:lnTo>
                  <a:lnTo>
                    <a:pt x="1136" y="748"/>
                  </a:lnTo>
                  <a:lnTo>
                    <a:pt x="1167" y="704"/>
                  </a:lnTo>
                  <a:lnTo>
                    <a:pt x="1190" y="661"/>
                  </a:lnTo>
                  <a:lnTo>
                    <a:pt x="1178" y="655"/>
                  </a:lnTo>
                  <a:lnTo>
                    <a:pt x="1136" y="719"/>
                  </a:lnTo>
                  <a:lnTo>
                    <a:pt x="1118" y="686"/>
                  </a:lnTo>
                  <a:lnTo>
                    <a:pt x="1105" y="677"/>
                  </a:lnTo>
                  <a:lnTo>
                    <a:pt x="1099" y="681"/>
                  </a:lnTo>
                  <a:lnTo>
                    <a:pt x="1105" y="755"/>
                  </a:lnTo>
                  <a:lnTo>
                    <a:pt x="1087" y="778"/>
                  </a:lnTo>
                  <a:lnTo>
                    <a:pt x="1066" y="802"/>
                  </a:lnTo>
                  <a:lnTo>
                    <a:pt x="1044" y="827"/>
                  </a:lnTo>
                  <a:lnTo>
                    <a:pt x="1019" y="852"/>
                  </a:lnTo>
                  <a:lnTo>
                    <a:pt x="996" y="880"/>
                  </a:lnTo>
                  <a:lnTo>
                    <a:pt x="971" y="905"/>
                  </a:lnTo>
                  <a:lnTo>
                    <a:pt x="948" y="932"/>
                  </a:lnTo>
                  <a:lnTo>
                    <a:pt x="928" y="958"/>
                  </a:lnTo>
                  <a:lnTo>
                    <a:pt x="915" y="984"/>
                  </a:lnTo>
                  <a:lnTo>
                    <a:pt x="905" y="999"/>
                  </a:lnTo>
                  <a:lnTo>
                    <a:pt x="893" y="1032"/>
                  </a:lnTo>
                  <a:lnTo>
                    <a:pt x="880" y="1047"/>
                  </a:lnTo>
                  <a:lnTo>
                    <a:pt x="874" y="1062"/>
                  </a:lnTo>
                  <a:lnTo>
                    <a:pt x="868" y="1077"/>
                  </a:lnTo>
                  <a:lnTo>
                    <a:pt x="868" y="1094"/>
                  </a:lnTo>
                  <a:lnTo>
                    <a:pt x="866" y="1109"/>
                  </a:lnTo>
                  <a:lnTo>
                    <a:pt x="864" y="1125"/>
                  </a:lnTo>
                  <a:lnTo>
                    <a:pt x="862" y="1140"/>
                  </a:lnTo>
                  <a:lnTo>
                    <a:pt x="860" y="1157"/>
                  </a:lnTo>
                  <a:lnTo>
                    <a:pt x="860" y="1172"/>
                  </a:lnTo>
                  <a:lnTo>
                    <a:pt x="882" y="1236"/>
                  </a:lnTo>
                  <a:lnTo>
                    <a:pt x="899" y="1273"/>
                  </a:lnTo>
                  <a:lnTo>
                    <a:pt x="905" y="1282"/>
                  </a:lnTo>
                  <a:lnTo>
                    <a:pt x="994" y="1373"/>
                  </a:lnTo>
                  <a:lnTo>
                    <a:pt x="1060" y="1456"/>
                  </a:lnTo>
                  <a:lnTo>
                    <a:pt x="1118" y="1524"/>
                  </a:lnTo>
                  <a:lnTo>
                    <a:pt x="1163" y="1576"/>
                  </a:lnTo>
                  <a:lnTo>
                    <a:pt x="1169" y="1579"/>
                  </a:lnTo>
                  <a:lnTo>
                    <a:pt x="1165" y="1591"/>
                  </a:lnTo>
                  <a:lnTo>
                    <a:pt x="1161" y="1602"/>
                  </a:lnTo>
                  <a:lnTo>
                    <a:pt x="1153" y="1614"/>
                  </a:lnTo>
                  <a:lnTo>
                    <a:pt x="1145" y="1627"/>
                  </a:lnTo>
                  <a:lnTo>
                    <a:pt x="1132" y="1638"/>
                  </a:lnTo>
                  <a:lnTo>
                    <a:pt x="1118" y="1651"/>
                  </a:lnTo>
                  <a:lnTo>
                    <a:pt x="1101" y="1663"/>
                  </a:lnTo>
                  <a:lnTo>
                    <a:pt x="1081" y="1676"/>
                  </a:lnTo>
                  <a:lnTo>
                    <a:pt x="1064" y="1680"/>
                  </a:lnTo>
                  <a:lnTo>
                    <a:pt x="1046" y="1686"/>
                  </a:lnTo>
                  <a:lnTo>
                    <a:pt x="1029" y="1690"/>
                  </a:lnTo>
                  <a:lnTo>
                    <a:pt x="1013" y="1693"/>
                  </a:lnTo>
                  <a:lnTo>
                    <a:pt x="996" y="1694"/>
                  </a:lnTo>
                  <a:lnTo>
                    <a:pt x="982" y="1697"/>
                  </a:lnTo>
                  <a:lnTo>
                    <a:pt x="965" y="1698"/>
                  </a:lnTo>
                  <a:lnTo>
                    <a:pt x="951" y="1699"/>
                  </a:lnTo>
                  <a:lnTo>
                    <a:pt x="932" y="1698"/>
                  </a:lnTo>
                  <a:lnTo>
                    <a:pt x="959" y="1648"/>
                  </a:lnTo>
                  <a:lnTo>
                    <a:pt x="951" y="1647"/>
                  </a:lnTo>
                  <a:lnTo>
                    <a:pt x="909" y="1693"/>
                  </a:lnTo>
                  <a:lnTo>
                    <a:pt x="884" y="1705"/>
                  </a:lnTo>
                  <a:lnTo>
                    <a:pt x="860" y="1716"/>
                  </a:lnTo>
                  <a:lnTo>
                    <a:pt x="835" y="1725"/>
                  </a:lnTo>
                  <a:lnTo>
                    <a:pt x="812" y="1732"/>
                  </a:lnTo>
                  <a:lnTo>
                    <a:pt x="787" y="1736"/>
                  </a:lnTo>
                  <a:lnTo>
                    <a:pt x="761" y="1740"/>
                  </a:lnTo>
                  <a:lnTo>
                    <a:pt x="738" y="1742"/>
                  </a:lnTo>
                  <a:lnTo>
                    <a:pt x="715" y="1743"/>
                  </a:lnTo>
                  <a:lnTo>
                    <a:pt x="639" y="1734"/>
                  </a:lnTo>
                  <a:lnTo>
                    <a:pt x="647" y="1725"/>
                  </a:lnTo>
                  <a:lnTo>
                    <a:pt x="655" y="1716"/>
                  </a:lnTo>
                  <a:lnTo>
                    <a:pt x="661" y="1709"/>
                  </a:lnTo>
                  <a:lnTo>
                    <a:pt x="666" y="1702"/>
                  </a:lnTo>
                  <a:lnTo>
                    <a:pt x="668" y="1695"/>
                  </a:lnTo>
                  <a:lnTo>
                    <a:pt x="670" y="1688"/>
                  </a:lnTo>
                  <a:lnTo>
                    <a:pt x="672" y="1682"/>
                  </a:lnTo>
                  <a:lnTo>
                    <a:pt x="676" y="1676"/>
                  </a:lnTo>
                  <a:lnTo>
                    <a:pt x="666" y="1672"/>
                  </a:lnTo>
                  <a:lnTo>
                    <a:pt x="663" y="1680"/>
                  </a:lnTo>
                  <a:lnTo>
                    <a:pt x="655" y="1687"/>
                  </a:lnTo>
                  <a:lnTo>
                    <a:pt x="645" y="1697"/>
                  </a:lnTo>
                  <a:lnTo>
                    <a:pt x="633" y="1704"/>
                  </a:lnTo>
                  <a:lnTo>
                    <a:pt x="624" y="1713"/>
                  </a:lnTo>
                  <a:lnTo>
                    <a:pt x="610" y="1720"/>
                  </a:lnTo>
                  <a:lnTo>
                    <a:pt x="599" y="1728"/>
                  </a:lnTo>
                  <a:lnTo>
                    <a:pt x="587" y="1734"/>
                  </a:lnTo>
                  <a:lnTo>
                    <a:pt x="575" y="1741"/>
                  </a:lnTo>
                  <a:lnTo>
                    <a:pt x="542" y="1751"/>
                  </a:lnTo>
                  <a:lnTo>
                    <a:pt x="478" y="1761"/>
                  </a:lnTo>
                  <a:lnTo>
                    <a:pt x="457" y="1761"/>
                  </a:lnTo>
                  <a:lnTo>
                    <a:pt x="409" y="1764"/>
                  </a:lnTo>
                  <a:lnTo>
                    <a:pt x="403" y="1763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Freeform 55"/>
            <p:cNvSpPr>
              <a:spLocks/>
            </p:cNvSpPr>
            <p:nvPr/>
          </p:nvSpPr>
          <p:spPr bwMode="auto">
            <a:xfrm>
              <a:off x="4311" y="3042"/>
              <a:ext cx="44" cy="42"/>
            </a:xfrm>
            <a:custGeom>
              <a:avLst/>
              <a:gdLst>
                <a:gd name="T0" fmla="*/ 6 w 88"/>
                <a:gd name="T1" fmla="*/ 42 h 42"/>
                <a:gd name="T2" fmla="*/ 0 w 88"/>
                <a:gd name="T3" fmla="*/ 40 h 42"/>
                <a:gd name="T4" fmla="*/ 9 w 88"/>
                <a:gd name="T5" fmla="*/ 29 h 42"/>
                <a:gd name="T6" fmla="*/ 18 w 88"/>
                <a:gd name="T7" fmla="*/ 27 h 42"/>
                <a:gd name="T8" fmla="*/ 22 w 88"/>
                <a:gd name="T9" fmla="*/ 23 h 42"/>
                <a:gd name="T10" fmla="*/ 25 w 88"/>
                <a:gd name="T11" fmla="*/ 23 h 42"/>
                <a:gd name="T12" fmla="*/ 31 w 88"/>
                <a:gd name="T13" fmla="*/ 16 h 42"/>
                <a:gd name="T14" fmla="*/ 38 w 88"/>
                <a:gd name="T15" fmla="*/ 0 h 42"/>
                <a:gd name="T16" fmla="*/ 42 w 88"/>
                <a:gd name="T17" fmla="*/ 3 h 42"/>
                <a:gd name="T18" fmla="*/ 44 w 88"/>
                <a:gd name="T19" fmla="*/ 20 h 42"/>
                <a:gd name="T20" fmla="*/ 31 w 88"/>
                <a:gd name="T21" fmla="*/ 38 h 42"/>
                <a:gd name="T22" fmla="*/ 27 w 88"/>
                <a:gd name="T23" fmla="*/ 40 h 42"/>
                <a:gd name="T24" fmla="*/ 6 w 88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42"/>
                <a:gd name="T41" fmla="*/ 88 w 88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42">
                  <a:moveTo>
                    <a:pt x="12" y="42"/>
                  </a:moveTo>
                  <a:lnTo>
                    <a:pt x="0" y="40"/>
                  </a:lnTo>
                  <a:lnTo>
                    <a:pt x="18" y="29"/>
                  </a:lnTo>
                  <a:lnTo>
                    <a:pt x="35" y="27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62" y="16"/>
                  </a:lnTo>
                  <a:lnTo>
                    <a:pt x="76" y="0"/>
                  </a:lnTo>
                  <a:lnTo>
                    <a:pt x="84" y="3"/>
                  </a:lnTo>
                  <a:lnTo>
                    <a:pt x="88" y="20"/>
                  </a:lnTo>
                  <a:lnTo>
                    <a:pt x="62" y="38"/>
                  </a:lnTo>
                  <a:lnTo>
                    <a:pt x="55" y="4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Freeform 56"/>
            <p:cNvSpPr>
              <a:spLocks/>
            </p:cNvSpPr>
            <p:nvPr/>
          </p:nvSpPr>
          <p:spPr bwMode="auto">
            <a:xfrm>
              <a:off x="4266" y="2978"/>
              <a:ext cx="41" cy="54"/>
            </a:xfrm>
            <a:custGeom>
              <a:avLst/>
              <a:gdLst>
                <a:gd name="T0" fmla="*/ 8 w 84"/>
                <a:gd name="T1" fmla="*/ 54 h 54"/>
                <a:gd name="T2" fmla="*/ 3 w 84"/>
                <a:gd name="T3" fmla="*/ 49 h 54"/>
                <a:gd name="T4" fmla="*/ 0 w 84"/>
                <a:gd name="T5" fmla="*/ 41 h 54"/>
                <a:gd name="T6" fmla="*/ 0 w 84"/>
                <a:gd name="T7" fmla="*/ 19 h 54"/>
                <a:gd name="T8" fmla="*/ 8 w 84"/>
                <a:gd name="T9" fmla="*/ 2 h 54"/>
                <a:gd name="T10" fmla="*/ 25 w 84"/>
                <a:gd name="T11" fmla="*/ 0 h 54"/>
                <a:gd name="T12" fmla="*/ 40 w 84"/>
                <a:gd name="T13" fmla="*/ 13 h 54"/>
                <a:gd name="T14" fmla="*/ 41 w 84"/>
                <a:gd name="T15" fmla="*/ 19 h 54"/>
                <a:gd name="T16" fmla="*/ 41 w 84"/>
                <a:gd name="T17" fmla="*/ 26 h 54"/>
                <a:gd name="T18" fmla="*/ 40 w 84"/>
                <a:gd name="T19" fmla="*/ 45 h 54"/>
                <a:gd name="T20" fmla="*/ 29 w 84"/>
                <a:gd name="T21" fmla="*/ 51 h 54"/>
                <a:gd name="T22" fmla="*/ 8 w 84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54"/>
                <a:gd name="T38" fmla="*/ 84 w 84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54">
                  <a:moveTo>
                    <a:pt x="16" y="54"/>
                  </a:moveTo>
                  <a:lnTo>
                    <a:pt x="6" y="49"/>
                  </a:lnTo>
                  <a:lnTo>
                    <a:pt x="0" y="41"/>
                  </a:lnTo>
                  <a:lnTo>
                    <a:pt x="0" y="19"/>
                  </a:lnTo>
                  <a:lnTo>
                    <a:pt x="16" y="2"/>
                  </a:lnTo>
                  <a:lnTo>
                    <a:pt x="51" y="0"/>
                  </a:lnTo>
                  <a:lnTo>
                    <a:pt x="82" y="13"/>
                  </a:lnTo>
                  <a:lnTo>
                    <a:pt x="84" y="19"/>
                  </a:lnTo>
                  <a:lnTo>
                    <a:pt x="84" y="26"/>
                  </a:lnTo>
                  <a:lnTo>
                    <a:pt x="82" y="45"/>
                  </a:lnTo>
                  <a:lnTo>
                    <a:pt x="60" y="51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Freeform 57"/>
            <p:cNvSpPr>
              <a:spLocks/>
            </p:cNvSpPr>
            <p:nvPr/>
          </p:nvSpPr>
          <p:spPr bwMode="auto">
            <a:xfrm>
              <a:off x="4276" y="2993"/>
              <a:ext cx="22" cy="26"/>
            </a:xfrm>
            <a:custGeom>
              <a:avLst/>
              <a:gdLst>
                <a:gd name="T0" fmla="*/ 3 w 42"/>
                <a:gd name="T1" fmla="*/ 26 h 26"/>
                <a:gd name="T2" fmla="*/ 0 w 42"/>
                <a:gd name="T3" fmla="*/ 26 h 26"/>
                <a:gd name="T4" fmla="*/ 0 w 42"/>
                <a:gd name="T5" fmla="*/ 1 h 26"/>
                <a:gd name="T6" fmla="*/ 4 w 42"/>
                <a:gd name="T7" fmla="*/ 1 h 26"/>
                <a:gd name="T8" fmla="*/ 11 w 42"/>
                <a:gd name="T9" fmla="*/ 0 h 26"/>
                <a:gd name="T10" fmla="*/ 22 w 42"/>
                <a:gd name="T11" fmla="*/ 9 h 26"/>
                <a:gd name="T12" fmla="*/ 22 w 42"/>
                <a:gd name="T13" fmla="*/ 20 h 26"/>
                <a:gd name="T14" fmla="*/ 3 w 42"/>
                <a:gd name="T15" fmla="*/ 2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6"/>
                <a:gd name="T26" fmla="*/ 42 w 42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6">
                  <a:moveTo>
                    <a:pt x="5" y="26"/>
                  </a:moveTo>
                  <a:lnTo>
                    <a:pt x="0" y="26"/>
                  </a:lnTo>
                  <a:lnTo>
                    <a:pt x="0" y="1"/>
                  </a:lnTo>
                  <a:lnTo>
                    <a:pt x="7" y="1"/>
                  </a:lnTo>
                  <a:lnTo>
                    <a:pt x="21" y="0"/>
                  </a:lnTo>
                  <a:lnTo>
                    <a:pt x="42" y="9"/>
                  </a:lnTo>
                  <a:lnTo>
                    <a:pt x="42" y="2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Freeform 58"/>
            <p:cNvSpPr>
              <a:spLocks/>
            </p:cNvSpPr>
            <p:nvPr/>
          </p:nvSpPr>
          <p:spPr bwMode="auto">
            <a:xfrm>
              <a:off x="4226" y="2936"/>
              <a:ext cx="37" cy="80"/>
            </a:xfrm>
            <a:custGeom>
              <a:avLst/>
              <a:gdLst>
                <a:gd name="T0" fmla="*/ 3 w 73"/>
                <a:gd name="T1" fmla="*/ 79 h 80"/>
                <a:gd name="T2" fmla="*/ 2 w 73"/>
                <a:gd name="T3" fmla="*/ 77 h 80"/>
                <a:gd name="T4" fmla="*/ 0 w 73"/>
                <a:gd name="T5" fmla="*/ 37 h 80"/>
                <a:gd name="T6" fmla="*/ 19 w 73"/>
                <a:gd name="T7" fmla="*/ 2 h 80"/>
                <a:gd name="T8" fmla="*/ 24 w 73"/>
                <a:gd name="T9" fmla="*/ 0 h 80"/>
                <a:gd name="T10" fmla="*/ 37 w 73"/>
                <a:gd name="T11" fmla="*/ 8 h 80"/>
                <a:gd name="T12" fmla="*/ 31 w 73"/>
                <a:gd name="T13" fmla="*/ 13 h 80"/>
                <a:gd name="T14" fmla="*/ 26 w 73"/>
                <a:gd name="T15" fmla="*/ 19 h 80"/>
                <a:gd name="T16" fmla="*/ 20 w 73"/>
                <a:gd name="T17" fmla="*/ 26 h 80"/>
                <a:gd name="T18" fmla="*/ 17 w 73"/>
                <a:gd name="T19" fmla="*/ 34 h 80"/>
                <a:gd name="T20" fmla="*/ 13 w 73"/>
                <a:gd name="T21" fmla="*/ 41 h 80"/>
                <a:gd name="T22" fmla="*/ 11 w 73"/>
                <a:gd name="T23" fmla="*/ 49 h 80"/>
                <a:gd name="T24" fmla="*/ 9 w 73"/>
                <a:gd name="T25" fmla="*/ 57 h 80"/>
                <a:gd name="T26" fmla="*/ 11 w 73"/>
                <a:gd name="T27" fmla="*/ 66 h 80"/>
                <a:gd name="T28" fmla="*/ 9 w 73"/>
                <a:gd name="T29" fmla="*/ 80 h 80"/>
                <a:gd name="T30" fmla="*/ 3 w 73"/>
                <a:gd name="T31" fmla="*/ 79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80"/>
                <a:gd name="T50" fmla="*/ 73 w 73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80">
                  <a:moveTo>
                    <a:pt x="6" y="79"/>
                  </a:moveTo>
                  <a:lnTo>
                    <a:pt x="4" y="77"/>
                  </a:lnTo>
                  <a:lnTo>
                    <a:pt x="0" y="37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73" y="8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0" y="26"/>
                  </a:lnTo>
                  <a:lnTo>
                    <a:pt x="33" y="34"/>
                  </a:lnTo>
                  <a:lnTo>
                    <a:pt x="25" y="41"/>
                  </a:lnTo>
                  <a:lnTo>
                    <a:pt x="21" y="49"/>
                  </a:lnTo>
                  <a:lnTo>
                    <a:pt x="17" y="57"/>
                  </a:lnTo>
                  <a:lnTo>
                    <a:pt x="21" y="66"/>
                  </a:lnTo>
                  <a:lnTo>
                    <a:pt x="17" y="80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Freeform 59"/>
            <p:cNvSpPr>
              <a:spLocks/>
            </p:cNvSpPr>
            <p:nvPr/>
          </p:nvSpPr>
          <p:spPr bwMode="auto">
            <a:xfrm>
              <a:off x="3022" y="2736"/>
              <a:ext cx="153" cy="174"/>
            </a:xfrm>
            <a:custGeom>
              <a:avLst/>
              <a:gdLst>
                <a:gd name="T0" fmla="*/ 54 w 306"/>
                <a:gd name="T1" fmla="*/ 174 h 174"/>
                <a:gd name="T2" fmla="*/ 49 w 306"/>
                <a:gd name="T3" fmla="*/ 163 h 174"/>
                <a:gd name="T4" fmla="*/ 46 w 306"/>
                <a:gd name="T5" fmla="*/ 154 h 174"/>
                <a:gd name="T6" fmla="*/ 19 w 306"/>
                <a:gd name="T7" fmla="*/ 95 h 174"/>
                <a:gd name="T8" fmla="*/ 0 w 306"/>
                <a:gd name="T9" fmla="*/ 60 h 174"/>
                <a:gd name="T10" fmla="*/ 3 w 306"/>
                <a:gd name="T11" fmla="*/ 34 h 174"/>
                <a:gd name="T12" fmla="*/ 9 w 306"/>
                <a:gd name="T13" fmla="*/ 17 h 174"/>
                <a:gd name="T14" fmla="*/ 11 w 306"/>
                <a:gd name="T15" fmla="*/ 13 h 174"/>
                <a:gd name="T16" fmla="*/ 24 w 306"/>
                <a:gd name="T17" fmla="*/ 2 h 174"/>
                <a:gd name="T18" fmla="*/ 31 w 306"/>
                <a:gd name="T19" fmla="*/ 0 h 174"/>
                <a:gd name="T20" fmla="*/ 38 w 306"/>
                <a:gd name="T21" fmla="*/ 0 h 174"/>
                <a:gd name="T22" fmla="*/ 44 w 306"/>
                <a:gd name="T23" fmla="*/ 0 h 174"/>
                <a:gd name="T24" fmla="*/ 52 w 306"/>
                <a:gd name="T25" fmla="*/ 3 h 174"/>
                <a:gd name="T26" fmla="*/ 59 w 306"/>
                <a:gd name="T27" fmla="*/ 6 h 174"/>
                <a:gd name="T28" fmla="*/ 67 w 306"/>
                <a:gd name="T29" fmla="*/ 10 h 174"/>
                <a:gd name="T30" fmla="*/ 74 w 306"/>
                <a:gd name="T31" fmla="*/ 14 h 174"/>
                <a:gd name="T32" fmla="*/ 81 w 306"/>
                <a:gd name="T33" fmla="*/ 21 h 174"/>
                <a:gd name="T34" fmla="*/ 101 w 306"/>
                <a:gd name="T35" fmla="*/ 46 h 174"/>
                <a:gd name="T36" fmla="*/ 112 w 306"/>
                <a:gd name="T37" fmla="*/ 53 h 174"/>
                <a:gd name="T38" fmla="*/ 115 w 306"/>
                <a:gd name="T39" fmla="*/ 64 h 174"/>
                <a:gd name="T40" fmla="*/ 129 w 306"/>
                <a:gd name="T41" fmla="*/ 83 h 174"/>
                <a:gd name="T42" fmla="*/ 135 w 306"/>
                <a:gd name="T43" fmla="*/ 93 h 174"/>
                <a:gd name="T44" fmla="*/ 137 w 306"/>
                <a:gd name="T45" fmla="*/ 99 h 174"/>
                <a:gd name="T46" fmla="*/ 153 w 306"/>
                <a:gd name="T47" fmla="*/ 137 h 174"/>
                <a:gd name="T48" fmla="*/ 118 w 306"/>
                <a:gd name="T49" fmla="*/ 157 h 174"/>
                <a:gd name="T50" fmla="*/ 101 w 306"/>
                <a:gd name="T51" fmla="*/ 170 h 174"/>
                <a:gd name="T52" fmla="*/ 54 w 306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6"/>
                <a:gd name="T82" fmla="*/ 0 h 174"/>
                <a:gd name="T83" fmla="*/ 306 w 306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6" h="174">
                  <a:moveTo>
                    <a:pt x="108" y="174"/>
                  </a:moveTo>
                  <a:lnTo>
                    <a:pt x="99" y="163"/>
                  </a:lnTo>
                  <a:lnTo>
                    <a:pt x="93" y="154"/>
                  </a:lnTo>
                  <a:lnTo>
                    <a:pt x="39" y="95"/>
                  </a:lnTo>
                  <a:lnTo>
                    <a:pt x="0" y="60"/>
                  </a:lnTo>
                  <a:lnTo>
                    <a:pt x="6" y="34"/>
                  </a:lnTo>
                  <a:lnTo>
                    <a:pt x="17" y="17"/>
                  </a:lnTo>
                  <a:lnTo>
                    <a:pt x="23" y="13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9" y="0"/>
                  </a:lnTo>
                  <a:lnTo>
                    <a:pt x="105" y="3"/>
                  </a:lnTo>
                  <a:lnTo>
                    <a:pt x="118" y="6"/>
                  </a:lnTo>
                  <a:lnTo>
                    <a:pt x="134" y="10"/>
                  </a:lnTo>
                  <a:lnTo>
                    <a:pt x="147" y="14"/>
                  </a:lnTo>
                  <a:lnTo>
                    <a:pt x="163" y="21"/>
                  </a:lnTo>
                  <a:lnTo>
                    <a:pt x="203" y="46"/>
                  </a:lnTo>
                  <a:lnTo>
                    <a:pt x="225" y="53"/>
                  </a:lnTo>
                  <a:lnTo>
                    <a:pt x="231" y="64"/>
                  </a:lnTo>
                  <a:lnTo>
                    <a:pt x="258" y="83"/>
                  </a:lnTo>
                  <a:lnTo>
                    <a:pt x="269" y="93"/>
                  </a:lnTo>
                  <a:lnTo>
                    <a:pt x="273" y="99"/>
                  </a:lnTo>
                  <a:lnTo>
                    <a:pt x="306" y="137"/>
                  </a:lnTo>
                  <a:lnTo>
                    <a:pt x="236" y="157"/>
                  </a:lnTo>
                  <a:lnTo>
                    <a:pt x="203" y="170"/>
                  </a:lnTo>
                  <a:lnTo>
                    <a:pt x="108" y="174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Freeform 60"/>
            <p:cNvSpPr>
              <a:spLocks/>
            </p:cNvSpPr>
            <p:nvPr/>
          </p:nvSpPr>
          <p:spPr bwMode="auto">
            <a:xfrm>
              <a:off x="3111" y="2713"/>
              <a:ext cx="88" cy="154"/>
            </a:xfrm>
            <a:custGeom>
              <a:avLst/>
              <a:gdLst>
                <a:gd name="T0" fmla="*/ 77 w 177"/>
                <a:gd name="T1" fmla="*/ 154 h 154"/>
                <a:gd name="T2" fmla="*/ 62 w 177"/>
                <a:gd name="T3" fmla="*/ 128 h 154"/>
                <a:gd name="T4" fmla="*/ 56 w 177"/>
                <a:gd name="T5" fmla="*/ 118 h 154"/>
                <a:gd name="T6" fmla="*/ 51 w 177"/>
                <a:gd name="T7" fmla="*/ 113 h 154"/>
                <a:gd name="T8" fmla="*/ 47 w 177"/>
                <a:gd name="T9" fmla="*/ 100 h 154"/>
                <a:gd name="T10" fmla="*/ 41 w 177"/>
                <a:gd name="T11" fmla="*/ 87 h 154"/>
                <a:gd name="T12" fmla="*/ 0 w 177"/>
                <a:gd name="T13" fmla="*/ 36 h 154"/>
                <a:gd name="T14" fmla="*/ 0 w 177"/>
                <a:gd name="T15" fmla="*/ 29 h 154"/>
                <a:gd name="T16" fmla="*/ 12 w 177"/>
                <a:gd name="T17" fmla="*/ 3 h 154"/>
                <a:gd name="T18" fmla="*/ 16 w 177"/>
                <a:gd name="T19" fmla="*/ 2 h 154"/>
                <a:gd name="T20" fmla="*/ 29 w 177"/>
                <a:gd name="T21" fmla="*/ 0 h 154"/>
                <a:gd name="T22" fmla="*/ 33 w 177"/>
                <a:gd name="T23" fmla="*/ 7 h 154"/>
                <a:gd name="T24" fmla="*/ 35 w 177"/>
                <a:gd name="T25" fmla="*/ 18 h 154"/>
                <a:gd name="T26" fmla="*/ 38 w 177"/>
                <a:gd name="T27" fmla="*/ 28 h 154"/>
                <a:gd name="T28" fmla="*/ 56 w 177"/>
                <a:gd name="T29" fmla="*/ 80 h 154"/>
                <a:gd name="T30" fmla="*/ 59 w 177"/>
                <a:gd name="T31" fmla="*/ 89 h 154"/>
                <a:gd name="T32" fmla="*/ 70 w 177"/>
                <a:gd name="T33" fmla="*/ 113 h 154"/>
                <a:gd name="T34" fmla="*/ 75 w 177"/>
                <a:gd name="T35" fmla="*/ 122 h 154"/>
                <a:gd name="T36" fmla="*/ 81 w 177"/>
                <a:gd name="T37" fmla="*/ 138 h 154"/>
                <a:gd name="T38" fmla="*/ 83 w 177"/>
                <a:gd name="T39" fmla="*/ 142 h 154"/>
                <a:gd name="T40" fmla="*/ 88 w 177"/>
                <a:gd name="T41" fmla="*/ 147 h 154"/>
                <a:gd name="T42" fmla="*/ 77 w 177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54"/>
                <a:gd name="T68" fmla="*/ 177 w 177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54">
                  <a:moveTo>
                    <a:pt x="155" y="154"/>
                  </a:moveTo>
                  <a:lnTo>
                    <a:pt x="124" y="128"/>
                  </a:lnTo>
                  <a:lnTo>
                    <a:pt x="113" y="118"/>
                  </a:lnTo>
                  <a:lnTo>
                    <a:pt x="103" y="113"/>
                  </a:lnTo>
                  <a:lnTo>
                    <a:pt x="95" y="100"/>
                  </a:lnTo>
                  <a:lnTo>
                    <a:pt x="82" y="87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58" y="0"/>
                  </a:lnTo>
                  <a:lnTo>
                    <a:pt x="66" y="7"/>
                  </a:lnTo>
                  <a:lnTo>
                    <a:pt x="70" y="18"/>
                  </a:lnTo>
                  <a:lnTo>
                    <a:pt x="76" y="28"/>
                  </a:lnTo>
                  <a:lnTo>
                    <a:pt x="113" y="80"/>
                  </a:lnTo>
                  <a:lnTo>
                    <a:pt x="118" y="89"/>
                  </a:lnTo>
                  <a:lnTo>
                    <a:pt x="140" y="113"/>
                  </a:lnTo>
                  <a:lnTo>
                    <a:pt x="151" y="122"/>
                  </a:lnTo>
                  <a:lnTo>
                    <a:pt x="163" y="138"/>
                  </a:lnTo>
                  <a:lnTo>
                    <a:pt x="167" y="142"/>
                  </a:lnTo>
                  <a:lnTo>
                    <a:pt x="177" y="147"/>
                  </a:lnTo>
                  <a:lnTo>
                    <a:pt x="155" y="154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Freeform 61"/>
            <p:cNvSpPr>
              <a:spLocks/>
            </p:cNvSpPr>
            <p:nvPr/>
          </p:nvSpPr>
          <p:spPr bwMode="auto">
            <a:xfrm>
              <a:off x="5437" y="2632"/>
              <a:ext cx="148" cy="183"/>
            </a:xfrm>
            <a:custGeom>
              <a:avLst/>
              <a:gdLst>
                <a:gd name="T0" fmla="*/ 86 w 297"/>
                <a:gd name="T1" fmla="*/ 183 h 183"/>
                <a:gd name="T2" fmla="*/ 75 w 297"/>
                <a:gd name="T3" fmla="*/ 175 h 183"/>
                <a:gd name="T4" fmla="*/ 22 w 297"/>
                <a:gd name="T5" fmla="*/ 164 h 183"/>
                <a:gd name="T6" fmla="*/ 0 w 297"/>
                <a:gd name="T7" fmla="*/ 164 h 183"/>
                <a:gd name="T8" fmla="*/ 41 w 297"/>
                <a:gd name="T9" fmla="*/ 63 h 183"/>
                <a:gd name="T10" fmla="*/ 48 w 297"/>
                <a:gd name="T11" fmla="*/ 45 h 183"/>
                <a:gd name="T12" fmla="*/ 63 w 297"/>
                <a:gd name="T13" fmla="*/ 29 h 183"/>
                <a:gd name="T14" fmla="*/ 68 w 297"/>
                <a:gd name="T15" fmla="*/ 26 h 183"/>
                <a:gd name="T16" fmla="*/ 74 w 297"/>
                <a:gd name="T17" fmla="*/ 19 h 183"/>
                <a:gd name="T18" fmla="*/ 82 w 297"/>
                <a:gd name="T19" fmla="*/ 13 h 183"/>
                <a:gd name="T20" fmla="*/ 92 w 297"/>
                <a:gd name="T21" fmla="*/ 8 h 183"/>
                <a:gd name="T22" fmla="*/ 101 w 297"/>
                <a:gd name="T23" fmla="*/ 5 h 183"/>
                <a:gd name="T24" fmla="*/ 110 w 297"/>
                <a:gd name="T25" fmla="*/ 3 h 183"/>
                <a:gd name="T26" fmla="*/ 119 w 297"/>
                <a:gd name="T27" fmla="*/ 0 h 183"/>
                <a:gd name="T28" fmla="*/ 129 w 297"/>
                <a:gd name="T29" fmla="*/ 1 h 183"/>
                <a:gd name="T30" fmla="*/ 137 w 297"/>
                <a:gd name="T31" fmla="*/ 4 h 183"/>
                <a:gd name="T32" fmla="*/ 148 w 297"/>
                <a:gd name="T33" fmla="*/ 8 h 183"/>
                <a:gd name="T34" fmla="*/ 137 w 297"/>
                <a:gd name="T35" fmla="*/ 26 h 183"/>
                <a:gd name="T36" fmla="*/ 130 w 297"/>
                <a:gd name="T37" fmla="*/ 45 h 183"/>
                <a:gd name="T38" fmla="*/ 122 w 297"/>
                <a:gd name="T39" fmla="*/ 62 h 183"/>
                <a:gd name="T40" fmla="*/ 117 w 297"/>
                <a:gd name="T41" fmla="*/ 81 h 183"/>
                <a:gd name="T42" fmla="*/ 112 w 297"/>
                <a:gd name="T43" fmla="*/ 98 h 183"/>
                <a:gd name="T44" fmla="*/ 109 w 297"/>
                <a:gd name="T45" fmla="*/ 117 h 183"/>
                <a:gd name="T46" fmla="*/ 106 w 297"/>
                <a:gd name="T47" fmla="*/ 134 h 183"/>
                <a:gd name="T48" fmla="*/ 104 w 297"/>
                <a:gd name="T49" fmla="*/ 154 h 183"/>
                <a:gd name="T50" fmla="*/ 104 w 297"/>
                <a:gd name="T51" fmla="*/ 175 h 183"/>
                <a:gd name="T52" fmla="*/ 86 w 297"/>
                <a:gd name="T53" fmla="*/ 183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7"/>
                <a:gd name="T82" fmla="*/ 0 h 183"/>
                <a:gd name="T83" fmla="*/ 297 w 297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7" h="183">
                  <a:moveTo>
                    <a:pt x="173" y="183"/>
                  </a:moveTo>
                  <a:lnTo>
                    <a:pt x="151" y="175"/>
                  </a:lnTo>
                  <a:lnTo>
                    <a:pt x="45" y="164"/>
                  </a:lnTo>
                  <a:lnTo>
                    <a:pt x="0" y="164"/>
                  </a:lnTo>
                  <a:lnTo>
                    <a:pt x="82" y="63"/>
                  </a:lnTo>
                  <a:lnTo>
                    <a:pt x="97" y="45"/>
                  </a:lnTo>
                  <a:lnTo>
                    <a:pt x="126" y="29"/>
                  </a:lnTo>
                  <a:lnTo>
                    <a:pt x="136" y="26"/>
                  </a:lnTo>
                  <a:lnTo>
                    <a:pt x="148" y="19"/>
                  </a:lnTo>
                  <a:lnTo>
                    <a:pt x="165" y="13"/>
                  </a:lnTo>
                  <a:lnTo>
                    <a:pt x="184" y="8"/>
                  </a:lnTo>
                  <a:lnTo>
                    <a:pt x="202" y="5"/>
                  </a:lnTo>
                  <a:lnTo>
                    <a:pt x="221" y="3"/>
                  </a:lnTo>
                  <a:lnTo>
                    <a:pt x="239" y="0"/>
                  </a:lnTo>
                  <a:lnTo>
                    <a:pt x="258" y="1"/>
                  </a:lnTo>
                  <a:lnTo>
                    <a:pt x="275" y="4"/>
                  </a:lnTo>
                  <a:lnTo>
                    <a:pt x="297" y="8"/>
                  </a:lnTo>
                  <a:lnTo>
                    <a:pt x="275" y="26"/>
                  </a:lnTo>
                  <a:lnTo>
                    <a:pt x="260" y="45"/>
                  </a:lnTo>
                  <a:lnTo>
                    <a:pt x="244" y="62"/>
                  </a:lnTo>
                  <a:lnTo>
                    <a:pt x="235" y="81"/>
                  </a:lnTo>
                  <a:lnTo>
                    <a:pt x="225" y="98"/>
                  </a:lnTo>
                  <a:lnTo>
                    <a:pt x="219" y="117"/>
                  </a:lnTo>
                  <a:lnTo>
                    <a:pt x="213" y="134"/>
                  </a:lnTo>
                  <a:lnTo>
                    <a:pt x="208" y="154"/>
                  </a:lnTo>
                  <a:lnTo>
                    <a:pt x="208" y="175"/>
                  </a:lnTo>
                  <a:lnTo>
                    <a:pt x="173" y="183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Freeform 62"/>
            <p:cNvSpPr>
              <a:spLocks/>
            </p:cNvSpPr>
            <p:nvPr/>
          </p:nvSpPr>
          <p:spPr bwMode="auto">
            <a:xfrm>
              <a:off x="5408" y="2640"/>
              <a:ext cx="87" cy="162"/>
            </a:xfrm>
            <a:custGeom>
              <a:avLst/>
              <a:gdLst>
                <a:gd name="T0" fmla="*/ 0 w 174"/>
                <a:gd name="T1" fmla="*/ 162 h 162"/>
                <a:gd name="T2" fmla="*/ 4 w 174"/>
                <a:gd name="T3" fmla="*/ 144 h 162"/>
                <a:gd name="T4" fmla="*/ 9 w 174"/>
                <a:gd name="T5" fmla="*/ 126 h 162"/>
                <a:gd name="T6" fmla="*/ 12 w 174"/>
                <a:gd name="T7" fmla="*/ 108 h 162"/>
                <a:gd name="T8" fmla="*/ 18 w 174"/>
                <a:gd name="T9" fmla="*/ 90 h 162"/>
                <a:gd name="T10" fmla="*/ 22 w 174"/>
                <a:gd name="T11" fmla="*/ 71 h 162"/>
                <a:gd name="T12" fmla="*/ 25 w 174"/>
                <a:gd name="T13" fmla="*/ 53 h 162"/>
                <a:gd name="T14" fmla="*/ 28 w 174"/>
                <a:gd name="T15" fmla="*/ 34 h 162"/>
                <a:gd name="T16" fmla="*/ 32 w 174"/>
                <a:gd name="T17" fmla="*/ 17 h 162"/>
                <a:gd name="T18" fmla="*/ 41 w 174"/>
                <a:gd name="T19" fmla="*/ 7 h 162"/>
                <a:gd name="T20" fmla="*/ 46 w 174"/>
                <a:gd name="T21" fmla="*/ 2 h 162"/>
                <a:gd name="T22" fmla="*/ 60 w 174"/>
                <a:gd name="T23" fmla="*/ 0 h 162"/>
                <a:gd name="T24" fmla="*/ 87 w 174"/>
                <a:gd name="T25" fmla="*/ 2 h 162"/>
                <a:gd name="T26" fmla="*/ 85 w 174"/>
                <a:gd name="T27" fmla="*/ 13 h 162"/>
                <a:gd name="T28" fmla="*/ 73 w 174"/>
                <a:gd name="T29" fmla="*/ 30 h 162"/>
                <a:gd name="T30" fmla="*/ 49 w 174"/>
                <a:gd name="T31" fmla="*/ 62 h 162"/>
                <a:gd name="T32" fmla="*/ 13 w 174"/>
                <a:gd name="T33" fmla="*/ 160 h 162"/>
                <a:gd name="T34" fmla="*/ 0 w 174"/>
                <a:gd name="T35" fmla="*/ 162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162"/>
                <a:gd name="T56" fmla="*/ 174 w 174"/>
                <a:gd name="T57" fmla="*/ 162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162">
                  <a:moveTo>
                    <a:pt x="0" y="162"/>
                  </a:moveTo>
                  <a:lnTo>
                    <a:pt x="8" y="144"/>
                  </a:lnTo>
                  <a:lnTo>
                    <a:pt x="17" y="126"/>
                  </a:lnTo>
                  <a:lnTo>
                    <a:pt x="25" y="108"/>
                  </a:lnTo>
                  <a:lnTo>
                    <a:pt x="35" y="90"/>
                  </a:lnTo>
                  <a:lnTo>
                    <a:pt x="43" y="71"/>
                  </a:lnTo>
                  <a:lnTo>
                    <a:pt x="50" y="53"/>
                  </a:lnTo>
                  <a:lnTo>
                    <a:pt x="56" y="34"/>
                  </a:lnTo>
                  <a:lnTo>
                    <a:pt x="64" y="17"/>
                  </a:lnTo>
                  <a:lnTo>
                    <a:pt x="81" y="7"/>
                  </a:lnTo>
                  <a:lnTo>
                    <a:pt x="93" y="2"/>
                  </a:lnTo>
                  <a:lnTo>
                    <a:pt x="120" y="0"/>
                  </a:lnTo>
                  <a:lnTo>
                    <a:pt x="174" y="2"/>
                  </a:lnTo>
                  <a:lnTo>
                    <a:pt x="169" y="13"/>
                  </a:lnTo>
                  <a:lnTo>
                    <a:pt x="145" y="30"/>
                  </a:lnTo>
                  <a:lnTo>
                    <a:pt x="99" y="62"/>
                  </a:lnTo>
                  <a:lnTo>
                    <a:pt x="27" y="16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Freeform 63"/>
            <p:cNvSpPr>
              <a:spLocks/>
            </p:cNvSpPr>
            <p:nvPr/>
          </p:nvSpPr>
          <p:spPr bwMode="auto">
            <a:xfrm>
              <a:off x="4102" y="2551"/>
              <a:ext cx="135" cy="51"/>
            </a:xfrm>
            <a:custGeom>
              <a:avLst/>
              <a:gdLst>
                <a:gd name="T0" fmla="*/ 84 w 269"/>
                <a:gd name="T1" fmla="*/ 51 h 51"/>
                <a:gd name="T2" fmla="*/ 75 w 269"/>
                <a:gd name="T3" fmla="*/ 50 h 51"/>
                <a:gd name="T4" fmla="*/ 66 w 269"/>
                <a:gd name="T5" fmla="*/ 49 h 51"/>
                <a:gd name="T6" fmla="*/ 57 w 269"/>
                <a:gd name="T7" fmla="*/ 46 h 51"/>
                <a:gd name="T8" fmla="*/ 48 w 269"/>
                <a:gd name="T9" fmla="*/ 44 h 51"/>
                <a:gd name="T10" fmla="*/ 39 w 269"/>
                <a:gd name="T11" fmla="*/ 39 h 51"/>
                <a:gd name="T12" fmla="*/ 29 w 269"/>
                <a:gd name="T13" fmla="*/ 36 h 51"/>
                <a:gd name="T14" fmla="*/ 20 w 269"/>
                <a:gd name="T15" fmla="*/ 29 h 51"/>
                <a:gd name="T16" fmla="*/ 12 w 269"/>
                <a:gd name="T17" fmla="*/ 23 h 51"/>
                <a:gd name="T18" fmla="*/ 0 w 269"/>
                <a:gd name="T19" fmla="*/ 13 h 51"/>
                <a:gd name="T20" fmla="*/ 5 w 269"/>
                <a:gd name="T21" fmla="*/ 0 h 51"/>
                <a:gd name="T22" fmla="*/ 12 w 269"/>
                <a:gd name="T23" fmla="*/ 9 h 51"/>
                <a:gd name="T24" fmla="*/ 43 w 269"/>
                <a:gd name="T25" fmla="*/ 31 h 51"/>
                <a:gd name="T26" fmla="*/ 115 w 269"/>
                <a:gd name="T27" fmla="*/ 38 h 51"/>
                <a:gd name="T28" fmla="*/ 124 w 269"/>
                <a:gd name="T29" fmla="*/ 38 h 51"/>
                <a:gd name="T30" fmla="*/ 135 w 269"/>
                <a:gd name="T31" fmla="*/ 39 h 51"/>
                <a:gd name="T32" fmla="*/ 133 w 269"/>
                <a:gd name="T33" fmla="*/ 48 h 51"/>
                <a:gd name="T34" fmla="*/ 84 w 269"/>
                <a:gd name="T35" fmla="*/ 51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51"/>
                <a:gd name="T56" fmla="*/ 269 w 269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51">
                  <a:moveTo>
                    <a:pt x="168" y="51"/>
                  </a:moveTo>
                  <a:lnTo>
                    <a:pt x="149" y="50"/>
                  </a:lnTo>
                  <a:lnTo>
                    <a:pt x="131" y="49"/>
                  </a:lnTo>
                  <a:lnTo>
                    <a:pt x="114" y="46"/>
                  </a:lnTo>
                  <a:lnTo>
                    <a:pt x="96" y="44"/>
                  </a:lnTo>
                  <a:lnTo>
                    <a:pt x="77" y="39"/>
                  </a:lnTo>
                  <a:lnTo>
                    <a:pt x="58" y="36"/>
                  </a:lnTo>
                  <a:lnTo>
                    <a:pt x="40" y="29"/>
                  </a:lnTo>
                  <a:lnTo>
                    <a:pt x="23" y="23"/>
                  </a:lnTo>
                  <a:lnTo>
                    <a:pt x="0" y="13"/>
                  </a:lnTo>
                  <a:lnTo>
                    <a:pt x="9" y="0"/>
                  </a:lnTo>
                  <a:lnTo>
                    <a:pt x="23" y="9"/>
                  </a:lnTo>
                  <a:lnTo>
                    <a:pt x="85" y="31"/>
                  </a:lnTo>
                  <a:lnTo>
                    <a:pt x="230" y="38"/>
                  </a:lnTo>
                  <a:lnTo>
                    <a:pt x="248" y="38"/>
                  </a:lnTo>
                  <a:lnTo>
                    <a:pt x="269" y="39"/>
                  </a:lnTo>
                  <a:lnTo>
                    <a:pt x="265" y="48"/>
                  </a:lnTo>
                  <a:lnTo>
                    <a:pt x="16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Freeform 64"/>
            <p:cNvSpPr>
              <a:spLocks/>
            </p:cNvSpPr>
            <p:nvPr/>
          </p:nvSpPr>
          <p:spPr bwMode="auto">
            <a:xfrm>
              <a:off x="4423" y="2545"/>
              <a:ext cx="131" cy="31"/>
            </a:xfrm>
            <a:custGeom>
              <a:avLst/>
              <a:gdLst>
                <a:gd name="T0" fmla="*/ 58 w 264"/>
                <a:gd name="T1" fmla="*/ 31 h 31"/>
                <a:gd name="T2" fmla="*/ 15 w 264"/>
                <a:gd name="T3" fmla="*/ 22 h 31"/>
                <a:gd name="T4" fmla="*/ 0 w 264"/>
                <a:gd name="T5" fmla="*/ 9 h 31"/>
                <a:gd name="T6" fmla="*/ 0 w 264"/>
                <a:gd name="T7" fmla="*/ 0 h 31"/>
                <a:gd name="T8" fmla="*/ 30 w 264"/>
                <a:gd name="T9" fmla="*/ 15 h 31"/>
                <a:gd name="T10" fmla="*/ 56 w 264"/>
                <a:gd name="T11" fmla="*/ 19 h 31"/>
                <a:gd name="T12" fmla="*/ 66 w 264"/>
                <a:gd name="T13" fmla="*/ 19 h 31"/>
                <a:gd name="T14" fmla="*/ 86 w 264"/>
                <a:gd name="T15" fmla="*/ 19 h 31"/>
                <a:gd name="T16" fmla="*/ 96 w 264"/>
                <a:gd name="T17" fmla="*/ 15 h 31"/>
                <a:gd name="T18" fmla="*/ 131 w 264"/>
                <a:gd name="T19" fmla="*/ 2 h 31"/>
                <a:gd name="T20" fmla="*/ 125 w 264"/>
                <a:gd name="T21" fmla="*/ 12 h 31"/>
                <a:gd name="T22" fmla="*/ 115 w 264"/>
                <a:gd name="T23" fmla="*/ 22 h 31"/>
                <a:gd name="T24" fmla="*/ 104 w 264"/>
                <a:gd name="T25" fmla="*/ 28 h 31"/>
                <a:gd name="T26" fmla="*/ 91 w 264"/>
                <a:gd name="T27" fmla="*/ 31 h 31"/>
                <a:gd name="T28" fmla="*/ 80 w 264"/>
                <a:gd name="T29" fmla="*/ 31 h 31"/>
                <a:gd name="T30" fmla="*/ 58 w 264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"/>
                <a:gd name="T49" fmla="*/ 0 h 31"/>
                <a:gd name="T50" fmla="*/ 264 w 264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" h="31">
                  <a:moveTo>
                    <a:pt x="117" y="31"/>
                  </a:moveTo>
                  <a:lnTo>
                    <a:pt x="31" y="22"/>
                  </a:lnTo>
                  <a:lnTo>
                    <a:pt x="0" y="9"/>
                  </a:lnTo>
                  <a:lnTo>
                    <a:pt x="0" y="0"/>
                  </a:lnTo>
                  <a:lnTo>
                    <a:pt x="60" y="15"/>
                  </a:lnTo>
                  <a:lnTo>
                    <a:pt x="113" y="19"/>
                  </a:lnTo>
                  <a:lnTo>
                    <a:pt x="134" y="19"/>
                  </a:lnTo>
                  <a:lnTo>
                    <a:pt x="173" y="19"/>
                  </a:lnTo>
                  <a:lnTo>
                    <a:pt x="194" y="15"/>
                  </a:lnTo>
                  <a:lnTo>
                    <a:pt x="264" y="2"/>
                  </a:lnTo>
                  <a:lnTo>
                    <a:pt x="252" y="12"/>
                  </a:lnTo>
                  <a:lnTo>
                    <a:pt x="231" y="22"/>
                  </a:lnTo>
                  <a:lnTo>
                    <a:pt x="210" y="28"/>
                  </a:lnTo>
                  <a:lnTo>
                    <a:pt x="183" y="31"/>
                  </a:lnTo>
                  <a:lnTo>
                    <a:pt x="161" y="31"/>
                  </a:lnTo>
                  <a:lnTo>
                    <a:pt x="11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Freeform 65"/>
            <p:cNvSpPr>
              <a:spLocks/>
            </p:cNvSpPr>
            <p:nvPr/>
          </p:nvSpPr>
          <p:spPr bwMode="auto">
            <a:xfrm>
              <a:off x="3782" y="2444"/>
              <a:ext cx="109" cy="67"/>
            </a:xfrm>
            <a:custGeom>
              <a:avLst/>
              <a:gdLst>
                <a:gd name="T0" fmla="*/ 79 w 219"/>
                <a:gd name="T1" fmla="*/ 67 h 67"/>
                <a:gd name="T2" fmla="*/ 21 w 219"/>
                <a:gd name="T3" fmla="*/ 49 h 67"/>
                <a:gd name="T4" fmla="*/ 6 w 219"/>
                <a:gd name="T5" fmla="*/ 29 h 67"/>
                <a:gd name="T6" fmla="*/ 2 w 219"/>
                <a:gd name="T7" fmla="*/ 16 h 67"/>
                <a:gd name="T8" fmla="*/ 0 w 219"/>
                <a:gd name="T9" fmla="*/ 13 h 67"/>
                <a:gd name="T10" fmla="*/ 4 w 219"/>
                <a:gd name="T11" fmla="*/ 0 h 67"/>
                <a:gd name="T12" fmla="*/ 10 w 219"/>
                <a:gd name="T13" fmla="*/ 3 h 67"/>
                <a:gd name="T14" fmla="*/ 13 w 219"/>
                <a:gd name="T15" fmla="*/ 16 h 67"/>
                <a:gd name="T16" fmla="*/ 44 w 219"/>
                <a:gd name="T17" fmla="*/ 43 h 67"/>
                <a:gd name="T18" fmla="*/ 89 w 219"/>
                <a:gd name="T19" fmla="*/ 51 h 67"/>
                <a:gd name="T20" fmla="*/ 109 w 219"/>
                <a:gd name="T21" fmla="*/ 54 h 67"/>
                <a:gd name="T22" fmla="*/ 106 w 219"/>
                <a:gd name="T23" fmla="*/ 65 h 67"/>
                <a:gd name="T24" fmla="*/ 79 w 219"/>
                <a:gd name="T25" fmla="*/ 6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9"/>
                <a:gd name="T40" fmla="*/ 0 h 67"/>
                <a:gd name="T41" fmla="*/ 219 w 219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9" h="67">
                  <a:moveTo>
                    <a:pt x="159" y="67"/>
                  </a:moveTo>
                  <a:lnTo>
                    <a:pt x="42" y="49"/>
                  </a:lnTo>
                  <a:lnTo>
                    <a:pt x="13" y="2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21" y="3"/>
                  </a:lnTo>
                  <a:lnTo>
                    <a:pt x="27" y="16"/>
                  </a:lnTo>
                  <a:lnTo>
                    <a:pt x="89" y="43"/>
                  </a:lnTo>
                  <a:lnTo>
                    <a:pt x="178" y="51"/>
                  </a:lnTo>
                  <a:lnTo>
                    <a:pt x="219" y="54"/>
                  </a:lnTo>
                  <a:lnTo>
                    <a:pt x="213" y="65"/>
                  </a:lnTo>
                  <a:lnTo>
                    <a:pt x="159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Freeform 66"/>
            <p:cNvSpPr>
              <a:spLocks/>
            </p:cNvSpPr>
            <p:nvPr/>
          </p:nvSpPr>
          <p:spPr bwMode="auto">
            <a:xfrm>
              <a:off x="3558" y="1878"/>
              <a:ext cx="1407" cy="633"/>
            </a:xfrm>
            <a:custGeom>
              <a:avLst/>
              <a:gdLst>
                <a:gd name="T0" fmla="*/ 613 w 2815"/>
                <a:gd name="T1" fmla="*/ 601 h 633"/>
                <a:gd name="T2" fmla="*/ 545 w 2815"/>
                <a:gd name="T3" fmla="*/ 583 h 633"/>
                <a:gd name="T4" fmla="*/ 479 w 2815"/>
                <a:gd name="T5" fmla="*/ 549 h 633"/>
                <a:gd name="T6" fmla="*/ 441 w 2815"/>
                <a:gd name="T7" fmla="*/ 498 h 633"/>
                <a:gd name="T8" fmla="*/ 402 w 2815"/>
                <a:gd name="T9" fmla="*/ 509 h 633"/>
                <a:gd name="T10" fmla="*/ 361 w 2815"/>
                <a:gd name="T11" fmla="*/ 505 h 633"/>
                <a:gd name="T12" fmla="*/ 344 w 2815"/>
                <a:gd name="T13" fmla="*/ 513 h 633"/>
                <a:gd name="T14" fmla="*/ 306 w 2815"/>
                <a:gd name="T15" fmla="*/ 497 h 633"/>
                <a:gd name="T16" fmla="*/ 272 w 2815"/>
                <a:gd name="T17" fmla="*/ 505 h 633"/>
                <a:gd name="T18" fmla="*/ 286 w 2815"/>
                <a:gd name="T19" fmla="*/ 484 h 633"/>
                <a:gd name="T20" fmla="*/ 228 w 2815"/>
                <a:gd name="T21" fmla="*/ 473 h 633"/>
                <a:gd name="T22" fmla="*/ 213 w 2815"/>
                <a:gd name="T23" fmla="*/ 427 h 633"/>
                <a:gd name="T24" fmla="*/ 164 w 2815"/>
                <a:gd name="T25" fmla="*/ 424 h 633"/>
                <a:gd name="T26" fmla="*/ 120 w 2815"/>
                <a:gd name="T27" fmla="*/ 400 h 633"/>
                <a:gd name="T28" fmla="*/ 88 w 2815"/>
                <a:gd name="T29" fmla="*/ 384 h 633"/>
                <a:gd name="T30" fmla="*/ 118 w 2815"/>
                <a:gd name="T31" fmla="*/ 368 h 633"/>
                <a:gd name="T32" fmla="*/ 94 w 2815"/>
                <a:gd name="T33" fmla="*/ 249 h 633"/>
                <a:gd name="T34" fmla="*/ 82 w 2815"/>
                <a:gd name="T35" fmla="*/ 156 h 633"/>
                <a:gd name="T36" fmla="*/ 0 w 2815"/>
                <a:gd name="T37" fmla="*/ 65 h 633"/>
                <a:gd name="T38" fmla="*/ 66 w 2815"/>
                <a:gd name="T39" fmla="*/ 85 h 633"/>
                <a:gd name="T40" fmla="*/ 130 w 2815"/>
                <a:gd name="T41" fmla="*/ 101 h 633"/>
                <a:gd name="T42" fmla="*/ 259 w 2815"/>
                <a:gd name="T43" fmla="*/ 106 h 633"/>
                <a:gd name="T44" fmla="*/ 248 w 2815"/>
                <a:gd name="T45" fmla="*/ 139 h 633"/>
                <a:gd name="T46" fmla="*/ 570 w 2815"/>
                <a:gd name="T47" fmla="*/ 165 h 633"/>
                <a:gd name="T48" fmla="*/ 648 w 2815"/>
                <a:gd name="T49" fmla="*/ 162 h 633"/>
                <a:gd name="T50" fmla="*/ 845 w 2815"/>
                <a:gd name="T51" fmla="*/ 151 h 633"/>
                <a:gd name="T52" fmla="*/ 929 w 2815"/>
                <a:gd name="T53" fmla="*/ 148 h 633"/>
                <a:gd name="T54" fmla="*/ 1037 w 2815"/>
                <a:gd name="T55" fmla="*/ 134 h 633"/>
                <a:gd name="T56" fmla="*/ 1151 w 2815"/>
                <a:gd name="T57" fmla="*/ 115 h 633"/>
                <a:gd name="T58" fmla="*/ 1282 w 2815"/>
                <a:gd name="T59" fmla="*/ 71 h 633"/>
                <a:gd name="T60" fmla="*/ 1222 w 2815"/>
                <a:gd name="T61" fmla="*/ 49 h 633"/>
                <a:gd name="T62" fmla="*/ 1269 w 2815"/>
                <a:gd name="T63" fmla="*/ 51 h 633"/>
                <a:gd name="T64" fmla="*/ 1321 w 2815"/>
                <a:gd name="T65" fmla="*/ 49 h 633"/>
                <a:gd name="T66" fmla="*/ 1400 w 2815"/>
                <a:gd name="T67" fmla="*/ 4 h 633"/>
                <a:gd name="T68" fmla="*/ 1398 w 2815"/>
                <a:gd name="T69" fmla="*/ 189 h 633"/>
                <a:gd name="T70" fmla="*/ 1378 w 2815"/>
                <a:gd name="T71" fmla="*/ 349 h 633"/>
                <a:gd name="T72" fmla="*/ 1387 w 2815"/>
                <a:gd name="T73" fmla="*/ 366 h 633"/>
                <a:gd name="T74" fmla="*/ 1361 w 2815"/>
                <a:gd name="T75" fmla="*/ 368 h 633"/>
                <a:gd name="T76" fmla="*/ 1330 w 2815"/>
                <a:gd name="T77" fmla="*/ 389 h 633"/>
                <a:gd name="T78" fmla="*/ 1309 w 2815"/>
                <a:gd name="T79" fmla="*/ 416 h 633"/>
                <a:gd name="T80" fmla="*/ 1292 w 2815"/>
                <a:gd name="T81" fmla="*/ 455 h 633"/>
                <a:gd name="T82" fmla="*/ 1266 w 2815"/>
                <a:gd name="T83" fmla="*/ 488 h 633"/>
                <a:gd name="T84" fmla="*/ 1269 w 2815"/>
                <a:gd name="T85" fmla="*/ 516 h 633"/>
                <a:gd name="T86" fmla="*/ 1228 w 2815"/>
                <a:gd name="T87" fmla="*/ 503 h 633"/>
                <a:gd name="T88" fmla="*/ 1189 w 2815"/>
                <a:gd name="T89" fmla="*/ 515 h 633"/>
                <a:gd name="T90" fmla="*/ 1169 w 2815"/>
                <a:gd name="T91" fmla="*/ 511 h 633"/>
                <a:gd name="T92" fmla="*/ 1126 w 2815"/>
                <a:gd name="T93" fmla="*/ 510 h 633"/>
                <a:gd name="T94" fmla="*/ 1084 w 2815"/>
                <a:gd name="T95" fmla="*/ 497 h 633"/>
                <a:gd name="T96" fmla="*/ 1022 w 2815"/>
                <a:gd name="T97" fmla="*/ 573 h 633"/>
                <a:gd name="T98" fmla="*/ 972 w 2815"/>
                <a:gd name="T99" fmla="*/ 572 h 633"/>
                <a:gd name="T100" fmla="*/ 972 w 2815"/>
                <a:gd name="T101" fmla="*/ 590 h 633"/>
                <a:gd name="T102" fmla="*/ 933 w 2815"/>
                <a:gd name="T103" fmla="*/ 567 h 633"/>
                <a:gd name="T104" fmla="*/ 875 w 2815"/>
                <a:gd name="T105" fmla="*/ 596 h 633"/>
                <a:gd name="T106" fmla="*/ 844 w 2815"/>
                <a:gd name="T107" fmla="*/ 583 h 633"/>
                <a:gd name="T108" fmla="*/ 795 w 2815"/>
                <a:gd name="T109" fmla="*/ 570 h 633"/>
                <a:gd name="T110" fmla="*/ 757 w 2815"/>
                <a:gd name="T111" fmla="*/ 575 h 633"/>
                <a:gd name="T112" fmla="*/ 697 w 2815"/>
                <a:gd name="T113" fmla="*/ 604 h 633"/>
                <a:gd name="T114" fmla="*/ 684 w 2815"/>
                <a:gd name="T115" fmla="*/ 625 h 6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15"/>
                <a:gd name="T175" fmla="*/ 0 h 633"/>
                <a:gd name="T176" fmla="*/ 2815 w 2815"/>
                <a:gd name="T177" fmla="*/ 633 h 6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15" h="633">
                  <a:moveTo>
                    <a:pt x="1353" y="633"/>
                  </a:moveTo>
                  <a:lnTo>
                    <a:pt x="1336" y="627"/>
                  </a:lnTo>
                  <a:lnTo>
                    <a:pt x="1287" y="605"/>
                  </a:lnTo>
                  <a:lnTo>
                    <a:pt x="1227" y="601"/>
                  </a:lnTo>
                  <a:lnTo>
                    <a:pt x="1157" y="604"/>
                  </a:lnTo>
                  <a:lnTo>
                    <a:pt x="1159" y="593"/>
                  </a:lnTo>
                  <a:lnTo>
                    <a:pt x="1124" y="588"/>
                  </a:lnTo>
                  <a:lnTo>
                    <a:pt x="1091" y="583"/>
                  </a:lnTo>
                  <a:lnTo>
                    <a:pt x="1057" y="577"/>
                  </a:lnTo>
                  <a:lnTo>
                    <a:pt x="1024" y="570"/>
                  </a:lnTo>
                  <a:lnTo>
                    <a:pt x="989" y="560"/>
                  </a:lnTo>
                  <a:lnTo>
                    <a:pt x="958" y="549"/>
                  </a:lnTo>
                  <a:lnTo>
                    <a:pt x="927" y="534"/>
                  </a:lnTo>
                  <a:lnTo>
                    <a:pt x="898" y="517"/>
                  </a:lnTo>
                  <a:lnTo>
                    <a:pt x="884" y="504"/>
                  </a:lnTo>
                  <a:lnTo>
                    <a:pt x="882" y="498"/>
                  </a:lnTo>
                  <a:lnTo>
                    <a:pt x="867" y="497"/>
                  </a:lnTo>
                  <a:lnTo>
                    <a:pt x="845" y="504"/>
                  </a:lnTo>
                  <a:lnTo>
                    <a:pt x="826" y="508"/>
                  </a:lnTo>
                  <a:lnTo>
                    <a:pt x="805" y="509"/>
                  </a:lnTo>
                  <a:lnTo>
                    <a:pt x="785" y="510"/>
                  </a:lnTo>
                  <a:lnTo>
                    <a:pt x="764" y="508"/>
                  </a:lnTo>
                  <a:lnTo>
                    <a:pt x="744" y="506"/>
                  </a:lnTo>
                  <a:lnTo>
                    <a:pt x="723" y="505"/>
                  </a:lnTo>
                  <a:lnTo>
                    <a:pt x="704" y="505"/>
                  </a:lnTo>
                  <a:lnTo>
                    <a:pt x="704" y="511"/>
                  </a:lnTo>
                  <a:lnTo>
                    <a:pt x="710" y="518"/>
                  </a:lnTo>
                  <a:lnTo>
                    <a:pt x="688" y="513"/>
                  </a:lnTo>
                  <a:lnTo>
                    <a:pt x="669" y="510"/>
                  </a:lnTo>
                  <a:lnTo>
                    <a:pt x="649" y="505"/>
                  </a:lnTo>
                  <a:lnTo>
                    <a:pt x="632" y="502"/>
                  </a:lnTo>
                  <a:lnTo>
                    <a:pt x="613" y="497"/>
                  </a:lnTo>
                  <a:lnTo>
                    <a:pt x="593" y="496"/>
                  </a:lnTo>
                  <a:lnTo>
                    <a:pt x="576" y="496"/>
                  </a:lnTo>
                  <a:lnTo>
                    <a:pt x="558" y="501"/>
                  </a:lnTo>
                  <a:lnTo>
                    <a:pt x="545" y="505"/>
                  </a:lnTo>
                  <a:lnTo>
                    <a:pt x="539" y="508"/>
                  </a:lnTo>
                  <a:lnTo>
                    <a:pt x="523" y="504"/>
                  </a:lnTo>
                  <a:lnTo>
                    <a:pt x="523" y="497"/>
                  </a:lnTo>
                  <a:lnTo>
                    <a:pt x="572" y="484"/>
                  </a:lnTo>
                  <a:lnTo>
                    <a:pt x="518" y="469"/>
                  </a:lnTo>
                  <a:lnTo>
                    <a:pt x="481" y="475"/>
                  </a:lnTo>
                  <a:lnTo>
                    <a:pt x="475" y="476"/>
                  </a:lnTo>
                  <a:lnTo>
                    <a:pt x="457" y="473"/>
                  </a:lnTo>
                  <a:lnTo>
                    <a:pt x="463" y="463"/>
                  </a:lnTo>
                  <a:lnTo>
                    <a:pt x="490" y="459"/>
                  </a:lnTo>
                  <a:lnTo>
                    <a:pt x="446" y="440"/>
                  </a:lnTo>
                  <a:lnTo>
                    <a:pt x="426" y="427"/>
                  </a:lnTo>
                  <a:lnTo>
                    <a:pt x="364" y="427"/>
                  </a:lnTo>
                  <a:lnTo>
                    <a:pt x="366" y="440"/>
                  </a:lnTo>
                  <a:lnTo>
                    <a:pt x="351" y="437"/>
                  </a:lnTo>
                  <a:lnTo>
                    <a:pt x="328" y="424"/>
                  </a:lnTo>
                  <a:lnTo>
                    <a:pt x="304" y="416"/>
                  </a:lnTo>
                  <a:lnTo>
                    <a:pt x="283" y="407"/>
                  </a:lnTo>
                  <a:lnTo>
                    <a:pt x="264" y="404"/>
                  </a:lnTo>
                  <a:lnTo>
                    <a:pt x="240" y="400"/>
                  </a:lnTo>
                  <a:lnTo>
                    <a:pt x="221" y="398"/>
                  </a:lnTo>
                  <a:lnTo>
                    <a:pt x="198" y="397"/>
                  </a:lnTo>
                  <a:lnTo>
                    <a:pt x="178" y="397"/>
                  </a:lnTo>
                  <a:lnTo>
                    <a:pt x="176" y="384"/>
                  </a:lnTo>
                  <a:lnTo>
                    <a:pt x="233" y="382"/>
                  </a:lnTo>
                  <a:lnTo>
                    <a:pt x="194" y="373"/>
                  </a:lnTo>
                  <a:lnTo>
                    <a:pt x="200" y="360"/>
                  </a:lnTo>
                  <a:lnTo>
                    <a:pt x="236" y="368"/>
                  </a:lnTo>
                  <a:lnTo>
                    <a:pt x="225" y="347"/>
                  </a:lnTo>
                  <a:lnTo>
                    <a:pt x="205" y="297"/>
                  </a:lnTo>
                  <a:lnTo>
                    <a:pt x="196" y="272"/>
                  </a:lnTo>
                  <a:lnTo>
                    <a:pt x="188" y="249"/>
                  </a:lnTo>
                  <a:lnTo>
                    <a:pt x="182" y="226"/>
                  </a:lnTo>
                  <a:lnTo>
                    <a:pt x="176" y="204"/>
                  </a:lnTo>
                  <a:lnTo>
                    <a:pt x="171" y="179"/>
                  </a:lnTo>
                  <a:lnTo>
                    <a:pt x="165" y="156"/>
                  </a:lnTo>
                  <a:lnTo>
                    <a:pt x="159" y="133"/>
                  </a:lnTo>
                  <a:lnTo>
                    <a:pt x="157" y="111"/>
                  </a:lnTo>
                  <a:lnTo>
                    <a:pt x="4" y="71"/>
                  </a:lnTo>
                  <a:lnTo>
                    <a:pt x="0" y="65"/>
                  </a:lnTo>
                  <a:lnTo>
                    <a:pt x="6" y="58"/>
                  </a:lnTo>
                  <a:lnTo>
                    <a:pt x="70" y="75"/>
                  </a:lnTo>
                  <a:lnTo>
                    <a:pt x="101" y="79"/>
                  </a:lnTo>
                  <a:lnTo>
                    <a:pt x="132" y="85"/>
                  </a:lnTo>
                  <a:lnTo>
                    <a:pt x="163" y="90"/>
                  </a:lnTo>
                  <a:lnTo>
                    <a:pt x="196" y="94"/>
                  </a:lnTo>
                  <a:lnTo>
                    <a:pt x="227" y="98"/>
                  </a:lnTo>
                  <a:lnTo>
                    <a:pt x="260" y="101"/>
                  </a:lnTo>
                  <a:lnTo>
                    <a:pt x="291" y="105"/>
                  </a:lnTo>
                  <a:lnTo>
                    <a:pt x="324" y="109"/>
                  </a:lnTo>
                  <a:lnTo>
                    <a:pt x="494" y="106"/>
                  </a:lnTo>
                  <a:lnTo>
                    <a:pt x="518" y="106"/>
                  </a:lnTo>
                  <a:lnTo>
                    <a:pt x="518" y="113"/>
                  </a:lnTo>
                  <a:lnTo>
                    <a:pt x="502" y="123"/>
                  </a:lnTo>
                  <a:lnTo>
                    <a:pt x="421" y="129"/>
                  </a:lnTo>
                  <a:lnTo>
                    <a:pt x="496" y="139"/>
                  </a:lnTo>
                  <a:lnTo>
                    <a:pt x="564" y="148"/>
                  </a:lnTo>
                  <a:lnTo>
                    <a:pt x="694" y="151"/>
                  </a:lnTo>
                  <a:lnTo>
                    <a:pt x="991" y="165"/>
                  </a:lnTo>
                  <a:lnTo>
                    <a:pt x="1140" y="165"/>
                  </a:lnTo>
                  <a:lnTo>
                    <a:pt x="1173" y="162"/>
                  </a:lnTo>
                  <a:lnTo>
                    <a:pt x="1243" y="164"/>
                  </a:lnTo>
                  <a:lnTo>
                    <a:pt x="1278" y="162"/>
                  </a:lnTo>
                  <a:lnTo>
                    <a:pt x="1297" y="162"/>
                  </a:lnTo>
                  <a:lnTo>
                    <a:pt x="1394" y="158"/>
                  </a:lnTo>
                  <a:lnTo>
                    <a:pt x="1471" y="155"/>
                  </a:lnTo>
                  <a:lnTo>
                    <a:pt x="1584" y="155"/>
                  </a:lnTo>
                  <a:lnTo>
                    <a:pt x="1690" y="151"/>
                  </a:lnTo>
                  <a:lnTo>
                    <a:pt x="1714" y="151"/>
                  </a:lnTo>
                  <a:lnTo>
                    <a:pt x="1818" y="148"/>
                  </a:lnTo>
                  <a:lnTo>
                    <a:pt x="1846" y="148"/>
                  </a:lnTo>
                  <a:lnTo>
                    <a:pt x="1859" y="148"/>
                  </a:lnTo>
                  <a:lnTo>
                    <a:pt x="1943" y="142"/>
                  </a:lnTo>
                  <a:lnTo>
                    <a:pt x="1960" y="142"/>
                  </a:lnTo>
                  <a:lnTo>
                    <a:pt x="2016" y="137"/>
                  </a:lnTo>
                  <a:lnTo>
                    <a:pt x="2074" y="134"/>
                  </a:lnTo>
                  <a:lnTo>
                    <a:pt x="2131" y="130"/>
                  </a:lnTo>
                  <a:lnTo>
                    <a:pt x="2189" y="127"/>
                  </a:lnTo>
                  <a:lnTo>
                    <a:pt x="2245" y="121"/>
                  </a:lnTo>
                  <a:lnTo>
                    <a:pt x="2303" y="115"/>
                  </a:lnTo>
                  <a:lnTo>
                    <a:pt x="2361" y="108"/>
                  </a:lnTo>
                  <a:lnTo>
                    <a:pt x="2419" y="100"/>
                  </a:lnTo>
                  <a:lnTo>
                    <a:pt x="2441" y="97"/>
                  </a:lnTo>
                  <a:lnTo>
                    <a:pt x="2565" y="71"/>
                  </a:lnTo>
                  <a:lnTo>
                    <a:pt x="2439" y="65"/>
                  </a:lnTo>
                  <a:lnTo>
                    <a:pt x="2414" y="58"/>
                  </a:lnTo>
                  <a:lnTo>
                    <a:pt x="2423" y="48"/>
                  </a:lnTo>
                  <a:lnTo>
                    <a:pt x="2445" y="49"/>
                  </a:lnTo>
                  <a:lnTo>
                    <a:pt x="2468" y="50"/>
                  </a:lnTo>
                  <a:lnTo>
                    <a:pt x="2491" y="50"/>
                  </a:lnTo>
                  <a:lnTo>
                    <a:pt x="2514" y="51"/>
                  </a:lnTo>
                  <a:lnTo>
                    <a:pt x="2538" y="51"/>
                  </a:lnTo>
                  <a:lnTo>
                    <a:pt x="2561" y="51"/>
                  </a:lnTo>
                  <a:lnTo>
                    <a:pt x="2584" y="51"/>
                  </a:lnTo>
                  <a:lnTo>
                    <a:pt x="2608" y="51"/>
                  </a:lnTo>
                  <a:lnTo>
                    <a:pt x="2642" y="49"/>
                  </a:lnTo>
                  <a:lnTo>
                    <a:pt x="2671" y="43"/>
                  </a:lnTo>
                  <a:lnTo>
                    <a:pt x="2768" y="9"/>
                  </a:lnTo>
                  <a:lnTo>
                    <a:pt x="2794" y="0"/>
                  </a:lnTo>
                  <a:lnTo>
                    <a:pt x="2801" y="4"/>
                  </a:lnTo>
                  <a:lnTo>
                    <a:pt x="2774" y="32"/>
                  </a:lnTo>
                  <a:lnTo>
                    <a:pt x="2763" y="33"/>
                  </a:lnTo>
                  <a:lnTo>
                    <a:pt x="2799" y="177"/>
                  </a:lnTo>
                  <a:lnTo>
                    <a:pt x="2796" y="189"/>
                  </a:lnTo>
                  <a:lnTo>
                    <a:pt x="2784" y="331"/>
                  </a:lnTo>
                  <a:lnTo>
                    <a:pt x="2815" y="333"/>
                  </a:lnTo>
                  <a:lnTo>
                    <a:pt x="2780" y="342"/>
                  </a:lnTo>
                  <a:lnTo>
                    <a:pt x="2757" y="349"/>
                  </a:lnTo>
                  <a:lnTo>
                    <a:pt x="2811" y="366"/>
                  </a:lnTo>
                  <a:lnTo>
                    <a:pt x="2801" y="371"/>
                  </a:lnTo>
                  <a:lnTo>
                    <a:pt x="2788" y="368"/>
                  </a:lnTo>
                  <a:lnTo>
                    <a:pt x="2774" y="366"/>
                  </a:lnTo>
                  <a:lnTo>
                    <a:pt x="2761" y="364"/>
                  </a:lnTo>
                  <a:lnTo>
                    <a:pt x="2749" y="366"/>
                  </a:lnTo>
                  <a:lnTo>
                    <a:pt x="2735" y="366"/>
                  </a:lnTo>
                  <a:lnTo>
                    <a:pt x="2722" y="368"/>
                  </a:lnTo>
                  <a:lnTo>
                    <a:pt x="2710" y="370"/>
                  </a:lnTo>
                  <a:lnTo>
                    <a:pt x="2699" y="376"/>
                  </a:lnTo>
                  <a:lnTo>
                    <a:pt x="2671" y="400"/>
                  </a:lnTo>
                  <a:lnTo>
                    <a:pt x="2660" y="389"/>
                  </a:lnTo>
                  <a:lnTo>
                    <a:pt x="2633" y="385"/>
                  </a:lnTo>
                  <a:lnTo>
                    <a:pt x="2629" y="395"/>
                  </a:lnTo>
                  <a:lnTo>
                    <a:pt x="2625" y="405"/>
                  </a:lnTo>
                  <a:lnTo>
                    <a:pt x="2619" y="416"/>
                  </a:lnTo>
                  <a:lnTo>
                    <a:pt x="2613" y="426"/>
                  </a:lnTo>
                  <a:lnTo>
                    <a:pt x="2604" y="435"/>
                  </a:lnTo>
                  <a:lnTo>
                    <a:pt x="2596" y="446"/>
                  </a:lnTo>
                  <a:lnTo>
                    <a:pt x="2584" y="455"/>
                  </a:lnTo>
                  <a:lnTo>
                    <a:pt x="2575" y="466"/>
                  </a:lnTo>
                  <a:lnTo>
                    <a:pt x="2586" y="478"/>
                  </a:lnTo>
                  <a:lnTo>
                    <a:pt x="2563" y="482"/>
                  </a:lnTo>
                  <a:lnTo>
                    <a:pt x="2532" y="488"/>
                  </a:lnTo>
                  <a:lnTo>
                    <a:pt x="2520" y="495"/>
                  </a:lnTo>
                  <a:lnTo>
                    <a:pt x="2559" y="515"/>
                  </a:lnTo>
                  <a:lnTo>
                    <a:pt x="2559" y="524"/>
                  </a:lnTo>
                  <a:lnTo>
                    <a:pt x="2538" y="516"/>
                  </a:lnTo>
                  <a:lnTo>
                    <a:pt x="2518" y="510"/>
                  </a:lnTo>
                  <a:lnTo>
                    <a:pt x="2497" y="505"/>
                  </a:lnTo>
                  <a:lnTo>
                    <a:pt x="2478" y="504"/>
                  </a:lnTo>
                  <a:lnTo>
                    <a:pt x="2456" y="503"/>
                  </a:lnTo>
                  <a:lnTo>
                    <a:pt x="2437" y="504"/>
                  </a:lnTo>
                  <a:lnTo>
                    <a:pt x="2418" y="506"/>
                  </a:lnTo>
                  <a:lnTo>
                    <a:pt x="2400" y="511"/>
                  </a:lnTo>
                  <a:lnTo>
                    <a:pt x="2379" y="515"/>
                  </a:lnTo>
                  <a:lnTo>
                    <a:pt x="2326" y="530"/>
                  </a:lnTo>
                  <a:lnTo>
                    <a:pt x="2317" y="526"/>
                  </a:lnTo>
                  <a:lnTo>
                    <a:pt x="2323" y="517"/>
                  </a:lnTo>
                  <a:lnTo>
                    <a:pt x="2338" y="511"/>
                  </a:lnTo>
                  <a:lnTo>
                    <a:pt x="2315" y="510"/>
                  </a:lnTo>
                  <a:lnTo>
                    <a:pt x="2295" y="510"/>
                  </a:lnTo>
                  <a:lnTo>
                    <a:pt x="2272" y="510"/>
                  </a:lnTo>
                  <a:lnTo>
                    <a:pt x="2253" y="510"/>
                  </a:lnTo>
                  <a:lnTo>
                    <a:pt x="2231" y="508"/>
                  </a:lnTo>
                  <a:lnTo>
                    <a:pt x="2210" y="505"/>
                  </a:lnTo>
                  <a:lnTo>
                    <a:pt x="2189" y="502"/>
                  </a:lnTo>
                  <a:lnTo>
                    <a:pt x="2169" y="497"/>
                  </a:lnTo>
                  <a:lnTo>
                    <a:pt x="2148" y="534"/>
                  </a:lnTo>
                  <a:lnTo>
                    <a:pt x="2129" y="542"/>
                  </a:lnTo>
                  <a:lnTo>
                    <a:pt x="2026" y="562"/>
                  </a:lnTo>
                  <a:lnTo>
                    <a:pt x="2045" y="573"/>
                  </a:lnTo>
                  <a:lnTo>
                    <a:pt x="2045" y="579"/>
                  </a:lnTo>
                  <a:lnTo>
                    <a:pt x="1972" y="569"/>
                  </a:lnTo>
                  <a:lnTo>
                    <a:pt x="1956" y="569"/>
                  </a:lnTo>
                  <a:lnTo>
                    <a:pt x="1944" y="572"/>
                  </a:lnTo>
                  <a:lnTo>
                    <a:pt x="1975" y="596"/>
                  </a:lnTo>
                  <a:lnTo>
                    <a:pt x="1977" y="605"/>
                  </a:lnTo>
                  <a:lnTo>
                    <a:pt x="1960" y="597"/>
                  </a:lnTo>
                  <a:lnTo>
                    <a:pt x="1944" y="590"/>
                  </a:lnTo>
                  <a:lnTo>
                    <a:pt x="1925" y="582"/>
                  </a:lnTo>
                  <a:lnTo>
                    <a:pt x="1906" y="576"/>
                  </a:lnTo>
                  <a:lnTo>
                    <a:pt x="1884" y="569"/>
                  </a:lnTo>
                  <a:lnTo>
                    <a:pt x="1867" y="567"/>
                  </a:lnTo>
                  <a:lnTo>
                    <a:pt x="1848" y="567"/>
                  </a:lnTo>
                  <a:lnTo>
                    <a:pt x="1830" y="572"/>
                  </a:lnTo>
                  <a:lnTo>
                    <a:pt x="1770" y="588"/>
                  </a:lnTo>
                  <a:lnTo>
                    <a:pt x="1751" y="596"/>
                  </a:lnTo>
                  <a:lnTo>
                    <a:pt x="1733" y="598"/>
                  </a:lnTo>
                  <a:lnTo>
                    <a:pt x="1739" y="584"/>
                  </a:lnTo>
                  <a:lnTo>
                    <a:pt x="1714" y="583"/>
                  </a:lnTo>
                  <a:lnTo>
                    <a:pt x="1689" y="583"/>
                  </a:lnTo>
                  <a:lnTo>
                    <a:pt x="1663" y="581"/>
                  </a:lnTo>
                  <a:lnTo>
                    <a:pt x="1640" y="580"/>
                  </a:lnTo>
                  <a:lnTo>
                    <a:pt x="1615" y="575"/>
                  </a:lnTo>
                  <a:lnTo>
                    <a:pt x="1590" y="570"/>
                  </a:lnTo>
                  <a:lnTo>
                    <a:pt x="1564" y="562"/>
                  </a:lnTo>
                  <a:lnTo>
                    <a:pt x="1541" y="555"/>
                  </a:lnTo>
                  <a:lnTo>
                    <a:pt x="1533" y="547"/>
                  </a:lnTo>
                  <a:lnTo>
                    <a:pt x="1514" y="575"/>
                  </a:lnTo>
                  <a:lnTo>
                    <a:pt x="1454" y="588"/>
                  </a:lnTo>
                  <a:lnTo>
                    <a:pt x="1406" y="595"/>
                  </a:lnTo>
                  <a:lnTo>
                    <a:pt x="1409" y="601"/>
                  </a:lnTo>
                  <a:lnTo>
                    <a:pt x="1394" y="604"/>
                  </a:lnTo>
                  <a:lnTo>
                    <a:pt x="1336" y="596"/>
                  </a:lnTo>
                  <a:lnTo>
                    <a:pt x="1330" y="601"/>
                  </a:lnTo>
                  <a:lnTo>
                    <a:pt x="1353" y="615"/>
                  </a:lnTo>
                  <a:lnTo>
                    <a:pt x="1369" y="625"/>
                  </a:lnTo>
                  <a:lnTo>
                    <a:pt x="1353" y="6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Freeform 67"/>
            <p:cNvSpPr>
              <a:spLocks/>
            </p:cNvSpPr>
            <p:nvPr/>
          </p:nvSpPr>
          <p:spPr bwMode="auto">
            <a:xfrm>
              <a:off x="4759" y="2454"/>
              <a:ext cx="121" cy="57"/>
            </a:xfrm>
            <a:custGeom>
              <a:avLst/>
              <a:gdLst>
                <a:gd name="T0" fmla="*/ 17 w 242"/>
                <a:gd name="T1" fmla="*/ 55 h 57"/>
                <a:gd name="T2" fmla="*/ 2 w 242"/>
                <a:gd name="T3" fmla="*/ 49 h 57"/>
                <a:gd name="T4" fmla="*/ 0 w 242"/>
                <a:gd name="T5" fmla="*/ 44 h 57"/>
                <a:gd name="T6" fmla="*/ 3 w 242"/>
                <a:gd name="T7" fmla="*/ 39 h 57"/>
                <a:gd name="T8" fmla="*/ 24 w 242"/>
                <a:gd name="T9" fmla="*/ 44 h 57"/>
                <a:gd name="T10" fmla="*/ 57 w 242"/>
                <a:gd name="T11" fmla="*/ 39 h 57"/>
                <a:gd name="T12" fmla="*/ 103 w 242"/>
                <a:gd name="T13" fmla="*/ 12 h 57"/>
                <a:gd name="T14" fmla="*/ 121 w 242"/>
                <a:gd name="T15" fmla="*/ 0 h 57"/>
                <a:gd name="T16" fmla="*/ 119 w 242"/>
                <a:gd name="T17" fmla="*/ 10 h 57"/>
                <a:gd name="T18" fmla="*/ 114 w 242"/>
                <a:gd name="T19" fmla="*/ 19 h 57"/>
                <a:gd name="T20" fmla="*/ 107 w 242"/>
                <a:gd name="T21" fmla="*/ 26 h 57"/>
                <a:gd name="T22" fmla="*/ 100 w 242"/>
                <a:gd name="T23" fmla="*/ 32 h 57"/>
                <a:gd name="T24" fmla="*/ 91 w 242"/>
                <a:gd name="T25" fmla="*/ 39 h 57"/>
                <a:gd name="T26" fmla="*/ 82 w 242"/>
                <a:gd name="T27" fmla="*/ 42 h 57"/>
                <a:gd name="T28" fmla="*/ 73 w 242"/>
                <a:gd name="T29" fmla="*/ 46 h 57"/>
                <a:gd name="T30" fmla="*/ 64 w 242"/>
                <a:gd name="T31" fmla="*/ 48 h 57"/>
                <a:gd name="T32" fmla="*/ 56 w 242"/>
                <a:gd name="T33" fmla="*/ 51 h 57"/>
                <a:gd name="T34" fmla="*/ 46 w 242"/>
                <a:gd name="T35" fmla="*/ 53 h 57"/>
                <a:gd name="T36" fmla="*/ 37 w 242"/>
                <a:gd name="T37" fmla="*/ 54 h 57"/>
                <a:gd name="T38" fmla="*/ 28 w 242"/>
                <a:gd name="T39" fmla="*/ 55 h 57"/>
                <a:gd name="T40" fmla="*/ 20 w 242"/>
                <a:gd name="T41" fmla="*/ 57 h 57"/>
                <a:gd name="T42" fmla="*/ 17 w 242"/>
                <a:gd name="T43" fmla="*/ 55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2"/>
                <a:gd name="T67" fmla="*/ 0 h 57"/>
                <a:gd name="T68" fmla="*/ 242 w 242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2" h="57">
                  <a:moveTo>
                    <a:pt x="33" y="55"/>
                  </a:moveTo>
                  <a:lnTo>
                    <a:pt x="4" y="49"/>
                  </a:lnTo>
                  <a:lnTo>
                    <a:pt x="0" y="44"/>
                  </a:lnTo>
                  <a:lnTo>
                    <a:pt x="6" y="39"/>
                  </a:lnTo>
                  <a:lnTo>
                    <a:pt x="47" y="44"/>
                  </a:lnTo>
                  <a:lnTo>
                    <a:pt x="114" y="39"/>
                  </a:lnTo>
                  <a:lnTo>
                    <a:pt x="206" y="12"/>
                  </a:lnTo>
                  <a:lnTo>
                    <a:pt x="242" y="0"/>
                  </a:lnTo>
                  <a:lnTo>
                    <a:pt x="237" y="10"/>
                  </a:lnTo>
                  <a:lnTo>
                    <a:pt x="227" y="19"/>
                  </a:lnTo>
                  <a:lnTo>
                    <a:pt x="213" y="26"/>
                  </a:lnTo>
                  <a:lnTo>
                    <a:pt x="200" y="32"/>
                  </a:lnTo>
                  <a:lnTo>
                    <a:pt x="182" y="39"/>
                  </a:lnTo>
                  <a:lnTo>
                    <a:pt x="163" y="42"/>
                  </a:lnTo>
                  <a:lnTo>
                    <a:pt x="145" y="46"/>
                  </a:lnTo>
                  <a:lnTo>
                    <a:pt x="128" y="48"/>
                  </a:lnTo>
                  <a:lnTo>
                    <a:pt x="111" y="51"/>
                  </a:lnTo>
                  <a:lnTo>
                    <a:pt x="91" y="53"/>
                  </a:lnTo>
                  <a:lnTo>
                    <a:pt x="74" y="54"/>
                  </a:lnTo>
                  <a:lnTo>
                    <a:pt x="56" y="55"/>
                  </a:lnTo>
                  <a:lnTo>
                    <a:pt x="39" y="57"/>
                  </a:lnTo>
                  <a:lnTo>
                    <a:pt x="3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68"/>
            <p:cNvSpPr>
              <a:spLocks/>
            </p:cNvSpPr>
            <p:nvPr/>
          </p:nvSpPr>
          <p:spPr bwMode="auto">
            <a:xfrm>
              <a:off x="3649" y="1921"/>
              <a:ext cx="1293" cy="552"/>
            </a:xfrm>
            <a:custGeom>
              <a:avLst/>
              <a:gdLst>
                <a:gd name="T0" fmla="*/ 439 w 2586"/>
                <a:gd name="T1" fmla="*/ 516 h 552"/>
                <a:gd name="T2" fmla="*/ 400 w 2586"/>
                <a:gd name="T3" fmla="*/ 496 h 552"/>
                <a:gd name="T4" fmla="*/ 364 w 2586"/>
                <a:gd name="T5" fmla="*/ 458 h 552"/>
                <a:gd name="T6" fmla="*/ 345 w 2586"/>
                <a:gd name="T7" fmla="*/ 397 h 552"/>
                <a:gd name="T8" fmla="*/ 328 w 2586"/>
                <a:gd name="T9" fmla="*/ 448 h 552"/>
                <a:gd name="T10" fmla="*/ 284 w 2586"/>
                <a:gd name="T11" fmla="*/ 448 h 552"/>
                <a:gd name="T12" fmla="*/ 239 w 2586"/>
                <a:gd name="T13" fmla="*/ 441 h 552"/>
                <a:gd name="T14" fmla="*/ 153 w 2586"/>
                <a:gd name="T15" fmla="*/ 394 h 552"/>
                <a:gd name="T16" fmla="*/ 113 w 2586"/>
                <a:gd name="T17" fmla="*/ 306 h 552"/>
                <a:gd name="T18" fmla="*/ 45 w 2586"/>
                <a:gd name="T19" fmla="*/ 335 h 552"/>
                <a:gd name="T20" fmla="*/ 42 w 2586"/>
                <a:gd name="T21" fmla="*/ 83 h 552"/>
                <a:gd name="T22" fmla="*/ 77 w 2586"/>
                <a:gd name="T23" fmla="*/ 115 h 552"/>
                <a:gd name="T24" fmla="*/ 95 w 2586"/>
                <a:gd name="T25" fmla="*/ 190 h 552"/>
                <a:gd name="T26" fmla="*/ 141 w 2586"/>
                <a:gd name="T27" fmla="*/ 132 h 552"/>
                <a:gd name="T28" fmla="*/ 219 w 2586"/>
                <a:gd name="T29" fmla="*/ 121 h 552"/>
                <a:gd name="T30" fmla="*/ 294 w 2586"/>
                <a:gd name="T31" fmla="*/ 157 h 552"/>
                <a:gd name="T32" fmla="*/ 321 w 2586"/>
                <a:gd name="T33" fmla="*/ 215 h 552"/>
                <a:gd name="T34" fmla="*/ 331 w 2586"/>
                <a:gd name="T35" fmla="*/ 240 h 552"/>
                <a:gd name="T36" fmla="*/ 358 w 2586"/>
                <a:gd name="T37" fmla="*/ 183 h 552"/>
                <a:gd name="T38" fmla="*/ 407 w 2586"/>
                <a:gd name="T39" fmla="*/ 137 h 552"/>
                <a:gd name="T40" fmla="*/ 571 w 2586"/>
                <a:gd name="T41" fmla="*/ 132 h 552"/>
                <a:gd name="T42" fmla="*/ 633 w 2586"/>
                <a:gd name="T43" fmla="*/ 255 h 552"/>
                <a:gd name="T44" fmla="*/ 662 w 2586"/>
                <a:gd name="T45" fmla="*/ 323 h 552"/>
                <a:gd name="T46" fmla="*/ 667 w 2586"/>
                <a:gd name="T47" fmla="*/ 231 h 552"/>
                <a:gd name="T48" fmla="*/ 682 w 2586"/>
                <a:gd name="T49" fmla="*/ 169 h 552"/>
                <a:gd name="T50" fmla="*/ 884 w 2586"/>
                <a:gd name="T51" fmla="*/ 115 h 552"/>
                <a:gd name="T52" fmla="*/ 907 w 2586"/>
                <a:gd name="T53" fmla="*/ 127 h 552"/>
                <a:gd name="T54" fmla="*/ 929 w 2586"/>
                <a:gd name="T55" fmla="*/ 154 h 552"/>
                <a:gd name="T56" fmla="*/ 961 w 2586"/>
                <a:gd name="T57" fmla="*/ 222 h 552"/>
                <a:gd name="T58" fmla="*/ 1022 w 2586"/>
                <a:gd name="T59" fmla="*/ 99 h 552"/>
                <a:gd name="T60" fmla="*/ 1167 w 2586"/>
                <a:gd name="T61" fmla="*/ 99 h 552"/>
                <a:gd name="T62" fmla="*/ 1189 w 2586"/>
                <a:gd name="T63" fmla="*/ 141 h 552"/>
                <a:gd name="T64" fmla="*/ 1201 w 2586"/>
                <a:gd name="T65" fmla="*/ 139 h 552"/>
                <a:gd name="T66" fmla="*/ 1233 w 2586"/>
                <a:gd name="T67" fmla="*/ 29 h 552"/>
                <a:gd name="T68" fmla="*/ 1267 w 2586"/>
                <a:gd name="T69" fmla="*/ 5 h 552"/>
                <a:gd name="T70" fmla="*/ 1293 w 2586"/>
                <a:gd name="T71" fmla="*/ 148 h 552"/>
                <a:gd name="T72" fmla="*/ 1292 w 2586"/>
                <a:gd name="T73" fmla="*/ 231 h 552"/>
                <a:gd name="T74" fmla="*/ 1279 w 2586"/>
                <a:gd name="T75" fmla="*/ 297 h 552"/>
                <a:gd name="T76" fmla="*/ 1245 w 2586"/>
                <a:gd name="T77" fmla="*/ 330 h 552"/>
                <a:gd name="T78" fmla="*/ 1209 w 2586"/>
                <a:gd name="T79" fmla="*/ 328 h 552"/>
                <a:gd name="T80" fmla="*/ 1202 w 2586"/>
                <a:gd name="T81" fmla="*/ 380 h 552"/>
                <a:gd name="T82" fmla="*/ 1178 w 2586"/>
                <a:gd name="T83" fmla="*/ 425 h 552"/>
                <a:gd name="T84" fmla="*/ 1012 w 2586"/>
                <a:gd name="T85" fmla="*/ 446 h 552"/>
                <a:gd name="T86" fmla="*/ 993 w 2586"/>
                <a:gd name="T87" fmla="*/ 410 h 552"/>
                <a:gd name="T88" fmla="*/ 975 w 2586"/>
                <a:gd name="T89" fmla="*/ 472 h 552"/>
                <a:gd name="T90" fmla="*/ 908 w 2586"/>
                <a:gd name="T91" fmla="*/ 513 h 552"/>
                <a:gd name="T92" fmla="*/ 859 w 2586"/>
                <a:gd name="T93" fmla="*/ 513 h 552"/>
                <a:gd name="T94" fmla="*/ 832 w 2586"/>
                <a:gd name="T95" fmla="*/ 510 h 552"/>
                <a:gd name="T96" fmla="*/ 789 w 2586"/>
                <a:gd name="T97" fmla="*/ 523 h 552"/>
                <a:gd name="T98" fmla="*/ 732 w 2586"/>
                <a:gd name="T99" fmla="*/ 518 h 552"/>
                <a:gd name="T100" fmla="*/ 676 w 2586"/>
                <a:gd name="T101" fmla="*/ 481 h 552"/>
                <a:gd name="T102" fmla="*/ 662 w 2586"/>
                <a:gd name="T103" fmla="*/ 501 h 552"/>
                <a:gd name="T104" fmla="*/ 561 w 2586"/>
                <a:gd name="T105" fmla="*/ 552 h 5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6"/>
                <a:gd name="T160" fmla="*/ 0 h 552"/>
                <a:gd name="T161" fmla="*/ 2586 w 2586"/>
                <a:gd name="T162" fmla="*/ 552 h 5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6" h="552">
                  <a:moveTo>
                    <a:pt x="1115" y="550"/>
                  </a:moveTo>
                  <a:lnTo>
                    <a:pt x="1051" y="537"/>
                  </a:lnTo>
                  <a:lnTo>
                    <a:pt x="900" y="519"/>
                  </a:lnTo>
                  <a:lnTo>
                    <a:pt x="878" y="516"/>
                  </a:lnTo>
                  <a:lnTo>
                    <a:pt x="859" y="512"/>
                  </a:lnTo>
                  <a:lnTo>
                    <a:pt x="840" y="508"/>
                  </a:lnTo>
                  <a:lnTo>
                    <a:pt x="822" y="503"/>
                  </a:lnTo>
                  <a:lnTo>
                    <a:pt x="801" y="496"/>
                  </a:lnTo>
                  <a:lnTo>
                    <a:pt x="781" y="489"/>
                  </a:lnTo>
                  <a:lnTo>
                    <a:pt x="762" y="481"/>
                  </a:lnTo>
                  <a:lnTo>
                    <a:pt x="745" y="472"/>
                  </a:lnTo>
                  <a:lnTo>
                    <a:pt x="729" y="458"/>
                  </a:lnTo>
                  <a:lnTo>
                    <a:pt x="729" y="454"/>
                  </a:lnTo>
                  <a:lnTo>
                    <a:pt x="721" y="437"/>
                  </a:lnTo>
                  <a:lnTo>
                    <a:pt x="700" y="397"/>
                  </a:lnTo>
                  <a:lnTo>
                    <a:pt x="690" y="397"/>
                  </a:lnTo>
                  <a:lnTo>
                    <a:pt x="686" y="430"/>
                  </a:lnTo>
                  <a:lnTo>
                    <a:pt x="685" y="441"/>
                  </a:lnTo>
                  <a:lnTo>
                    <a:pt x="669" y="442"/>
                  </a:lnTo>
                  <a:lnTo>
                    <a:pt x="657" y="448"/>
                  </a:lnTo>
                  <a:lnTo>
                    <a:pt x="634" y="449"/>
                  </a:lnTo>
                  <a:lnTo>
                    <a:pt x="611" y="449"/>
                  </a:lnTo>
                  <a:lnTo>
                    <a:pt x="590" y="448"/>
                  </a:lnTo>
                  <a:lnTo>
                    <a:pt x="568" y="448"/>
                  </a:lnTo>
                  <a:lnTo>
                    <a:pt x="545" y="446"/>
                  </a:lnTo>
                  <a:lnTo>
                    <a:pt x="522" y="444"/>
                  </a:lnTo>
                  <a:lnTo>
                    <a:pt x="500" y="441"/>
                  </a:lnTo>
                  <a:lnTo>
                    <a:pt x="479" y="441"/>
                  </a:lnTo>
                  <a:lnTo>
                    <a:pt x="469" y="445"/>
                  </a:lnTo>
                  <a:lnTo>
                    <a:pt x="417" y="437"/>
                  </a:lnTo>
                  <a:lnTo>
                    <a:pt x="351" y="412"/>
                  </a:lnTo>
                  <a:lnTo>
                    <a:pt x="306" y="394"/>
                  </a:lnTo>
                  <a:lnTo>
                    <a:pt x="266" y="375"/>
                  </a:lnTo>
                  <a:lnTo>
                    <a:pt x="254" y="361"/>
                  </a:lnTo>
                  <a:lnTo>
                    <a:pt x="243" y="309"/>
                  </a:lnTo>
                  <a:lnTo>
                    <a:pt x="227" y="306"/>
                  </a:lnTo>
                  <a:lnTo>
                    <a:pt x="233" y="371"/>
                  </a:lnTo>
                  <a:lnTo>
                    <a:pt x="157" y="370"/>
                  </a:lnTo>
                  <a:lnTo>
                    <a:pt x="93" y="349"/>
                  </a:lnTo>
                  <a:lnTo>
                    <a:pt x="91" y="335"/>
                  </a:lnTo>
                  <a:lnTo>
                    <a:pt x="54" y="267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85" y="83"/>
                  </a:lnTo>
                  <a:lnTo>
                    <a:pt x="130" y="90"/>
                  </a:lnTo>
                  <a:lnTo>
                    <a:pt x="142" y="96"/>
                  </a:lnTo>
                  <a:lnTo>
                    <a:pt x="148" y="108"/>
                  </a:lnTo>
                  <a:lnTo>
                    <a:pt x="153" y="115"/>
                  </a:lnTo>
                  <a:lnTo>
                    <a:pt x="163" y="126"/>
                  </a:lnTo>
                  <a:lnTo>
                    <a:pt x="175" y="137"/>
                  </a:lnTo>
                  <a:lnTo>
                    <a:pt x="182" y="146"/>
                  </a:lnTo>
                  <a:lnTo>
                    <a:pt x="190" y="190"/>
                  </a:lnTo>
                  <a:lnTo>
                    <a:pt x="202" y="192"/>
                  </a:lnTo>
                  <a:lnTo>
                    <a:pt x="211" y="184"/>
                  </a:lnTo>
                  <a:lnTo>
                    <a:pt x="270" y="137"/>
                  </a:lnTo>
                  <a:lnTo>
                    <a:pt x="281" y="132"/>
                  </a:lnTo>
                  <a:lnTo>
                    <a:pt x="312" y="119"/>
                  </a:lnTo>
                  <a:lnTo>
                    <a:pt x="330" y="115"/>
                  </a:lnTo>
                  <a:lnTo>
                    <a:pt x="409" y="121"/>
                  </a:lnTo>
                  <a:lnTo>
                    <a:pt x="438" y="121"/>
                  </a:lnTo>
                  <a:lnTo>
                    <a:pt x="535" y="126"/>
                  </a:lnTo>
                  <a:lnTo>
                    <a:pt x="576" y="142"/>
                  </a:lnTo>
                  <a:lnTo>
                    <a:pt x="584" y="146"/>
                  </a:lnTo>
                  <a:lnTo>
                    <a:pt x="588" y="157"/>
                  </a:lnTo>
                  <a:lnTo>
                    <a:pt x="605" y="175"/>
                  </a:lnTo>
                  <a:lnTo>
                    <a:pt x="619" y="184"/>
                  </a:lnTo>
                  <a:lnTo>
                    <a:pt x="624" y="193"/>
                  </a:lnTo>
                  <a:lnTo>
                    <a:pt x="642" y="215"/>
                  </a:lnTo>
                  <a:lnTo>
                    <a:pt x="648" y="252"/>
                  </a:lnTo>
                  <a:lnTo>
                    <a:pt x="654" y="255"/>
                  </a:lnTo>
                  <a:lnTo>
                    <a:pt x="659" y="255"/>
                  </a:lnTo>
                  <a:lnTo>
                    <a:pt x="663" y="240"/>
                  </a:lnTo>
                  <a:lnTo>
                    <a:pt x="673" y="225"/>
                  </a:lnTo>
                  <a:lnTo>
                    <a:pt x="685" y="211"/>
                  </a:lnTo>
                  <a:lnTo>
                    <a:pt x="700" y="197"/>
                  </a:lnTo>
                  <a:lnTo>
                    <a:pt x="716" y="183"/>
                  </a:lnTo>
                  <a:lnTo>
                    <a:pt x="735" y="169"/>
                  </a:lnTo>
                  <a:lnTo>
                    <a:pt x="756" y="155"/>
                  </a:lnTo>
                  <a:lnTo>
                    <a:pt x="781" y="142"/>
                  </a:lnTo>
                  <a:lnTo>
                    <a:pt x="814" y="137"/>
                  </a:lnTo>
                  <a:lnTo>
                    <a:pt x="966" y="137"/>
                  </a:lnTo>
                  <a:lnTo>
                    <a:pt x="977" y="135"/>
                  </a:lnTo>
                  <a:lnTo>
                    <a:pt x="1130" y="134"/>
                  </a:lnTo>
                  <a:lnTo>
                    <a:pt x="1142" y="132"/>
                  </a:lnTo>
                  <a:lnTo>
                    <a:pt x="1206" y="171"/>
                  </a:lnTo>
                  <a:lnTo>
                    <a:pt x="1255" y="229"/>
                  </a:lnTo>
                  <a:lnTo>
                    <a:pt x="1256" y="239"/>
                  </a:lnTo>
                  <a:lnTo>
                    <a:pt x="1266" y="255"/>
                  </a:lnTo>
                  <a:lnTo>
                    <a:pt x="1299" y="310"/>
                  </a:lnTo>
                  <a:lnTo>
                    <a:pt x="1305" y="317"/>
                  </a:lnTo>
                  <a:lnTo>
                    <a:pt x="1311" y="320"/>
                  </a:lnTo>
                  <a:lnTo>
                    <a:pt x="1324" y="323"/>
                  </a:lnTo>
                  <a:lnTo>
                    <a:pt x="1332" y="277"/>
                  </a:lnTo>
                  <a:lnTo>
                    <a:pt x="1332" y="261"/>
                  </a:lnTo>
                  <a:lnTo>
                    <a:pt x="1332" y="246"/>
                  </a:lnTo>
                  <a:lnTo>
                    <a:pt x="1334" y="231"/>
                  </a:lnTo>
                  <a:lnTo>
                    <a:pt x="1340" y="215"/>
                  </a:lnTo>
                  <a:lnTo>
                    <a:pt x="1346" y="199"/>
                  </a:lnTo>
                  <a:lnTo>
                    <a:pt x="1353" y="184"/>
                  </a:lnTo>
                  <a:lnTo>
                    <a:pt x="1365" y="169"/>
                  </a:lnTo>
                  <a:lnTo>
                    <a:pt x="1379" y="154"/>
                  </a:lnTo>
                  <a:lnTo>
                    <a:pt x="1406" y="126"/>
                  </a:lnTo>
                  <a:lnTo>
                    <a:pt x="1481" y="125"/>
                  </a:lnTo>
                  <a:lnTo>
                    <a:pt x="1768" y="115"/>
                  </a:lnTo>
                  <a:lnTo>
                    <a:pt x="1780" y="115"/>
                  </a:lnTo>
                  <a:lnTo>
                    <a:pt x="1792" y="118"/>
                  </a:lnTo>
                  <a:lnTo>
                    <a:pt x="1803" y="121"/>
                  </a:lnTo>
                  <a:lnTo>
                    <a:pt x="1815" y="127"/>
                  </a:lnTo>
                  <a:lnTo>
                    <a:pt x="1825" y="132"/>
                  </a:lnTo>
                  <a:lnTo>
                    <a:pt x="1836" y="139"/>
                  </a:lnTo>
                  <a:lnTo>
                    <a:pt x="1848" y="146"/>
                  </a:lnTo>
                  <a:lnTo>
                    <a:pt x="1859" y="154"/>
                  </a:lnTo>
                  <a:lnTo>
                    <a:pt x="1875" y="167"/>
                  </a:lnTo>
                  <a:lnTo>
                    <a:pt x="1890" y="188"/>
                  </a:lnTo>
                  <a:lnTo>
                    <a:pt x="1908" y="199"/>
                  </a:lnTo>
                  <a:lnTo>
                    <a:pt x="1923" y="222"/>
                  </a:lnTo>
                  <a:lnTo>
                    <a:pt x="1933" y="222"/>
                  </a:lnTo>
                  <a:lnTo>
                    <a:pt x="1987" y="103"/>
                  </a:lnTo>
                  <a:lnTo>
                    <a:pt x="2030" y="99"/>
                  </a:lnTo>
                  <a:lnTo>
                    <a:pt x="2044" y="99"/>
                  </a:lnTo>
                  <a:lnTo>
                    <a:pt x="2063" y="97"/>
                  </a:lnTo>
                  <a:lnTo>
                    <a:pt x="2257" y="73"/>
                  </a:lnTo>
                  <a:lnTo>
                    <a:pt x="2284" y="73"/>
                  </a:lnTo>
                  <a:lnTo>
                    <a:pt x="2334" y="99"/>
                  </a:lnTo>
                  <a:lnTo>
                    <a:pt x="2350" y="108"/>
                  </a:lnTo>
                  <a:lnTo>
                    <a:pt x="2363" y="125"/>
                  </a:lnTo>
                  <a:lnTo>
                    <a:pt x="2377" y="137"/>
                  </a:lnTo>
                  <a:lnTo>
                    <a:pt x="2377" y="141"/>
                  </a:lnTo>
                  <a:lnTo>
                    <a:pt x="2381" y="144"/>
                  </a:lnTo>
                  <a:lnTo>
                    <a:pt x="2387" y="148"/>
                  </a:lnTo>
                  <a:lnTo>
                    <a:pt x="2393" y="148"/>
                  </a:lnTo>
                  <a:lnTo>
                    <a:pt x="2402" y="139"/>
                  </a:lnTo>
                  <a:lnTo>
                    <a:pt x="2402" y="119"/>
                  </a:lnTo>
                  <a:lnTo>
                    <a:pt x="2426" y="47"/>
                  </a:lnTo>
                  <a:lnTo>
                    <a:pt x="2439" y="35"/>
                  </a:lnTo>
                  <a:lnTo>
                    <a:pt x="2466" y="29"/>
                  </a:lnTo>
                  <a:lnTo>
                    <a:pt x="2489" y="26"/>
                  </a:lnTo>
                  <a:lnTo>
                    <a:pt x="2503" y="16"/>
                  </a:lnTo>
                  <a:lnTo>
                    <a:pt x="2519" y="11"/>
                  </a:lnTo>
                  <a:lnTo>
                    <a:pt x="2534" y="5"/>
                  </a:lnTo>
                  <a:lnTo>
                    <a:pt x="2553" y="0"/>
                  </a:lnTo>
                  <a:lnTo>
                    <a:pt x="2586" y="119"/>
                  </a:lnTo>
                  <a:lnTo>
                    <a:pt x="2586" y="128"/>
                  </a:lnTo>
                  <a:lnTo>
                    <a:pt x="2586" y="148"/>
                  </a:lnTo>
                  <a:lnTo>
                    <a:pt x="2586" y="169"/>
                  </a:lnTo>
                  <a:lnTo>
                    <a:pt x="2586" y="190"/>
                  </a:lnTo>
                  <a:lnTo>
                    <a:pt x="2586" y="211"/>
                  </a:lnTo>
                  <a:lnTo>
                    <a:pt x="2583" y="231"/>
                  </a:lnTo>
                  <a:lnTo>
                    <a:pt x="2581" y="252"/>
                  </a:lnTo>
                  <a:lnTo>
                    <a:pt x="2575" y="273"/>
                  </a:lnTo>
                  <a:lnTo>
                    <a:pt x="2569" y="293"/>
                  </a:lnTo>
                  <a:lnTo>
                    <a:pt x="2557" y="297"/>
                  </a:lnTo>
                  <a:lnTo>
                    <a:pt x="2550" y="299"/>
                  </a:lnTo>
                  <a:lnTo>
                    <a:pt x="2532" y="316"/>
                  </a:lnTo>
                  <a:lnTo>
                    <a:pt x="2517" y="319"/>
                  </a:lnTo>
                  <a:lnTo>
                    <a:pt x="2489" y="330"/>
                  </a:lnTo>
                  <a:lnTo>
                    <a:pt x="2447" y="330"/>
                  </a:lnTo>
                  <a:lnTo>
                    <a:pt x="2429" y="281"/>
                  </a:lnTo>
                  <a:lnTo>
                    <a:pt x="2420" y="317"/>
                  </a:lnTo>
                  <a:lnTo>
                    <a:pt x="2418" y="328"/>
                  </a:lnTo>
                  <a:lnTo>
                    <a:pt x="2418" y="342"/>
                  </a:lnTo>
                  <a:lnTo>
                    <a:pt x="2416" y="354"/>
                  </a:lnTo>
                  <a:lnTo>
                    <a:pt x="2412" y="368"/>
                  </a:lnTo>
                  <a:lnTo>
                    <a:pt x="2404" y="380"/>
                  </a:lnTo>
                  <a:lnTo>
                    <a:pt x="2394" y="392"/>
                  </a:lnTo>
                  <a:lnTo>
                    <a:pt x="2383" y="405"/>
                  </a:lnTo>
                  <a:lnTo>
                    <a:pt x="2369" y="419"/>
                  </a:lnTo>
                  <a:lnTo>
                    <a:pt x="2356" y="425"/>
                  </a:lnTo>
                  <a:lnTo>
                    <a:pt x="2342" y="433"/>
                  </a:lnTo>
                  <a:lnTo>
                    <a:pt x="2327" y="437"/>
                  </a:lnTo>
                  <a:lnTo>
                    <a:pt x="2307" y="446"/>
                  </a:lnTo>
                  <a:lnTo>
                    <a:pt x="2024" y="446"/>
                  </a:lnTo>
                  <a:lnTo>
                    <a:pt x="2003" y="441"/>
                  </a:lnTo>
                  <a:lnTo>
                    <a:pt x="1983" y="433"/>
                  </a:lnTo>
                  <a:lnTo>
                    <a:pt x="1987" y="419"/>
                  </a:lnTo>
                  <a:lnTo>
                    <a:pt x="1987" y="410"/>
                  </a:lnTo>
                  <a:lnTo>
                    <a:pt x="1987" y="397"/>
                  </a:lnTo>
                  <a:lnTo>
                    <a:pt x="1982" y="384"/>
                  </a:lnTo>
                  <a:lnTo>
                    <a:pt x="1972" y="384"/>
                  </a:lnTo>
                  <a:lnTo>
                    <a:pt x="1951" y="472"/>
                  </a:lnTo>
                  <a:lnTo>
                    <a:pt x="1939" y="484"/>
                  </a:lnTo>
                  <a:lnTo>
                    <a:pt x="1896" y="497"/>
                  </a:lnTo>
                  <a:lnTo>
                    <a:pt x="1832" y="506"/>
                  </a:lnTo>
                  <a:lnTo>
                    <a:pt x="1817" y="513"/>
                  </a:lnTo>
                  <a:lnTo>
                    <a:pt x="1753" y="513"/>
                  </a:lnTo>
                  <a:lnTo>
                    <a:pt x="1747" y="516"/>
                  </a:lnTo>
                  <a:lnTo>
                    <a:pt x="1731" y="513"/>
                  </a:lnTo>
                  <a:lnTo>
                    <a:pt x="1718" y="513"/>
                  </a:lnTo>
                  <a:lnTo>
                    <a:pt x="1702" y="511"/>
                  </a:lnTo>
                  <a:lnTo>
                    <a:pt x="1691" y="511"/>
                  </a:lnTo>
                  <a:lnTo>
                    <a:pt x="1677" y="510"/>
                  </a:lnTo>
                  <a:lnTo>
                    <a:pt x="1664" y="510"/>
                  </a:lnTo>
                  <a:lnTo>
                    <a:pt x="1650" y="510"/>
                  </a:lnTo>
                  <a:lnTo>
                    <a:pt x="1638" y="513"/>
                  </a:lnTo>
                  <a:lnTo>
                    <a:pt x="1607" y="523"/>
                  </a:lnTo>
                  <a:lnTo>
                    <a:pt x="1578" y="523"/>
                  </a:lnTo>
                  <a:lnTo>
                    <a:pt x="1549" y="523"/>
                  </a:lnTo>
                  <a:lnTo>
                    <a:pt x="1520" y="522"/>
                  </a:lnTo>
                  <a:lnTo>
                    <a:pt x="1493" y="522"/>
                  </a:lnTo>
                  <a:lnTo>
                    <a:pt x="1464" y="518"/>
                  </a:lnTo>
                  <a:lnTo>
                    <a:pt x="1435" y="515"/>
                  </a:lnTo>
                  <a:lnTo>
                    <a:pt x="1406" y="509"/>
                  </a:lnTo>
                  <a:lnTo>
                    <a:pt x="1379" y="501"/>
                  </a:lnTo>
                  <a:lnTo>
                    <a:pt x="1353" y="481"/>
                  </a:lnTo>
                  <a:lnTo>
                    <a:pt x="1348" y="452"/>
                  </a:lnTo>
                  <a:lnTo>
                    <a:pt x="1336" y="452"/>
                  </a:lnTo>
                  <a:lnTo>
                    <a:pt x="1336" y="465"/>
                  </a:lnTo>
                  <a:lnTo>
                    <a:pt x="1324" y="501"/>
                  </a:lnTo>
                  <a:lnTo>
                    <a:pt x="1305" y="523"/>
                  </a:lnTo>
                  <a:lnTo>
                    <a:pt x="1185" y="541"/>
                  </a:lnTo>
                  <a:lnTo>
                    <a:pt x="1152" y="541"/>
                  </a:lnTo>
                  <a:lnTo>
                    <a:pt x="1121" y="552"/>
                  </a:lnTo>
                  <a:lnTo>
                    <a:pt x="1115" y="5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69"/>
            <p:cNvSpPr>
              <a:spLocks/>
            </p:cNvSpPr>
            <p:nvPr/>
          </p:nvSpPr>
          <p:spPr bwMode="auto">
            <a:xfrm>
              <a:off x="3563" y="2231"/>
              <a:ext cx="94" cy="160"/>
            </a:xfrm>
            <a:custGeom>
              <a:avLst/>
              <a:gdLst>
                <a:gd name="T0" fmla="*/ 86 w 188"/>
                <a:gd name="T1" fmla="*/ 158 h 160"/>
                <a:gd name="T2" fmla="*/ 62 w 188"/>
                <a:gd name="T3" fmla="*/ 155 h 160"/>
                <a:gd name="T4" fmla="*/ 53 w 188"/>
                <a:gd name="T5" fmla="*/ 149 h 160"/>
                <a:gd name="T6" fmla="*/ 46 w 188"/>
                <a:gd name="T7" fmla="*/ 144 h 160"/>
                <a:gd name="T8" fmla="*/ 38 w 188"/>
                <a:gd name="T9" fmla="*/ 138 h 160"/>
                <a:gd name="T10" fmla="*/ 32 w 188"/>
                <a:gd name="T11" fmla="*/ 134 h 160"/>
                <a:gd name="T12" fmla="*/ 25 w 188"/>
                <a:gd name="T13" fmla="*/ 125 h 160"/>
                <a:gd name="T14" fmla="*/ 19 w 188"/>
                <a:gd name="T15" fmla="*/ 118 h 160"/>
                <a:gd name="T16" fmla="*/ 13 w 188"/>
                <a:gd name="T17" fmla="*/ 110 h 160"/>
                <a:gd name="T18" fmla="*/ 9 w 188"/>
                <a:gd name="T19" fmla="*/ 103 h 160"/>
                <a:gd name="T20" fmla="*/ 3 w 188"/>
                <a:gd name="T21" fmla="*/ 93 h 160"/>
                <a:gd name="T22" fmla="*/ 2 w 188"/>
                <a:gd name="T23" fmla="*/ 85 h 160"/>
                <a:gd name="T24" fmla="*/ 0 w 188"/>
                <a:gd name="T25" fmla="*/ 75 h 160"/>
                <a:gd name="T26" fmla="*/ 1 w 188"/>
                <a:gd name="T27" fmla="*/ 67 h 160"/>
                <a:gd name="T28" fmla="*/ 1 w 188"/>
                <a:gd name="T29" fmla="*/ 58 h 160"/>
                <a:gd name="T30" fmla="*/ 3 w 188"/>
                <a:gd name="T31" fmla="*/ 50 h 160"/>
                <a:gd name="T32" fmla="*/ 6 w 188"/>
                <a:gd name="T33" fmla="*/ 40 h 160"/>
                <a:gd name="T34" fmla="*/ 11 w 188"/>
                <a:gd name="T35" fmla="*/ 32 h 160"/>
                <a:gd name="T36" fmla="*/ 27 w 188"/>
                <a:gd name="T37" fmla="*/ 10 h 160"/>
                <a:gd name="T38" fmla="*/ 35 w 188"/>
                <a:gd name="T39" fmla="*/ 6 h 160"/>
                <a:gd name="T40" fmla="*/ 42 w 188"/>
                <a:gd name="T41" fmla="*/ 2 h 160"/>
                <a:gd name="T42" fmla="*/ 46 w 188"/>
                <a:gd name="T43" fmla="*/ 0 h 160"/>
                <a:gd name="T44" fmla="*/ 56 w 188"/>
                <a:gd name="T45" fmla="*/ 6 h 160"/>
                <a:gd name="T46" fmla="*/ 56 w 188"/>
                <a:gd name="T47" fmla="*/ 10 h 160"/>
                <a:gd name="T48" fmla="*/ 38 w 188"/>
                <a:gd name="T49" fmla="*/ 20 h 160"/>
                <a:gd name="T50" fmla="*/ 13 w 188"/>
                <a:gd name="T51" fmla="*/ 51 h 160"/>
                <a:gd name="T52" fmla="*/ 13 w 188"/>
                <a:gd name="T53" fmla="*/ 84 h 160"/>
                <a:gd name="T54" fmla="*/ 24 w 188"/>
                <a:gd name="T55" fmla="*/ 106 h 160"/>
                <a:gd name="T56" fmla="*/ 48 w 188"/>
                <a:gd name="T57" fmla="*/ 131 h 160"/>
                <a:gd name="T58" fmla="*/ 77 w 188"/>
                <a:gd name="T59" fmla="*/ 144 h 160"/>
                <a:gd name="T60" fmla="*/ 90 w 188"/>
                <a:gd name="T61" fmla="*/ 151 h 160"/>
                <a:gd name="T62" fmla="*/ 94 w 188"/>
                <a:gd name="T63" fmla="*/ 160 h 160"/>
                <a:gd name="T64" fmla="*/ 86 w 188"/>
                <a:gd name="T65" fmla="*/ 158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8"/>
                <a:gd name="T100" fmla="*/ 0 h 160"/>
                <a:gd name="T101" fmla="*/ 188 w 188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8" h="160">
                  <a:moveTo>
                    <a:pt x="172" y="158"/>
                  </a:moveTo>
                  <a:lnTo>
                    <a:pt x="124" y="155"/>
                  </a:lnTo>
                  <a:lnTo>
                    <a:pt x="106" y="149"/>
                  </a:lnTo>
                  <a:lnTo>
                    <a:pt x="91" y="144"/>
                  </a:lnTo>
                  <a:lnTo>
                    <a:pt x="75" y="138"/>
                  </a:lnTo>
                  <a:lnTo>
                    <a:pt x="64" y="134"/>
                  </a:lnTo>
                  <a:lnTo>
                    <a:pt x="50" y="125"/>
                  </a:lnTo>
                  <a:lnTo>
                    <a:pt x="38" y="118"/>
                  </a:lnTo>
                  <a:lnTo>
                    <a:pt x="27" y="110"/>
                  </a:lnTo>
                  <a:lnTo>
                    <a:pt x="17" y="103"/>
                  </a:lnTo>
                  <a:lnTo>
                    <a:pt x="7" y="93"/>
                  </a:lnTo>
                  <a:lnTo>
                    <a:pt x="4" y="85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2" y="58"/>
                  </a:lnTo>
                  <a:lnTo>
                    <a:pt x="5" y="50"/>
                  </a:lnTo>
                  <a:lnTo>
                    <a:pt x="11" y="40"/>
                  </a:lnTo>
                  <a:lnTo>
                    <a:pt x="21" y="32"/>
                  </a:lnTo>
                  <a:lnTo>
                    <a:pt x="54" y="10"/>
                  </a:lnTo>
                  <a:lnTo>
                    <a:pt x="69" y="6"/>
                  </a:lnTo>
                  <a:lnTo>
                    <a:pt x="83" y="2"/>
                  </a:lnTo>
                  <a:lnTo>
                    <a:pt x="91" y="0"/>
                  </a:lnTo>
                  <a:lnTo>
                    <a:pt x="112" y="6"/>
                  </a:lnTo>
                  <a:lnTo>
                    <a:pt x="112" y="10"/>
                  </a:lnTo>
                  <a:lnTo>
                    <a:pt x="75" y="20"/>
                  </a:lnTo>
                  <a:lnTo>
                    <a:pt x="27" y="51"/>
                  </a:lnTo>
                  <a:lnTo>
                    <a:pt x="27" y="84"/>
                  </a:lnTo>
                  <a:lnTo>
                    <a:pt x="48" y="106"/>
                  </a:lnTo>
                  <a:lnTo>
                    <a:pt x="97" y="131"/>
                  </a:lnTo>
                  <a:lnTo>
                    <a:pt x="153" y="144"/>
                  </a:lnTo>
                  <a:lnTo>
                    <a:pt x="180" y="151"/>
                  </a:lnTo>
                  <a:lnTo>
                    <a:pt x="188" y="160"/>
                  </a:lnTo>
                  <a:lnTo>
                    <a:pt x="172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Freeform 70"/>
            <p:cNvSpPr>
              <a:spLocks/>
            </p:cNvSpPr>
            <p:nvPr/>
          </p:nvSpPr>
          <p:spPr bwMode="auto">
            <a:xfrm>
              <a:off x="4950" y="2188"/>
              <a:ext cx="97" cy="156"/>
            </a:xfrm>
            <a:custGeom>
              <a:avLst/>
              <a:gdLst>
                <a:gd name="T0" fmla="*/ 15 w 194"/>
                <a:gd name="T1" fmla="*/ 156 h 156"/>
                <a:gd name="T2" fmla="*/ 2 w 194"/>
                <a:gd name="T3" fmla="*/ 150 h 156"/>
                <a:gd name="T4" fmla="*/ 0 w 194"/>
                <a:gd name="T5" fmla="*/ 143 h 156"/>
                <a:gd name="T6" fmla="*/ 24 w 194"/>
                <a:gd name="T7" fmla="*/ 143 h 156"/>
                <a:gd name="T8" fmla="*/ 38 w 194"/>
                <a:gd name="T9" fmla="*/ 136 h 156"/>
                <a:gd name="T10" fmla="*/ 45 w 194"/>
                <a:gd name="T11" fmla="*/ 129 h 156"/>
                <a:gd name="T12" fmla="*/ 52 w 194"/>
                <a:gd name="T13" fmla="*/ 122 h 156"/>
                <a:gd name="T14" fmla="*/ 58 w 194"/>
                <a:gd name="T15" fmla="*/ 114 h 156"/>
                <a:gd name="T16" fmla="*/ 65 w 194"/>
                <a:gd name="T17" fmla="*/ 106 h 156"/>
                <a:gd name="T18" fmla="*/ 70 w 194"/>
                <a:gd name="T19" fmla="*/ 96 h 156"/>
                <a:gd name="T20" fmla="*/ 75 w 194"/>
                <a:gd name="T21" fmla="*/ 88 h 156"/>
                <a:gd name="T22" fmla="*/ 78 w 194"/>
                <a:gd name="T23" fmla="*/ 79 h 156"/>
                <a:gd name="T24" fmla="*/ 82 w 194"/>
                <a:gd name="T25" fmla="*/ 72 h 156"/>
                <a:gd name="T26" fmla="*/ 82 w 194"/>
                <a:gd name="T27" fmla="*/ 50 h 156"/>
                <a:gd name="T28" fmla="*/ 78 w 194"/>
                <a:gd name="T29" fmla="*/ 43 h 156"/>
                <a:gd name="T30" fmla="*/ 75 w 194"/>
                <a:gd name="T31" fmla="*/ 37 h 156"/>
                <a:gd name="T32" fmla="*/ 70 w 194"/>
                <a:gd name="T33" fmla="*/ 31 h 156"/>
                <a:gd name="T34" fmla="*/ 66 w 194"/>
                <a:gd name="T35" fmla="*/ 28 h 156"/>
                <a:gd name="T36" fmla="*/ 57 w 194"/>
                <a:gd name="T37" fmla="*/ 19 h 156"/>
                <a:gd name="T38" fmla="*/ 49 w 194"/>
                <a:gd name="T39" fmla="*/ 14 h 156"/>
                <a:gd name="T40" fmla="*/ 41 w 194"/>
                <a:gd name="T41" fmla="*/ 7 h 156"/>
                <a:gd name="T42" fmla="*/ 44 w 194"/>
                <a:gd name="T43" fmla="*/ 0 h 156"/>
                <a:gd name="T44" fmla="*/ 82 w 194"/>
                <a:gd name="T45" fmla="*/ 21 h 156"/>
                <a:gd name="T46" fmla="*/ 94 w 194"/>
                <a:gd name="T47" fmla="*/ 42 h 156"/>
                <a:gd name="T48" fmla="*/ 96 w 194"/>
                <a:gd name="T49" fmla="*/ 50 h 156"/>
                <a:gd name="T50" fmla="*/ 97 w 194"/>
                <a:gd name="T51" fmla="*/ 58 h 156"/>
                <a:gd name="T52" fmla="*/ 96 w 194"/>
                <a:gd name="T53" fmla="*/ 66 h 156"/>
                <a:gd name="T54" fmla="*/ 95 w 194"/>
                <a:gd name="T55" fmla="*/ 75 h 156"/>
                <a:gd name="T56" fmla="*/ 92 w 194"/>
                <a:gd name="T57" fmla="*/ 83 h 156"/>
                <a:gd name="T58" fmla="*/ 89 w 194"/>
                <a:gd name="T59" fmla="*/ 93 h 156"/>
                <a:gd name="T60" fmla="*/ 85 w 194"/>
                <a:gd name="T61" fmla="*/ 101 h 156"/>
                <a:gd name="T62" fmla="*/ 81 w 194"/>
                <a:gd name="T63" fmla="*/ 110 h 156"/>
                <a:gd name="T64" fmla="*/ 68 w 194"/>
                <a:gd name="T65" fmla="*/ 130 h 156"/>
                <a:gd name="T66" fmla="*/ 59 w 194"/>
                <a:gd name="T67" fmla="*/ 137 h 156"/>
                <a:gd name="T68" fmla="*/ 52 w 194"/>
                <a:gd name="T69" fmla="*/ 144 h 156"/>
                <a:gd name="T70" fmla="*/ 45 w 194"/>
                <a:gd name="T71" fmla="*/ 148 h 156"/>
                <a:gd name="T72" fmla="*/ 38 w 194"/>
                <a:gd name="T73" fmla="*/ 152 h 156"/>
                <a:gd name="T74" fmla="*/ 15 w 194"/>
                <a:gd name="T75" fmla="*/ 156 h 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"/>
                <a:gd name="T115" fmla="*/ 0 h 156"/>
                <a:gd name="T116" fmla="*/ 194 w 194"/>
                <a:gd name="T117" fmla="*/ 156 h 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" h="156">
                  <a:moveTo>
                    <a:pt x="31" y="156"/>
                  </a:moveTo>
                  <a:lnTo>
                    <a:pt x="4" y="150"/>
                  </a:lnTo>
                  <a:lnTo>
                    <a:pt x="0" y="143"/>
                  </a:lnTo>
                  <a:lnTo>
                    <a:pt x="48" y="143"/>
                  </a:lnTo>
                  <a:lnTo>
                    <a:pt x="76" y="136"/>
                  </a:lnTo>
                  <a:lnTo>
                    <a:pt x="89" y="129"/>
                  </a:lnTo>
                  <a:lnTo>
                    <a:pt x="105" y="122"/>
                  </a:lnTo>
                  <a:lnTo>
                    <a:pt x="116" y="114"/>
                  </a:lnTo>
                  <a:lnTo>
                    <a:pt x="130" y="106"/>
                  </a:lnTo>
                  <a:lnTo>
                    <a:pt x="140" y="96"/>
                  </a:lnTo>
                  <a:lnTo>
                    <a:pt x="149" y="88"/>
                  </a:lnTo>
                  <a:lnTo>
                    <a:pt x="155" y="79"/>
                  </a:lnTo>
                  <a:lnTo>
                    <a:pt x="163" y="72"/>
                  </a:lnTo>
                  <a:lnTo>
                    <a:pt x="163" y="50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0" y="31"/>
                  </a:lnTo>
                  <a:lnTo>
                    <a:pt x="132" y="28"/>
                  </a:lnTo>
                  <a:lnTo>
                    <a:pt x="114" y="19"/>
                  </a:lnTo>
                  <a:lnTo>
                    <a:pt x="97" y="14"/>
                  </a:lnTo>
                  <a:lnTo>
                    <a:pt x="81" y="7"/>
                  </a:lnTo>
                  <a:lnTo>
                    <a:pt x="87" y="0"/>
                  </a:lnTo>
                  <a:lnTo>
                    <a:pt x="163" y="21"/>
                  </a:lnTo>
                  <a:lnTo>
                    <a:pt x="188" y="42"/>
                  </a:lnTo>
                  <a:lnTo>
                    <a:pt x="192" y="50"/>
                  </a:lnTo>
                  <a:lnTo>
                    <a:pt x="194" y="58"/>
                  </a:lnTo>
                  <a:lnTo>
                    <a:pt x="192" y="66"/>
                  </a:lnTo>
                  <a:lnTo>
                    <a:pt x="190" y="75"/>
                  </a:lnTo>
                  <a:lnTo>
                    <a:pt x="184" y="83"/>
                  </a:lnTo>
                  <a:lnTo>
                    <a:pt x="178" y="93"/>
                  </a:lnTo>
                  <a:lnTo>
                    <a:pt x="169" y="101"/>
                  </a:lnTo>
                  <a:lnTo>
                    <a:pt x="161" y="110"/>
                  </a:lnTo>
                  <a:lnTo>
                    <a:pt x="136" y="130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89" y="148"/>
                  </a:lnTo>
                  <a:lnTo>
                    <a:pt x="76" y="152"/>
                  </a:lnTo>
                  <a:lnTo>
                    <a:pt x="31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Freeform 71"/>
            <p:cNvSpPr>
              <a:spLocks/>
            </p:cNvSpPr>
            <p:nvPr/>
          </p:nvSpPr>
          <p:spPr bwMode="auto">
            <a:xfrm>
              <a:off x="4315" y="2311"/>
              <a:ext cx="10" cy="2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14 h 23"/>
                <a:gd name="T4" fmla="*/ 0 w 19"/>
                <a:gd name="T5" fmla="*/ 0 h 23"/>
                <a:gd name="T6" fmla="*/ 7 w 19"/>
                <a:gd name="T7" fmla="*/ 0 h 23"/>
                <a:gd name="T8" fmla="*/ 10 w 19"/>
                <a:gd name="T9" fmla="*/ 4 h 23"/>
                <a:gd name="T10" fmla="*/ 10 w 19"/>
                <a:gd name="T11" fmla="*/ 14 h 23"/>
                <a:gd name="T12" fmla="*/ 0 w 19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3"/>
                <a:gd name="T23" fmla="*/ 19 w 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3">
                  <a:moveTo>
                    <a:pt x="0" y="23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19" y="1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Freeform 72"/>
            <p:cNvSpPr>
              <a:spLocks/>
            </p:cNvSpPr>
            <p:nvPr/>
          </p:nvSpPr>
          <p:spPr bwMode="auto">
            <a:xfrm>
              <a:off x="4235" y="2047"/>
              <a:ext cx="101" cy="153"/>
            </a:xfrm>
            <a:custGeom>
              <a:avLst/>
              <a:gdLst>
                <a:gd name="T0" fmla="*/ 65 w 204"/>
                <a:gd name="T1" fmla="*/ 153 h 153"/>
                <a:gd name="T2" fmla="*/ 65 w 204"/>
                <a:gd name="T3" fmla="*/ 148 h 153"/>
                <a:gd name="T4" fmla="*/ 53 w 204"/>
                <a:gd name="T5" fmla="*/ 115 h 153"/>
                <a:gd name="T6" fmla="*/ 52 w 204"/>
                <a:gd name="T7" fmla="*/ 106 h 153"/>
                <a:gd name="T8" fmla="*/ 46 w 204"/>
                <a:gd name="T9" fmla="*/ 92 h 153"/>
                <a:gd name="T10" fmla="*/ 42 w 204"/>
                <a:gd name="T11" fmla="*/ 80 h 153"/>
                <a:gd name="T12" fmla="*/ 38 w 204"/>
                <a:gd name="T13" fmla="*/ 67 h 153"/>
                <a:gd name="T14" fmla="*/ 33 w 204"/>
                <a:gd name="T15" fmla="*/ 56 h 153"/>
                <a:gd name="T16" fmla="*/ 26 w 204"/>
                <a:gd name="T17" fmla="*/ 43 h 153"/>
                <a:gd name="T18" fmla="*/ 19 w 204"/>
                <a:gd name="T19" fmla="*/ 30 h 153"/>
                <a:gd name="T20" fmla="*/ 10 w 204"/>
                <a:gd name="T21" fmla="*/ 17 h 153"/>
                <a:gd name="T22" fmla="*/ 0 w 204"/>
                <a:gd name="T23" fmla="*/ 6 h 153"/>
                <a:gd name="T24" fmla="*/ 18 w 204"/>
                <a:gd name="T25" fmla="*/ 3 h 153"/>
                <a:gd name="T26" fmla="*/ 28 w 204"/>
                <a:gd name="T27" fmla="*/ 3 h 153"/>
                <a:gd name="T28" fmla="*/ 101 w 204"/>
                <a:gd name="T29" fmla="*/ 0 h 153"/>
                <a:gd name="T30" fmla="*/ 89 w 204"/>
                <a:gd name="T31" fmla="*/ 31 h 153"/>
                <a:gd name="T32" fmla="*/ 86 w 204"/>
                <a:gd name="T33" fmla="*/ 46 h 153"/>
                <a:gd name="T34" fmla="*/ 82 w 204"/>
                <a:gd name="T35" fmla="*/ 62 h 153"/>
                <a:gd name="T36" fmla="*/ 79 w 204"/>
                <a:gd name="T37" fmla="*/ 77 h 153"/>
                <a:gd name="T38" fmla="*/ 76 w 204"/>
                <a:gd name="T39" fmla="*/ 92 h 153"/>
                <a:gd name="T40" fmla="*/ 73 w 204"/>
                <a:gd name="T41" fmla="*/ 106 h 153"/>
                <a:gd name="T42" fmla="*/ 72 w 204"/>
                <a:gd name="T43" fmla="*/ 121 h 153"/>
                <a:gd name="T44" fmla="*/ 71 w 204"/>
                <a:gd name="T45" fmla="*/ 136 h 153"/>
                <a:gd name="T46" fmla="*/ 71 w 204"/>
                <a:gd name="T47" fmla="*/ 151 h 153"/>
                <a:gd name="T48" fmla="*/ 65 w 204"/>
                <a:gd name="T49" fmla="*/ 153 h 1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53"/>
                <a:gd name="T77" fmla="*/ 204 w 204"/>
                <a:gd name="T78" fmla="*/ 153 h 1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53">
                  <a:moveTo>
                    <a:pt x="132" y="153"/>
                  </a:moveTo>
                  <a:lnTo>
                    <a:pt x="132" y="148"/>
                  </a:lnTo>
                  <a:lnTo>
                    <a:pt x="107" y="115"/>
                  </a:lnTo>
                  <a:lnTo>
                    <a:pt x="105" y="106"/>
                  </a:lnTo>
                  <a:lnTo>
                    <a:pt x="93" y="92"/>
                  </a:lnTo>
                  <a:lnTo>
                    <a:pt x="85" y="80"/>
                  </a:lnTo>
                  <a:lnTo>
                    <a:pt x="76" y="67"/>
                  </a:lnTo>
                  <a:lnTo>
                    <a:pt x="66" y="56"/>
                  </a:lnTo>
                  <a:lnTo>
                    <a:pt x="53" y="43"/>
                  </a:lnTo>
                  <a:lnTo>
                    <a:pt x="39" y="30"/>
                  </a:lnTo>
                  <a:lnTo>
                    <a:pt x="20" y="17"/>
                  </a:lnTo>
                  <a:lnTo>
                    <a:pt x="0" y="6"/>
                  </a:lnTo>
                  <a:lnTo>
                    <a:pt x="37" y="3"/>
                  </a:lnTo>
                  <a:lnTo>
                    <a:pt x="56" y="3"/>
                  </a:lnTo>
                  <a:lnTo>
                    <a:pt x="204" y="0"/>
                  </a:lnTo>
                  <a:lnTo>
                    <a:pt x="180" y="31"/>
                  </a:lnTo>
                  <a:lnTo>
                    <a:pt x="173" y="46"/>
                  </a:lnTo>
                  <a:lnTo>
                    <a:pt x="165" y="62"/>
                  </a:lnTo>
                  <a:lnTo>
                    <a:pt x="159" y="77"/>
                  </a:lnTo>
                  <a:lnTo>
                    <a:pt x="153" y="92"/>
                  </a:lnTo>
                  <a:lnTo>
                    <a:pt x="148" y="106"/>
                  </a:lnTo>
                  <a:lnTo>
                    <a:pt x="146" y="121"/>
                  </a:lnTo>
                  <a:lnTo>
                    <a:pt x="144" y="136"/>
                  </a:lnTo>
                  <a:lnTo>
                    <a:pt x="144" y="151"/>
                  </a:lnTo>
                  <a:lnTo>
                    <a:pt x="132" y="1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Freeform 73"/>
            <p:cNvSpPr>
              <a:spLocks/>
            </p:cNvSpPr>
            <p:nvPr/>
          </p:nvSpPr>
          <p:spPr bwMode="auto">
            <a:xfrm>
              <a:off x="3750" y="2147"/>
              <a:ext cx="10" cy="29"/>
            </a:xfrm>
            <a:custGeom>
              <a:avLst/>
              <a:gdLst>
                <a:gd name="T0" fmla="*/ 0 w 19"/>
                <a:gd name="T1" fmla="*/ 29 h 29"/>
                <a:gd name="T2" fmla="*/ 0 w 19"/>
                <a:gd name="T3" fmla="*/ 0 h 29"/>
                <a:gd name="T4" fmla="*/ 10 w 19"/>
                <a:gd name="T5" fmla="*/ 6 h 29"/>
                <a:gd name="T6" fmla="*/ 10 w 19"/>
                <a:gd name="T7" fmla="*/ 29 h 29"/>
                <a:gd name="T8" fmla="*/ 0 w 1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9"/>
                <a:gd name="T17" fmla="*/ 19 w 1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9">
                  <a:moveTo>
                    <a:pt x="0" y="29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Freeform 74"/>
            <p:cNvSpPr>
              <a:spLocks/>
            </p:cNvSpPr>
            <p:nvPr/>
          </p:nvSpPr>
          <p:spPr bwMode="auto">
            <a:xfrm>
              <a:off x="3941" y="2050"/>
              <a:ext cx="85" cy="86"/>
            </a:xfrm>
            <a:custGeom>
              <a:avLst/>
              <a:gdLst>
                <a:gd name="T0" fmla="*/ 37 w 170"/>
                <a:gd name="T1" fmla="*/ 84 h 86"/>
                <a:gd name="T2" fmla="*/ 35 w 170"/>
                <a:gd name="T3" fmla="*/ 83 h 86"/>
                <a:gd name="T4" fmla="*/ 34 w 170"/>
                <a:gd name="T5" fmla="*/ 74 h 86"/>
                <a:gd name="T6" fmla="*/ 31 w 170"/>
                <a:gd name="T7" fmla="*/ 63 h 86"/>
                <a:gd name="T8" fmla="*/ 23 w 170"/>
                <a:gd name="T9" fmla="*/ 45 h 86"/>
                <a:gd name="T10" fmla="*/ 6 w 170"/>
                <a:gd name="T11" fmla="*/ 13 h 86"/>
                <a:gd name="T12" fmla="*/ 0 w 170"/>
                <a:gd name="T13" fmla="*/ 0 h 86"/>
                <a:gd name="T14" fmla="*/ 55 w 170"/>
                <a:gd name="T15" fmla="*/ 6 h 86"/>
                <a:gd name="T16" fmla="*/ 85 w 170"/>
                <a:gd name="T17" fmla="*/ 8 h 86"/>
                <a:gd name="T18" fmla="*/ 78 w 170"/>
                <a:gd name="T19" fmla="*/ 18 h 86"/>
                <a:gd name="T20" fmla="*/ 71 w 170"/>
                <a:gd name="T21" fmla="*/ 28 h 86"/>
                <a:gd name="T22" fmla="*/ 65 w 170"/>
                <a:gd name="T23" fmla="*/ 38 h 86"/>
                <a:gd name="T24" fmla="*/ 59 w 170"/>
                <a:gd name="T25" fmla="*/ 47 h 86"/>
                <a:gd name="T26" fmla="*/ 53 w 170"/>
                <a:gd name="T27" fmla="*/ 56 h 86"/>
                <a:gd name="T28" fmla="*/ 48 w 170"/>
                <a:gd name="T29" fmla="*/ 66 h 86"/>
                <a:gd name="T30" fmla="*/ 44 w 170"/>
                <a:gd name="T31" fmla="*/ 76 h 86"/>
                <a:gd name="T32" fmla="*/ 42 w 170"/>
                <a:gd name="T33" fmla="*/ 86 h 86"/>
                <a:gd name="T34" fmla="*/ 37 w 170"/>
                <a:gd name="T35" fmla="*/ 84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0"/>
                <a:gd name="T55" fmla="*/ 0 h 86"/>
                <a:gd name="T56" fmla="*/ 170 w 170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0" h="86">
                  <a:moveTo>
                    <a:pt x="73" y="84"/>
                  </a:moveTo>
                  <a:lnTo>
                    <a:pt x="70" y="83"/>
                  </a:lnTo>
                  <a:lnTo>
                    <a:pt x="68" y="74"/>
                  </a:lnTo>
                  <a:lnTo>
                    <a:pt x="62" y="63"/>
                  </a:lnTo>
                  <a:lnTo>
                    <a:pt x="46" y="45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110" y="6"/>
                  </a:lnTo>
                  <a:lnTo>
                    <a:pt x="170" y="8"/>
                  </a:lnTo>
                  <a:lnTo>
                    <a:pt x="155" y="18"/>
                  </a:lnTo>
                  <a:lnTo>
                    <a:pt x="141" y="28"/>
                  </a:lnTo>
                  <a:lnTo>
                    <a:pt x="130" y="38"/>
                  </a:lnTo>
                  <a:lnTo>
                    <a:pt x="118" y="47"/>
                  </a:lnTo>
                  <a:lnTo>
                    <a:pt x="106" y="56"/>
                  </a:lnTo>
                  <a:lnTo>
                    <a:pt x="97" y="66"/>
                  </a:lnTo>
                  <a:lnTo>
                    <a:pt x="89" y="76"/>
                  </a:lnTo>
                  <a:lnTo>
                    <a:pt x="83" y="86"/>
                  </a:lnTo>
                  <a:lnTo>
                    <a:pt x="73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Freeform 75"/>
            <p:cNvSpPr>
              <a:spLocks/>
            </p:cNvSpPr>
            <p:nvPr/>
          </p:nvSpPr>
          <p:spPr bwMode="auto">
            <a:xfrm>
              <a:off x="4560" y="2028"/>
              <a:ext cx="66" cy="83"/>
            </a:xfrm>
            <a:custGeom>
              <a:avLst/>
              <a:gdLst>
                <a:gd name="T0" fmla="*/ 48 w 131"/>
                <a:gd name="T1" fmla="*/ 83 h 83"/>
                <a:gd name="T2" fmla="*/ 26 w 131"/>
                <a:gd name="T3" fmla="*/ 39 h 83"/>
                <a:gd name="T4" fmla="*/ 18 w 131"/>
                <a:gd name="T5" fmla="*/ 32 h 83"/>
                <a:gd name="T6" fmla="*/ 0 w 131"/>
                <a:gd name="T7" fmla="*/ 8 h 83"/>
                <a:gd name="T8" fmla="*/ 8 w 131"/>
                <a:gd name="T9" fmla="*/ 4 h 83"/>
                <a:gd name="T10" fmla="*/ 16 w 131"/>
                <a:gd name="T11" fmla="*/ 3 h 83"/>
                <a:gd name="T12" fmla="*/ 23 w 131"/>
                <a:gd name="T13" fmla="*/ 0 h 83"/>
                <a:gd name="T14" fmla="*/ 32 w 131"/>
                <a:gd name="T15" fmla="*/ 0 h 83"/>
                <a:gd name="T16" fmla="*/ 40 w 131"/>
                <a:gd name="T17" fmla="*/ 0 h 83"/>
                <a:gd name="T18" fmla="*/ 49 w 131"/>
                <a:gd name="T19" fmla="*/ 0 h 83"/>
                <a:gd name="T20" fmla="*/ 57 w 131"/>
                <a:gd name="T21" fmla="*/ 0 h 83"/>
                <a:gd name="T22" fmla="*/ 66 w 131"/>
                <a:gd name="T23" fmla="*/ 1 h 83"/>
                <a:gd name="T24" fmla="*/ 64 w 131"/>
                <a:gd name="T25" fmla="*/ 25 h 83"/>
                <a:gd name="T26" fmla="*/ 48 w 131"/>
                <a:gd name="T27" fmla="*/ 8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"/>
                <a:gd name="T43" fmla="*/ 0 h 83"/>
                <a:gd name="T44" fmla="*/ 131 w 131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" h="83">
                  <a:moveTo>
                    <a:pt x="95" y="83"/>
                  </a:moveTo>
                  <a:lnTo>
                    <a:pt x="52" y="39"/>
                  </a:lnTo>
                  <a:lnTo>
                    <a:pt x="36" y="32"/>
                  </a:lnTo>
                  <a:lnTo>
                    <a:pt x="0" y="8"/>
                  </a:lnTo>
                  <a:lnTo>
                    <a:pt x="15" y="4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1" y="1"/>
                  </a:lnTo>
                  <a:lnTo>
                    <a:pt x="128" y="25"/>
                  </a:lnTo>
                  <a:lnTo>
                    <a:pt x="95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Freeform 76"/>
            <p:cNvSpPr>
              <a:spLocks/>
            </p:cNvSpPr>
            <p:nvPr/>
          </p:nvSpPr>
          <p:spPr bwMode="auto">
            <a:xfrm>
              <a:off x="3728" y="2013"/>
              <a:ext cx="69" cy="71"/>
            </a:xfrm>
            <a:custGeom>
              <a:avLst/>
              <a:gdLst>
                <a:gd name="T0" fmla="*/ 26 w 140"/>
                <a:gd name="T1" fmla="*/ 71 h 71"/>
                <a:gd name="T2" fmla="*/ 24 w 140"/>
                <a:gd name="T3" fmla="*/ 63 h 71"/>
                <a:gd name="T4" fmla="*/ 18 w 140"/>
                <a:gd name="T5" fmla="*/ 45 h 71"/>
                <a:gd name="T6" fmla="*/ 13 w 140"/>
                <a:gd name="T7" fmla="*/ 36 h 71"/>
                <a:gd name="T8" fmla="*/ 0 w 140"/>
                <a:gd name="T9" fmla="*/ 0 h 71"/>
                <a:gd name="T10" fmla="*/ 69 w 140"/>
                <a:gd name="T11" fmla="*/ 20 h 71"/>
                <a:gd name="T12" fmla="*/ 57 w 140"/>
                <a:gd name="T13" fmla="*/ 33 h 71"/>
                <a:gd name="T14" fmla="*/ 54 w 140"/>
                <a:gd name="T15" fmla="*/ 33 h 71"/>
                <a:gd name="T16" fmla="*/ 48 w 140"/>
                <a:gd name="T17" fmla="*/ 43 h 71"/>
                <a:gd name="T18" fmla="*/ 26 w 140"/>
                <a:gd name="T19" fmla="*/ 71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71"/>
                <a:gd name="T32" fmla="*/ 140 w 140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71">
                  <a:moveTo>
                    <a:pt x="53" y="71"/>
                  </a:moveTo>
                  <a:lnTo>
                    <a:pt x="49" y="63"/>
                  </a:lnTo>
                  <a:lnTo>
                    <a:pt x="37" y="45"/>
                  </a:lnTo>
                  <a:lnTo>
                    <a:pt x="27" y="36"/>
                  </a:lnTo>
                  <a:lnTo>
                    <a:pt x="0" y="0"/>
                  </a:lnTo>
                  <a:lnTo>
                    <a:pt x="140" y="20"/>
                  </a:lnTo>
                  <a:lnTo>
                    <a:pt x="115" y="33"/>
                  </a:lnTo>
                  <a:lnTo>
                    <a:pt x="109" y="33"/>
                  </a:lnTo>
                  <a:lnTo>
                    <a:pt x="97" y="43"/>
                  </a:lnTo>
                  <a:lnTo>
                    <a:pt x="53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Freeform 77"/>
            <p:cNvSpPr>
              <a:spLocks/>
            </p:cNvSpPr>
            <p:nvPr/>
          </p:nvSpPr>
          <p:spPr bwMode="auto">
            <a:xfrm>
              <a:off x="4803" y="1968"/>
              <a:ext cx="47" cy="72"/>
            </a:xfrm>
            <a:custGeom>
              <a:avLst/>
              <a:gdLst>
                <a:gd name="T0" fmla="*/ 34 w 95"/>
                <a:gd name="T1" fmla="*/ 72 h 72"/>
                <a:gd name="T2" fmla="*/ 18 w 95"/>
                <a:gd name="T3" fmla="*/ 40 h 72"/>
                <a:gd name="T4" fmla="*/ 0 w 95"/>
                <a:gd name="T5" fmla="*/ 19 h 72"/>
                <a:gd name="T6" fmla="*/ 37 w 95"/>
                <a:gd name="T7" fmla="*/ 1 h 72"/>
                <a:gd name="T8" fmla="*/ 47 w 95"/>
                <a:gd name="T9" fmla="*/ 0 h 72"/>
                <a:gd name="T10" fmla="*/ 44 w 95"/>
                <a:gd name="T11" fmla="*/ 8 h 72"/>
                <a:gd name="T12" fmla="*/ 43 w 95"/>
                <a:gd name="T13" fmla="*/ 17 h 72"/>
                <a:gd name="T14" fmla="*/ 41 w 95"/>
                <a:gd name="T15" fmla="*/ 25 h 72"/>
                <a:gd name="T16" fmla="*/ 40 w 95"/>
                <a:gd name="T17" fmla="*/ 35 h 72"/>
                <a:gd name="T18" fmla="*/ 38 w 95"/>
                <a:gd name="T19" fmla="*/ 43 h 72"/>
                <a:gd name="T20" fmla="*/ 37 w 95"/>
                <a:gd name="T21" fmla="*/ 51 h 72"/>
                <a:gd name="T22" fmla="*/ 37 w 95"/>
                <a:gd name="T23" fmla="*/ 59 h 72"/>
                <a:gd name="T24" fmla="*/ 37 w 95"/>
                <a:gd name="T25" fmla="*/ 68 h 72"/>
                <a:gd name="T26" fmla="*/ 34 w 95"/>
                <a:gd name="T27" fmla="*/ 72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72"/>
                <a:gd name="T44" fmla="*/ 95 w 95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72">
                  <a:moveTo>
                    <a:pt x="68" y="72"/>
                  </a:moveTo>
                  <a:lnTo>
                    <a:pt x="37" y="40"/>
                  </a:lnTo>
                  <a:lnTo>
                    <a:pt x="0" y="19"/>
                  </a:lnTo>
                  <a:lnTo>
                    <a:pt x="74" y="1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6" y="17"/>
                  </a:lnTo>
                  <a:lnTo>
                    <a:pt x="82" y="25"/>
                  </a:lnTo>
                  <a:lnTo>
                    <a:pt x="80" y="35"/>
                  </a:lnTo>
                  <a:lnTo>
                    <a:pt x="76" y="43"/>
                  </a:lnTo>
                  <a:lnTo>
                    <a:pt x="74" y="51"/>
                  </a:lnTo>
                  <a:lnTo>
                    <a:pt x="74" y="59"/>
                  </a:lnTo>
                  <a:lnTo>
                    <a:pt x="74" y="68"/>
                  </a:lnTo>
                  <a:lnTo>
                    <a:pt x="68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Freeform 78"/>
            <p:cNvSpPr>
              <a:spLocks/>
            </p:cNvSpPr>
            <p:nvPr/>
          </p:nvSpPr>
          <p:spPr bwMode="auto">
            <a:xfrm>
              <a:off x="4186" y="1933"/>
              <a:ext cx="146" cy="51"/>
            </a:xfrm>
            <a:custGeom>
              <a:avLst/>
              <a:gdLst>
                <a:gd name="T0" fmla="*/ 64 w 291"/>
                <a:gd name="T1" fmla="*/ 51 h 51"/>
                <a:gd name="T2" fmla="*/ 46 w 291"/>
                <a:gd name="T3" fmla="*/ 49 h 51"/>
                <a:gd name="T4" fmla="*/ 0 w 291"/>
                <a:gd name="T5" fmla="*/ 23 h 51"/>
                <a:gd name="T6" fmla="*/ 0 w 291"/>
                <a:gd name="T7" fmla="*/ 9 h 51"/>
                <a:gd name="T8" fmla="*/ 7 w 291"/>
                <a:gd name="T9" fmla="*/ 7 h 51"/>
                <a:gd name="T10" fmla="*/ 24 w 291"/>
                <a:gd name="T11" fmla="*/ 17 h 51"/>
                <a:gd name="T12" fmla="*/ 38 w 291"/>
                <a:gd name="T13" fmla="*/ 24 h 51"/>
                <a:gd name="T14" fmla="*/ 53 w 291"/>
                <a:gd name="T15" fmla="*/ 28 h 51"/>
                <a:gd name="T16" fmla="*/ 67 w 291"/>
                <a:gd name="T17" fmla="*/ 28 h 51"/>
                <a:gd name="T18" fmla="*/ 83 w 291"/>
                <a:gd name="T19" fmla="*/ 25 h 51"/>
                <a:gd name="T20" fmla="*/ 97 w 291"/>
                <a:gd name="T21" fmla="*/ 20 h 51"/>
                <a:gd name="T22" fmla="*/ 112 w 291"/>
                <a:gd name="T23" fmla="*/ 14 h 51"/>
                <a:gd name="T24" fmla="*/ 127 w 291"/>
                <a:gd name="T25" fmla="*/ 7 h 51"/>
                <a:gd name="T26" fmla="*/ 143 w 291"/>
                <a:gd name="T27" fmla="*/ 0 h 51"/>
                <a:gd name="T28" fmla="*/ 146 w 291"/>
                <a:gd name="T29" fmla="*/ 7 h 51"/>
                <a:gd name="T30" fmla="*/ 137 w 291"/>
                <a:gd name="T31" fmla="*/ 23 h 51"/>
                <a:gd name="T32" fmla="*/ 107 w 291"/>
                <a:gd name="T33" fmla="*/ 39 h 51"/>
                <a:gd name="T34" fmla="*/ 64 w 291"/>
                <a:gd name="T35" fmla="*/ 51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51"/>
                <a:gd name="T56" fmla="*/ 291 w 291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51">
                  <a:moveTo>
                    <a:pt x="128" y="51"/>
                  </a:moveTo>
                  <a:lnTo>
                    <a:pt x="91" y="49"/>
                  </a:lnTo>
                  <a:lnTo>
                    <a:pt x="0" y="23"/>
                  </a:lnTo>
                  <a:lnTo>
                    <a:pt x="0" y="9"/>
                  </a:lnTo>
                  <a:lnTo>
                    <a:pt x="14" y="7"/>
                  </a:lnTo>
                  <a:lnTo>
                    <a:pt x="47" y="17"/>
                  </a:lnTo>
                  <a:lnTo>
                    <a:pt x="76" y="24"/>
                  </a:lnTo>
                  <a:lnTo>
                    <a:pt x="105" y="28"/>
                  </a:lnTo>
                  <a:lnTo>
                    <a:pt x="134" y="28"/>
                  </a:lnTo>
                  <a:lnTo>
                    <a:pt x="165" y="25"/>
                  </a:lnTo>
                  <a:lnTo>
                    <a:pt x="194" y="20"/>
                  </a:lnTo>
                  <a:lnTo>
                    <a:pt x="223" y="14"/>
                  </a:lnTo>
                  <a:lnTo>
                    <a:pt x="254" y="7"/>
                  </a:lnTo>
                  <a:lnTo>
                    <a:pt x="285" y="0"/>
                  </a:lnTo>
                  <a:lnTo>
                    <a:pt x="291" y="7"/>
                  </a:lnTo>
                  <a:lnTo>
                    <a:pt x="274" y="23"/>
                  </a:lnTo>
                  <a:lnTo>
                    <a:pt x="213" y="39"/>
                  </a:lnTo>
                  <a:lnTo>
                    <a:pt x="12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Freeform 79"/>
            <p:cNvSpPr>
              <a:spLocks/>
            </p:cNvSpPr>
            <p:nvPr/>
          </p:nvSpPr>
          <p:spPr bwMode="auto">
            <a:xfrm>
              <a:off x="3668" y="1704"/>
              <a:ext cx="570" cy="239"/>
            </a:xfrm>
            <a:custGeom>
              <a:avLst/>
              <a:gdLst>
                <a:gd name="T0" fmla="*/ 62 w 1140"/>
                <a:gd name="T1" fmla="*/ 238 h 239"/>
                <a:gd name="T2" fmla="*/ 68 w 1140"/>
                <a:gd name="T3" fmla="*/ 223 h 239"/>
                <a:gd name="T4" fmla="*/ 102 w 1140"/>
                <a:gd name="T5" fmla="*/ 212 h 239"/>
                <a:gd name="T6" fmla="*/ 91 w 1140"/>
                <a:gd name="T7" fmla="*/ 207 h 239"/>
                <a:gd name="T8" fmla="*/ 79 w 1140"/>
                <a:gd name="T9" fmla="*/ 206 h 239"/>
                <a:gd name="T10" fmla="*/ 69 w 1140"/>
                <a:gd name="T11" fmla="*/ 206 h 239"/>
                <a:gd name="T12" fmla="*/ 39 w 1140"/>
                <a:gd name="T13" fmla="*/ 219 h 239"/>
                <a:gd name="T14" fmla="*/ 33 w 1140"/>
                <a:gd name="T15" fmla="*/ 212 h 239"/>
                <a:gd name="T16" fmla="*/ 70 w 1140"/>
                <a:gd name="T17" fmla="*/ 187 h 239"/>
                <a:gd name="T18" fmla="*/ 61 w 1140"/>
                <a:gd name="T19" fmla="*/ 136 h 239"/>
                <a:gd name="T20" fmla="*/ 57 w 1140"/>
                <a:gd name="T21" fmla="*/ 39 h 239"/>
                <a:gd name="T22" fmla="*/ 0 w 1140"/>
                <a:gd name="T23" fmla="*/ 36 h 239"/>
                <a:gd name="T24" fmla="*/ 40 w 1140"/>
                <a:gd name="T25" fmla="*/ 23 h 239"/>
                <a:gd name="T26" fmla="*/ 109 w 1140"/>
                <a:gd name="T27" fmla="*/ 13 h 239"/>
                <a:gd name="T28" fmla="*/ 177 w 1140"/>
                <a:gd name="T29" fmla="*/ 6 h 239"/>
                <a:gd name="T30" fmla="*/ 245 w 1140"/>
                <a:gd name="T31" fmla="*/ 1 h 239"/>
                <a:gd name="T32" fmla="*/ 315 w 1140"/>
                <a:gd name="T33" fmla="*/ 3 h 239"/>
                <a:gd name="T34" fmla="*/ 459 w 1140"/>
                <a:gd name="T35" fmla="*/ 6 h 239"/>
                <a:gd name="T36" fmla="*/ 539 w 1140"/>
                <a:gd name="T37" fmla="*/ 0 h 239"/>
                <a:gd name="T38" fmla="*/ 562 w 1140"/>
                <a:gd name="T39" fmla="*/ 26 h 239"/>
                <a:gd name="T40" fmla="*/ 565 w 1140"/>
                <a:gd name="T41" fmla="*/ 54 h 239"/>
                <a:gd name="T42" fmla="*/ 569 w 1140"/>
                <a:gd name="T43" fmla="*/ 86 h 239"/>
                <a:gd name="T44" fmla="*/ 568 w 1140"/>
                <a:gd name="T45" fmla="*/ 118 h 239"/>
                <a:gd name="T46" fmla="*/ 560 w 1140"/>
                <a:gd name="T47" fmla="*/ 151 h 239"/>
                <a:gd name="T48" fmla="*/ 533 w 1140"/>
                <a:gd name="T49" fmla="*/ 193 h 239"/>
                <a:gd name="T50" fmla="*/ 508 w 1140"/>
                <a:gd name="T51" fmla="*/ 214 h 239"/>
                <a:gd name="T52" fmla="*/ 471 w 1140"/>
                <a:gd name="T53" fmla="*/ 226 h 239"/>
                <a:gd name="T54" fmla="*/ 434 w 1140"/>
                <a:gd name="T55" fmla="*/ 228 h 239"/>
                <a:gd name="T56" fmla="*/ 397 w 1140"/>
                <a:gd name="T57" fmla="*/ 225 h 239"/>
                <a:gd name="T58" fmla="*/ 353 w 1140"/>
                <a:gd name="T59" fmla="*/ 226 h 239"/>
                <a:gd name="T60" fmla="*/ 244 w 1140"/>
                <a:gd name="T61" fmla="*/ 226 h 239"/>
                <a:gd name="T62" fmla="*/ 215 w 1140"/>
                <a:gd name="T63" fmla="*/ 226 h 239"/>
                <a:gd name="T64" fmla="*/ 62 w 1140"/>
                <a:gd name="T65" fmla="*/ 239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0"/>
                <a:gd name="T100" fmla="*/ 0 h 239"/>
                <a:gd name="T101" fmla="*/ 1140 w 1140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0" h="239">
                  <a:moveTo>
                    <a:pt x="124" y="239"/>
                  </a:moveTo>
                  <a:lnTo>
                    <a:pt x="124" y="238"/>
                  </a:lnTo>
                  <a:lnTo>
                    <a:pt x="124" y="225"/>
                  </a:lnTo>
                  <a:lnTo>
                    <a:pt x="136" y="223"/>
                  </a:lnTo>
                  <a:lnTo>
                    <a:pt x="219" y="217"/>
                  </a:lnTo>
                  <a:lnTo>
                    <a:pt x="205" y="212"/>
                  </a:lnTo>
                  <a:lnTo>
                    <a:pt x="194" y="210"/>
                  </a:lnTo>
                  <a:lnTo>
                    <a:pt x="182" y="207"/>
                  </a:lnTo>
                  <a:lnTo>
                    <a:pt x="171" y="207"/>
                  </a:lnTo>
                  <a:lnTo>
                    <a:pt x="159" y="206"/>
                  </a:lnTo>
                  <a:lnTo>
                    <a:pt x="147" y="206"/>
                  </a:lnTo>
                  <a:lnTo>
                    <a:pt x="138" y="206"/>
                  </a:lnTo>
                  <a:lnTo>
                    <a:pt x="128" y="206"/>
                  </a:lnTo>
                  <a:lnTo>
                    <a:pt x="79" y="219"/>
                  </a:lnTo>
                  <a:lnTo>
                    <a:pt x="70" y="216"/>
                  </a:lnTo>
                  <a:lnTo>
                    <a:pt x="66" y="212"/>
                  </a:lnTo>
                  <a:lnTo>
                    <a:pt x="91" y="194"/>
                  </a:lnTo>
                  <a:lnTo>
                    <a:pt x="140" y="187"/>
                  </a:lnTo>
                  <a:lnTo>
                    <a:pt x="171" y="188"/>
                  </a:lnTo>
                  <a:lnTo>
                    <a:pt x="122" y="136"/>
                  </a:lnTo>
                  <a:lnTo>
                    <a:pt x="114" y="125"/>
                  </a:lnTo>
                  <a:lnTo>
                    <a:pt x="114" y="39"/>
                  </a:lnTo>
                  <a:lnTo>
                    <a:pt x="17" y="4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81" y="23"/>
                  </a:lnTo>
                  <a:lnTo>
                    <a:pt x="149" y="18"/>
                  </a:lnTo>
                  <a:lnTo>
                    <a:pt x="219" y="13"/>
                  </a:lnTo>
                  <a:lnTo>
                    <a:pt x="287" y="10"/>
                  </a:lnTo>
                  <a:lnTo>
                    <a:pt x="355" y="6"/>
                  </a:lnTo>
                  <a:lnTo>
                    <a:pt x="423" y="3"/>
                  </a:lnTo>
                  <a:lnTo>
                    <a:pt x="490" y="1"/>
                  </a:lnTo>
                  <a:lnTo>
                    <a:pt x="560" y="1"/>
                  </a:lnTo>
                  <a:lnTo>
                    <a:pt x="630" y="3"/>
                  </a:lnTo>
                  <a:lnTo>
                    <a:pt x="651" y="3"/>
                  </a:lnTo>
                  <a:lnTo>
                    <a:pt x="919" y="6"/>
                  </a:lnTo>
                  <a:lnTo>
                    <a:pt x="1066" y="2"/>
                  </a:lnTo>
                  <a:lnTo>
                    <a:pt x="1078" y="0"/>
                  </a:lnTo>
                  <a:lnTo>
                    <a:pt x="1105" y="10"/>
                  </a:lnTo>
                  <a:lnTo>
                    <a:pt x="1124" y="26"/>
                  </a:lnTo>
                  <a:lnTo>
                    <a:pt x="1126" y="39"/>
                  </a:lnTo>
                  <a:lnTo>
                    <a:pt x="1130" y="54"/>
                  </a:lnTo>
                  <a:lnTo>
                    <a:pt x="1136" y="71"/>
                  </a:lnTo>
                  <a:lnTo>
                    <a:pt x="1138" y="86"/>
                  </a:lnTo>
                  <a:lnTo>
                    <a:pt x="1140" y="103"/>
                  </a:lnTo>
                  <a:lnTo>
                    <a:pt x="1136" y="118"/>
                  </a:lnTo>
                  <a:lnTo>
                    <a:pt x="1130" y="135"/>
                  </a:lnTo>
                  <a:lnTo>
                    <a:pt x="1119" y="151"/>
                  </a:lnTo>
                  <a:lnTo>
                    <a:pt x="1105" y="168"/>
                  </a:lnTo>
                  <a:lnTo>
                    <a:pt x="1066" y="193"/>
                  </a:lnTo>
                  <a:lnTo>
                    <a:pt x="1055" y="201"/>
                  </a:lnTo>
                  <a:lnTo>
                    <a:pt x="1016" y="214"/>
                  </a:lnTo>
                  <a:lnTo>
                    <a:pt x="981" y="223"/>
                  </a:lnTo>
                  <a:lnTo>
                    <a:pt x="942" y="226"/>
                  </a:lnTo>
                  <a:lnTo>
                    <a:pt x="907" y="229"/>
                  </a:lnTo>
                  <a:lnTo>
                    <a:pt x="868" y="228"/>
                  </a:lnTo>
                  <a:lnTo>
                    <a:pt x="832" y="228"/>
                  </a:lnTo>
                  <a:lnTo>
                    <a:pt x="795" y="225"/>
                  </a:lnTo>
                  <a:lnTo>
                    <a:pt x="760" y="226"/>
                  </a:lnTo>
                  <a:lnTo>
                    <a:pt x="706" y="226"/>
                  </a:lnTo>
                  <a:lnTo>
                    <a:pt x="630" y="229"/>
                  </a:lnTo>
                  <a:lnTo>
                    <a:pt x="489" y="226"/>
                  </a:lnTo>
                  <a:lnTo>
                    <a:pt x="473" y="226"/>
                  </a:lnTo>
                  <a:lnTo>
                    <a:pt x="430" y="226"/>
                  </a:lnTo>
                  <a:lnTo>
                    <a:pt x="409" y="226"/>
                  </a:lnTo>
                  <a:lnTo>
                    <a:pt x="124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Freeform 80"/>
            <p:cNvSpPr>
              <a:spLocks/>
            </p:cNvSpPr>
            <p:nvPr/>
          </p:nvSpPr>
          <p:spPr bwMode="auto">
            <a:xfrm>
              <a:off x="4287" y="1664"/>
              <a:ext cx="534" cy="266"/>
            </a:xfrm>
            <a:custGeom>
              <a:avLst/>
              <a:gdLst>
                <a:gd name="T0" fmla="*/ 72 w 1068"/>
                <a:gd name="T1" fmla="*/ 262 h 266"/>
                <a:gd name="T2" fmla="*/ 48 w 1068"/>
                <a:gd name="T3" fmla="*/ 240 h 266"/>
                <a:gd name="T4" fmla="*/ 19 w 1068"/>
                <a:gd name="T5" fmla="*/ 185 h 266"/>
                <a:gd name="T6" fmla="*/ 13 w 1068"/>
                <a:gd name="T7" fmla="*/ 163 h 266"/>
                <a:gd name="T8" fmla="*/ 6 w 1068"/>
                <a:gd name="T9" fmla="*/ 138 h 266"/>
                <a:gd name="T10" fmla="*/ 2 w 1068"/>
                <a:gd name="T11" fmla="*/ 114 h 266"/>
                <a:gd name="T12" fmla="*/ 0 w 1068"/>
                <a:gd name="T13" fmla="*/ 90 h 266"/>
                <a:gd name="T14" fmla="*/ 3 w 1068"/>
                <a:gd name="T15" fmla="*/ 65 h 266"/>
                <a:gd name="T16" fmla="*/ 27 w 1068"/>
                <a:gd name="T17" fmla="*/ 34 h 266"/>
                <a:gd name="T18" fmla="*/ 63 w 1068"/>
                <a:gd name="T19" fmla="*/ 24 h 266"/>
                <a:gd name="T20" fmla="*/ 100 w 1068"/>
                <a:gd name="T21" fmla="*/ 19 h 266"/>
                <a:gd name="T22" fmla="*/ 138 w 1068"/>
                <a:gd name="T23" fmla="*/ 13 h 266"/>
                <a:gd name="T24" fmla="*/ 176 w 1068"/>
                <a:gd name="T25" fmla="*/ 10 h 266"/>
                <a:gd name="T26" fmla="*/ 493 w 1068"/>
                <a:gd name="T27" fmla="*/ 3 h 266"/>
                <a:gd name="T28" fmla="*/ 502 w 1068"/>
                <a:gd name="T29" fmla="*/ 0 h 266"/>
                <a:gd name="T30" fmla="*/ 482 w 1068"/>
                <a:gd name="T31" fmla="*/ 21 h 266"/>
                <a:gd name="T32" fmla="*/ 492 w 1068"/>
                <a:gd name="T33" fmla="*/ 53 h 266"/>
                <a:gd name="T34" fmla="*/ 498 w 1068"/>
                <a:gd name="T35" fmla="*/ 86 h 266"/>
                <a:gd name="T36" fmla="*/ 498 w 1068"/>
                <a:gd name="T37" fmla="*/ 119 h 266"/>
                <a:gd name="T38" fmla="*/ 493 w 1068"/>
                <a:gd name="T39" fmla="*/ 154 h 266"/>
                <a:gd name="T40" fmla="*/ 523 w 1068"/>
                <a:gd name="T41" fmla="*/ 165 h 266"/>
                <a:gd name="T42" fmla="*/ 505 w 1068"/>
                <a:gd name="T43" fmla="*/ 172 h 266"/>
                <a:gd name="T44" fmla="*/ 488 w 1068"/>
                <a:gd name="T45" fmla="*/ 176 h 266"/>
                <a:gd name="T46" fmla="*/ 534 w 1068"/>
                <a:gd name="T47" fmla="*/ 194 h 266"/>
                <a:gd name="T48" fmla="*/ 527 w 1068"/>
                <a:gd name="T49" fmla="*/ 205 h 266"/>
                <a:gd name="T50" fmla="*/ 471 w 1068"/>
                <a:gd name="T51" fmla="*/ 197 h 266"/>
                <a:gd name="T52" fmla="*/ 417 w 1068"/>
                <a:gd name="T53" fmla="*/ 200 h 266"/>
                <a:gd name="T54" fmla="*/ 363 w 1068"/>
                <a:gd name="T55" fmla="*/ 209 h 266"/>
                <a:gd name="T56" fmla="*/ 310 w 1068"/>
                <a:gd name="T57" fmla="*/ 223 h 266"/>
                <a:gd name="T58" fmla="*/ 195 w 1068"/>
                <a:gd name="T59" fmla="*/ 250 h 266"/>
                <a:gd name="T60" fmla="*/ 166 w 1068"/>
                <a:gd name="T61" fmla="*/ 257 h 266"/>
                <a:gd name="T62" fmla="*/ 136 w 1068"/>
                <a:gd name="T63" fmla="*/ 262 h 266"/>
                <a:gd name="T64" fmla="*/ 107 w 1068"/>
                <a:gd name="T65" fmla="*/ 265 h 266"/>
                <a:gd name="T66" fmla="*/ 90 w 1068"/>
                <a:gd name="T67" fmla="*/ 265 h 2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68"/>
                <a:gd name="T103" fmla="*/ 0 h 266"/>
                <a:gd name="T104" fmla="*/ 1068 w 1068"/>
                <a:gd name="T105" fmla="*/ 266 h 2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68" h="266">
                  <a:moveTo>
                    <a:pt x="180" y="265"/>
                  </a:moveTo>
                  <a:lnTo>
                    <a:pt x="145" y="262"/>
                  </a:lnTo>
                  <a:lnTo>
                    <a:pt x="110" y="252"/>
                  </a:lnTo>
                  <a:lnTo>
                    <a:pt x="97" y="240"/>
                  </a:lnTo>
                  <a:lnTo>
                    <a:pt x="60" y="207"/>
                  </a:lnTo>
                  <a:lnTo>
                    <a:pt x="39" y="185"/>
                  </a:lnTo>
                  <a:lnTo>
                    <a:pt x="35" y="176"/>
                  </a:lnTo>
                  <a:lnTo>
                    <a:pt x="27" y="163"/>
                  </a:lnTo>
                  <a:lnTo>
                    <a:pt x="19" y="150"/>
                  </a:lnTo>
                  <a:lnTo>
                    <a:pt x="13" y="138"/>
                  </a:lnTo>
                  <a:lnTo>
                    <a:pt x="8" y="126"/>
                  </a:lnTo>
                  <a:lnTo>
                    <a:pt x="4" y="114"/>
                  </a:lnTo>
                  <a:lnTo>
                    <a:pt x="0" y="101"/>
                  </a:lnTo>
                  <a:lnTo>
                    <a:pt x="0" y="90"/>
                  </a:lnTo>
                  <a:lnTo>
                    <a:pt x="0" y="77"/>
                  </a:lnTo>
                  <a:lnTo>
                    <a:pt x="6" y="65"/>
                  </a:lnTo>
                  <a:lnTo>
                    <a:pt x="21" y="45"/>
                  </a:lnTo>
                  <a:lnTo>
                    <a:pt x="54" y="34"/>
                  </a:lnTo>
                  <a:lnTo>
                    <a:pt x="89" y="28"/>
                  </a:lnTo>
                  <a:lnTo>
                    <a:pt x="126" y="24"/>
                  </a:lnTo>
                  <a:lnTo>
                    <a:pt x="163" y="21"/>
                  </a:lnTo>
                  <a:lnTo>
                    <a:pt x="201" y="19"/>
                  </a:lnTo>
                  <a:lnTo>
                    <a:pt x="238" y="15"/>
                  </a:lnTo>
                  <a:lnTo>
                    <a:pt x="277" y="13"/>
                  </a:lnTo>
                  <a:lnTo>
                    <a:pt x="314" y="10"/>
                  </a:lnTo>
                  <a:lnTo>
                    <a:pt x="353" y="10"/>
                  </a:lnTo>
                  <a:lnTo>
                    <a:pt x="799" y="3"/>
                  </a:lnTo>
                  <a:lnTo>
                    <a:pt x="987" y="3"/>
                  </a:lnTo>
                  <a:lnTo>
                    <a:pt x="992" y="1"/>
                  </a:lnTo>
                  <a:lnTo>
                    <a:pt x="1004" y="0"/>
                  </a:lnTo>
                  <a:lnTo>
                    <a:pt x="1023" y="5"/>
                  </a:lnTo>
                  <a:lnTo>
                    <a:pt x="965" y="21"/>
                  </a:lnTo>
                  <a:lnTo>
                    <a:pt x="975" y="36"/>
                  </a:lnTo>
                  <a:lnTo>
                    <a:pt x="985" y="53"/>
                  </a:lnTo>
                  <a:lnTo>
                    <a:pt x="991" y="69"/>
                  </a:lnTo>
                  <a:lnTo>
                    <a:pt x="996" y="86"/>
                  </a:lnTo>
                  <a:lnTo>
                    <a:pt x="996" y="102"/>
                  </a:lnTo>
                  <a:lnTo>
                    <a:pt x="996" y="119"/>
                  </a:lnTo>
                  <a:lnTo>
                    <a:pt x="991" y="136"/>
                  </a:lnTo>
                  <a:lnTo>
                    <a:pt x="987" y="154"/>
                  </a:lnTo>
                  <a:lnTo>
                    <a:pt x="1035" y="163"/>
                  </a:lnTo>
                  <a:lnTo>
                    <a:pt x="1045" y="165"/>
                  </a:lnTo>
                  <a:lnTo>
                    <a:pt x="1027" y="171"/>
                  </a:lnTo>
                  <a:lnTo>
                    <a:pt x="1010" y="172"/>
                  </a:lnTo>
                  <a:lnTo>
                    <a:pt x="992" y="172"/>
                  </a:lnTo>
                  <a:lnTo>
                    <a:pt x="977" y="176"/>
                  </a:lnTo>
                  <a:lnTo>
                    <a:pt x="1041" y="183"/>
                  </a:lnTo>
                  <a:lnTo>
                    <a:pt x="1068" y="194"/>
                  </a:lnTo>
                  <a:lnTo>
                    <a:pt x="1068" y="199"/>
                  </a:lnTo>
                  <a:lnTo>
                    <a:pt x="1053" y="205"/>
                  </a:lnTo>
                  <a:lnTo>
                    <a:pt x="996" y="198"/>
                  </a:lnTo>
                  <a:lnTo>
                    <a:pt x="942" y="197"/>
                  </a:lnTo>
                  <a:lnTo>
                    <a:pt x="888" y="197"/>
                  </a:lnTo>
                  <a:lnTo>
                    <a:pt x="835" y="200"/>
                  </a:lnTo>
                  <a:lnTo>
                    <a:pt x="781" y="204"/>
                  </a:lnTo>
                  <a:lnTo>
                    <a:pt x="727" y="209"/>
                  </a:lnTo>
                  <a:lnTo>
                    <a:pt x="673" y="216"/>
                  </a:lnTo>
                  <a:lnTo>
                    <a:pt x="620" y="223"/>
                  </a:lnTo>
                  <a:lnTo>
                    <a:pt x="422" y="247"/>
                  </a:lnTo>
                  <a:lnTo>
                    <a:pt x="391" y="250"/>
                  </a:lnTo>
                  <a:lnTo>
                    <a:pt x="362" y="254"/>
                  </a:lnTo>
                  <a:lnTo>
                    <a:pt x="333" y="257"/>
                  </a:lnTo>
                  <a:lnTo>
                    <a:pt x="304" y="261"/>
                  </a:lnTo>
                  <a:lnTo>
                    <a:pt x="273" y="262"/>
                  </a:lnTo>
                  <a:lnTo>
                    <a:pt x="244" y="264"/>
                  </a:lnTo>
                  <a:lnTo>
                    <a:pt x="215" y="265"/>
                  </a:lnTo>
                  <a:lnTo>
                    <a:pt x="186" y="266"/>
                  </a:lnTo>
                  <a:lnTo>
                    <a:pt x="180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Freeform 81"/>
            <p:cNvSpPr>
              <a:spLocks/>
            </p:cNvSpPr>
            <p:nvPr/>
          </p:nvSpPr>
          <p:spPr bwMode="auto">
            <a:xfrm>
              <a:off x="3733" y="1717"/>
              <a:ext cx="493" cy="203"/>
            </a:xfrm>
            <a:custGeom>
              <a:avLst/>
              <a:gdLst>
                <a:gd name="T0" fmla="*/ 56 w 985"/>
                <a:gd name="T1" fmla="*/ 203 h 203"/>
                <a:gd name="T2" fmla="*/ 55 w 985"/>
                <a:gd name="T3" fmla="*/ 193 h 203"/>
                <a:gd name="T4" fmla="*/ 29 w 985"/>
                <a:gd name="T5" fmla="*/ 168 h 203"/>
                <a:gd name="T6" fmla="*/ 21 w 985"/>
                <a:gd name="T7" fmla="*/ 156 h 203"/>
                <a:gd name="T8" fmla="*/ 16 w 985"/>
                <a:gd name="T9" fmla="*/ 145 h 203"/>
                <a:gd name="T10" fmla="*/ 10 w 985"/>
                <a:gd name="T11" fmla="*/ 133 h 203"/>
                <a:gd name="T12" fmla="*/ 7 w 985"/>
                <a:gd name="T13" fmla="*/ 123 h 203"/>
                <a:gd name="T14" fmla="*/ 3 w 985"/>
                <a:gd name="T15" fmla="*/ 111 h 203"/>
                <a:gd name="T16" fmla="*/ 1 w 985"/>
                <a:gd name="T17" fmla="*/ 99 h 203"/>
                <a:gd name="T18" fmla="*/ 0 w 985"/>
                <a:gd name="T19" fmla="*/ 88 h 203"/>
                <a:gd name="T20" fmla="*/ 0 w 985"/>
                <a:gd name="T21" fmla="*/ 77 h 203"/>
                <a:gd name="T22" fmla="*/ 5 w 985"/>
                <a:gd name="T23" fmla="*/ 34 h 203"/>
                <a:gd name="T24" fmla="*/ 13 w 985"/>
                <a:gd name="T25" fmla="*/ 23 h 203"/>
                <a:gd name="T26" fmla="*/ 50 w 985"/>
                <a:gd name="T27" fmla="*/ 14 h 203"/>
                <a:gd name="T28" fmla="*/ 87 w 985"/>
                <a:gd name="T29" fmla="*/ 10 h 203"/>
                <a:gd name="T30" fmla="*/ 124 w 985"/>
                <a:gd name="T31" fmla="*/ 6 h 203"/>
                <a:gd name="T32" fmla="*/ 162 w 985"/>
                <a:gd name="T33" fmla="*/ 5 h 203"/>
                <a:gd name="T34" fmla="*/ 199 w 985"/>
                <a:gd name="T35" fmla="*/ 4 h 203"/>
                <a:gd name="T36" fmla="*/ 237 w 985"/>
                <a:gd name="T37" fmla="*/ 4 h 203"/>
                <a:gd name="T38" fmla="*/ 274 w 985"/>
                <a:gd name="T39" fmla="*/ 3 h 203"/>
                <a:gd name="T40" fmla="*/ 312 w 985"/>
                <a:gd name="T41" fmla="*/ 3 h 203"/>
                <a:gd name="T42" fmla="*/ 332 w 985"/>
                <a:gd name="T43" fmla="*/ 3 h 203"/>
                <a:gd name="T44" fmla="*/ 351 w 985"/>
                <a:gd name="T45" fmla="*/ 4 h 203"/>
                <a:gd name="T46" fmla="*/ 370 w 985"/>
                <a:gd name="T47" fmla="*/ 4 h 203"/>
                <a:gd name="T48" fmla="*/ 391 w 985"/>
                <a:gd name="T49" fmla="*/ 6 h 203"/>
                <a:gd name="T50" fmla="*/ 409 w 985"/>
                <a:gd name="T51" fmla="*/ 6 h 203"/>
                <a:gd name="T52" fmla="*/ 429 w 985"/>
                <a:gd name="T53" fmla="*/ 6 h 203"/>
                <a:gd name="T54" fmla="*/ 448 w 985"/>
                <a:gd name="T55" fmla="*/ 5 h 203"/>
                <a:gd name="T56" fmla="*/ 467 w 985"/>
                <a:gd name="T57" fmla="*/ 3 h 203"/>
                <a:gd name="T58" fmla="*/ 473 w 985"/>
                <a:gd name="T59" fmla="*/ 0 h 203"/>
                <a:gd name="T60" fmla="*/ 479 w 985"/>
                <a:gd name="T61" fmla="*/ 10 h 203"/>
                <a:gd name="T62" fmla="*/ 484 w 985"/>
                <a:gd name="T63" fmla="*/ 20 h 203"/>
                <a:gd name="T64" fmla="*/ 486 w 985"/>
                <a:gd name="T65" fmla="*/ 30 h 203"/>
                <a:gd name="T66" fmla="*/ 489 w 985"/>
                <a:gd name="T67" fmla="*/ 40 h 203"/>
                <a:gd name="T68" fmla="*/ 490 w 985"/>
                <a:gd name="T69" fmla="*/ 49 h 203"/>
                <a:gd name="T70" fmla="*/ 491 w 985"/>
                <a:gd name="T71" fmla="*/ 60 h 203"/>
                <a:gd name="T72" fmla="*/ 491 w 985"/>
                <a:gd name="T73" fmla="*/ 69 h 203"/>
                <a:gd name="T74" fmla="*/ 493 w 985"/>
                <a:gd name="T75" fmla="*/ 80 h 203"/>
                <a:gd name="T76" fmla="*/ 492 w 985"/>
                <a:gd name="T77" fmla="*/ 91 h 203"/>
                <a:gd name="T78" fmla="*/ 490 w 985"/>
                <a:gd name="T79" fmla="*/ 105 h 203"/>
                <a:gd name="T80" fmla="*/ 486 w 985"/>
                <a:gd name="T81" fmla="*/ 119 h 203"/>
                <a:gd name="T82" fmla="*/ 481 w 985"/>
                <a:gd name="T83" fmla="*/ 134 h 203"/>
                <a:gd name="T84" fmla="*/ 473 w 985"/>
                <a:gd name="T85" fmla="*/ 146 h 203"/>
                <a:gd name="T86" fmla="*/ 464 w 985"/>
                <a:gd name="T87" fmla="*/ 159 h 203"/>
                <a:gd name="T88" fmla="*/ 454 w 985"/>
                <a:gd name="T89" fmla="*/ 169 h 203"/>
                <a:gd name="T90" fmla="*/ 443 w 985"/>
                <a:gd name="T91" fmla="*/ 180 h 203"/>
                <a:gd name="T92" fmla="*/ 401 w 985"/>
                <a:gd name="T93" fmla="*/ 199 h 203"/>
                <a:gd name="T94" fmla="*/ 377 w 985"/>
                <a:gd name="T95" fmla="*/ 196 h 203"/>
                <a:gd name="T96" fmla="*/ 249 w 985"/>
                <a:gd name="T97" fmla="*/ 196 h 203"/>
                <a:gd name="T98" fmla="*/ 215 w 985"/>
                <a:gd name="T99" fmla="*/ 196 h 203"/>
                <a:gd name="T100" fmla="*/ 191 w 985"/>
                <a:gd name="T101" fmla="*/ 196 h 203"/>
                <a:gd name="T102" fmla="*/ 180 w 985"/>
                <a:gd name="T103" fmla="*/ 196 h 203"/>
                <a:gd name="T104" fmla="*/ 56 w 985"/>
                <a:gd name="T105" fmla="*/ 203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5"/>
                <a:gd name="T160" fmla="*/ 0 h 203"/>
                <a:gd name="T161" fmla="*/ 985 w 985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5" h="203">
                  <a:moveTo>
                    <a:pt x="112" y="203"/>
                  </a:moveTo>
                  <a:lnTo>
                    <a:pt x="110" y="193"/>
                  </a:lnTo>
                  <a:lnTo>
                    <a:pt x="58" y="168"/>
                  </a:lnTo>
                  <a:lnTo>
                    <a:pt x="42" y="156"/>
                  </a:lnTo>
                  <a:lnTo>
                    <a:pt x="31" y="145"/>
                  </a:lnTo>
                  <a:lnTo>
                    <a:pt x="19" y="133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10" y="34"/>
                  </a:lnTo>
                  <a:lnTo>
                    <a:pt x="25" y="23"/>
                  </a:lnTo>
                  <a:lnTo>
                    <a:pt x="99" y="14"/>
                  </a:lnTo>
                  <a:lnTo>
                    <a:pt x="174" y="10"/>
                  </a:lnTo>
                  <a:lnTo>
                    <a:pt x="248" y="6"/>
                  </a:lnTo>
                  <a:lnTo>
                    <a:pt x="324" y="5"/>
                  </a:lnTo>
                  <a:lnTo>
                    <a:pt x="397" y="4"/>
                  </a:lnTo>
                  <a:lnTo>
                    <a:pt x="473" y="4"/>
                  </a:lnTo>
                  <a:lnTo>
                    <a:pt x="548" y="3"/>
                  </a:lnTo>
                  <a:lnTo>
                    <a:pt x="624" y="3"/>
                  </a:lnTo>
                  <a:lnTo>
                    <a:pt x="663" y="3"/>
                  </a:lnTo>
                  <a:lnTo>
                    <a:pt x="702" y="4"/>
                  </a:lnTo>
                  <a:lnTo>
                    <a:pt x="740" y="4"/>
                  </a:lnTo>
                  <a:lnTo>
                    <a:pt x="781" y="6"/>
                  </a:lnTo>
                  <a:lnTo>
                    <a:pt x="818" y="6"/>
                  </a:lnTo>
                  <a:lnTo>
                    <a:pt x="857" y="6"/>
                  </a:lnTo>
                  <a:lnTo>
                    <a:pt x="896" y="5"/>
                  </a:lnTo>
                  <a:lnTo>
                    <a:pt x="934" y="3"/>
                  </a:lnTo>
                  <a:lnTo>
                    <a:pt x="946" y="0"/>
                  </a:lnTo>
                  <a:lnTo>
                    <a:pt x="958" y="10"/>
                  </a:lnTo>
                  <a:lnTo>
                    <a:pt x="967" y="20"/>
                  </a:lnTo>
                  <a:lnTo>
                    <a:pt x="971" y="30"/>
                  </a:lnTo>
                  <a:lnTo>
                    <a:pt x="977" y="40"/>
                  </a:lnTo>
                  <a:lnTo>
                    <a:pt x="979" y="49"/>
                  </a:lnTo>
                  <a:lnTo>
                    <a:pt x="981" y="60"/>
                  </a:lnTo>
                  <a:lnTo>
                    <a:pt x="981" y="69"/>
                  </a:lnTo>
                  <a:lnTo>
                    <a:pt x="985" y="80"/>
                  </a:lnTo>
                  <a:lnTo>
                    <a:pt x="983" y="91"/>
                  </a:lnTo>
                  <a:lnTo>
                    <a:pt x="979" y="105"/>
                  </a:lnTo>
                  <a:lnTo>
                    <a:pt x="971" y="119"/>
                  </a:lnTo>
                  <a:lnTo>
                    <a:pt x="961" y="134"/>
                  </a:lnTo>
                  <a:lnTo>
                    <a:pt x="946" y="146"/>
                  </a:lnTo>
                  <a:lnTo>
                    <a:pt x="928" y="159"/>
                  </a:lnTo>
                  <a:lnTo>
                    <a:pt x="907" y="169"/>
                  </a:lnTo>
                  <a:lnTo>
                    <a:pt x="886" y="180"/>
                  </a:lnTo>
                  <a:lnTo>
                    <a:pt x="802" y="199"/>
                  </a:lnTo>
                  <a:lnTo>
                    <a:pt x="754" y="196"/>
                  </a:lnTo>
                  <a:lnTo>
                    <a:pt x="498" y="196"/>
                  </a:lnTo>
                  <a:lnTo>
                    <a:pt x="430" y="196"/>
                  </a:lnTo>
                  <a:lnTo>
                    <a:pt x="382" y="196"/>
                  </a:lnTo>
                  <a:lnTo>
                    <a:pt x="359" y="196"/>
                  </a:lnTo>
                  <a:lnTo>
                    <a:pt x="112" y="2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Freeform 82"/>
            <p:cNvSpPr>
              <a:spLocks/>
            </p:cNvSpPr>
            <p:nvPr/>
          </p:nvSpPr>
          <p:spPr bwMode="auto">
            <a:xfrm>
              <a:off x="4300" y="1685"/>
              <a:ext cx="475" cy="228"/>
            </a:xfrm>
            <a:custGeom>
              <a:avLst/>
              <a:gdLst>
                <a:gd name="T0" fmla="*/ 77 w 952"/>
                <a:gd name="T1" fmla="*/ 226 h 228"/>
                <a:gd name="T2" fmla="*/ 63 w 952"/>
                <a:gd name="T3" fmla="*/ 225 h 228"/>
                <a:gd name="T4" fmla="*/ 42 w 952"/>
                <a:gd name="T5" fmla="*/ 207 h 228"/>
                <a:gd name="T6" fmla="*/ 37 w 952"/>
                <a:gd name="T7" fmla="*/ 197 h 228"/>
                <a:gd name="T8" fmla="*/ 23 w 952"/>
                <a:gd name="T9" fmla="*/ 174 h 228"/>
                <a:gd name="T10" fmla="*/ 16 w 952"/>
                <a:gd name="T11" fmla="*/ 156 h 228"/>
                <a:gd name="T12" fmla="*/ 11 w 952"/>
                <a:gd name="T13" fmla="*/ 138 h 228"/>
                <a:gd name="T14" fmla="*/ 6 w 952"/>
                <a:gd name="T15" fmla="*/ 121 h 228"/>
                <a:gd name="T16" fmla="*/ 3 w 952"/>
                <a:gd name="T17" fmla="*/ 103 h 228"/>
                <a:gd name="T18" fmla="*/ 0 w 952"/>
                <a:gd name="T19" fmla="*/ 85 h 228"/>
                <a:gd name="T20" fmla="*/ 0 w 952"/>
                <a:gd name="T21" fmla="*/ 67 h 228"/>
                <a:gd name="T22" fmla="*/ 2 w 952"/>
                <a:gd name="T23" fmla="*/ 50 h 228"/>
                <a:gd name="T24" fmla="*/ 8 w 952"/>
                <a:gd name="T25" fmla="*/ 32 h 228"/>
                <a:gd name="T26" fmla="*/ 15 w 952"/>
                <a:gd name="T27" fmla="*/ 28 h 228"/>
                <a:gd name="T28" fmla="*/ 33 w 952"/>
                <a:gd name="T29" fmla="*/ 23 h 228"/>
                <a:gd name="T30" fmla="*/ 50 w 952"/>
                <a:gd name="T31" fmla="*/ 20 h 228"/>
                <a:gd name="T32" fmla="*/ 68 w 952"/>
                <a:gd name="T33" fmla="*/ 16 h 228"/>
                <a:gd name="T34" fmla="*/ 85 w 952"/>
                <a:gd name="T35" fmla="*/ 14 h 228"/>
                <a:gd name="T36" fmla="*/ 103 w 952"/>
                <a:gd name="T37" fmla="*/ 12 h 228"/>
                <a:gd name="T38" fmla="*/ 121 w 952"/>
                <a:gd name="T39" fmla="*/ 10 h 228"/>
                <a:gd name="T40" fmla="*/ 138 w 952"/>
                <a:gd name="T41" fmla="*/ 8 h 228"/>
                <a:gd name="T42" fmla="*/ 158 w 952"/>
                <a:gd name="T43" fmla="*/ 8 h 228"/>
                <a:gd name="T44" fmla="*/ 167 w 952"/>
                <a:gd name="T45" fmla="*/ 8 h 228"/>
                <a:gd name="T46" fmla="*/ 179 w 952"/>
                <a:gd name="T47" fmla="*/ 8 h 228"/>
                <a:gd name="T48" fmla="*/ 195 w 952"/>
                <a:gd name="T49" fmla="*/ 8 h 228"/>
                <a:gd name="T50" fmla="*/ 450 w 952"/>
                <a:gd name="T51" fmla="*/ 0 h 228"/>
                <a:gd name="T52" fmla="*/ 461 w 952"/>
                <a:gd name="T53" fmla="*/ 9 h 228"/>
                <a:gd name="T54" fmla="*/ 467 w 952"/>
                <a:gd name="T55" fmla="*/ 21 h 228"/>
                <a:gd name="T56" fmla="*/ 469 w 952"/>
                <a:gd name="T57" fmla="*/ 29 h 228"/>
                <a:gd name="T58" fmla="*/ 475 w 952"/>
                <a:gd name="T59" fmla="*/ 80 h 228"/>
                <a:gd name="T60" fmla="*/ 474 w 952"/>
                <a:gd name="T61" fmla="*/ 87 h 228"/>
                <a:gd name="T62" fmla="*/ 473 w 952"/>
                <a:gd name="T63" fmla="*/ 96 h 228"/>
                <a:gd name="T64" fmla="*/ 472 w 952"/>
                <a:gd name="T65" fmla="*/ 103 h 228"/>
                <a:gd name="T66" fmla="*/ 472 w 952"/>
                <a:gd name="T67" fmla="*/ 113 h 228"/>
                <a:gd name="T68" fmla="*/ 470 w 952"/>
                <a:gd name="T69" fmla="*/ 120 h 228"/>
                <a:gd name="T70" fmla="*/ 468 w 952"/>
                <a:gd name="T71" fmla="*/ 129 h 228"/>
                <a:gd name="T72" fmla="*/ 466 w 952"/>
                <a:gd name="T73" fmla="*/ 136 h 228"/>
                <a:gd name="T74" fmla="*/ 462 w 952"/>
                <a:gd name="T75" fmla="*/ 145 h 228"/>
                <a:gd name="T76" fmla="*/ 453 w 952"/>
                <a:gd name="T77" fmla="*/ 155 h 228"/>
                <a:gd name="T78" fmla="*/ 430 w 952"/>
                <a:gd name="T79" fmla="*/ 156 h 228"/>
                <a:gd name="T80" fmla="*/ 408 w 952"/>
                <a:gd name="T81" fmla="*/ 159 h 228"/>
                <a:gd name="T82" fmla="*/ 386 w 952"/>
                <a:gd name="T83" fmla="*/ 162 h 228"/>
                <a:gd name="T84" fmla="*/ 365 w 952"/>
                <a:gd name="T85" fmla="*/ 166 h 228"/>
                <a:gd name="T86" fmla="*/ 342 w 952"/>
                <a:gd name="T87" fmla="*/ 170 h 228"/>
                <a:gd name="T88" fmla="*/ 321 w 952"/>
                <a:gd name="T89" fmla="*/ 176 h 228"/>
                <a:gd name="T90" fmla="*/ 300 w 952"/>
                <a:gd name="T91" fmla="*/ 181 h 228"/>
                <a:gd name="T92" fmla="*/ 278 w 952"/>
                <a:gd name="T93" fmla="*/ 191 h 228"/>
                <a:gd name="T94" fmla="*/ 232 w 952"/>
                <a:gd name="T95" fmla="*/ 200 h 228"/>
                <a:gd name="T96" fmla="*/ 206 w 952"/>
                <a:gd name="T97" fmla="*/ 207 h 228"/>
                <a:gd name="T98" fmla="*/ 190 w 952"/>
                <a:gd name="T99" fmla="*/ 211 h 228"/>
                <a:gd name="T100" fmla="*/ 174 w 952"/>
                <a:gd name="T101" fmla="*/ 214 h 228"/>
                <a:gd name="T102" fmla="*/ 158 w 952"/>
                <a:gd name="T103" fmla="*/ 218 h 228"/>
                <a:gd name="T104" fmla="*/ 143 w 952"/>
                <a:gd name="T105" fmla="*/ 221 h 228"/>
                <a:gd name="T106" fmla="*/ 127 w 952"/>
                <a:gd name="T107" fmla="*/ 222 h 228"/>
                <a:gd name="T108" fmla="*/ 111 w 952"/>
                <a:gd name="T109" fmla="*/ 225 h 228"/>
                <a:gd name="T110" fmla="*/ 96 w 952"/>
                <a:gd name="T111" fmla="*/ 226 h 228"/>
                <a:gd name="T112" fmla="*/ 80 w 952"/>
                <a:gd name="T113" fmla="*/ 228 h 228"/>
                <a:gd name="T114" fmla="*/ 77 w 952"/>
                <a:gd name="T115" fmla="*/ 226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2"/>
                <a:gd name="T175" fmla="*/ 0 h 228"/>
                <a:gd name="T176" fmla="*/ 952 w 952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2" h="228">
                  <a:moveTo>
                    <a:pt x="155" y="226"/>
                  </a:moveTo>
                  <a:lnTo>
                    <a:pt x="126" y="225"/>
                  </a:lnTo>
                  <a:lnTo>
                    <a:pt x="85" y="207"/>
                  </a:lnTo>
                  <a:lnTo>
                    <a:pt x="74" y="197"/>
                  </a:lnTo>
                  <a:lnTo>
                    <a:pt x="47" y="174"/>
                  </a:lnTo>
                  <a:lnTo>
                    <a:pt x="33" y="156"/>
                  </a:lnTo>
                  <a:lnTo>
                    <a:pt x="23" y="138"/>
                  </a:lnTo>
                  <a:lnTo>
                    <a:pt x="12" y="121"/>
                  </a:lnTo>
                  <a:lnTo>
                    <a:pt x="6" y="103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4" y="50"/>
                  </a:lnTo>
                  <a:lnTo>
                    <a:pt x="16" y="32"/>
                  </a:lnTo>
                  <a:lnTo>
                    <a:pt x="31" y="28"/>
                  </a:lnTo>
                  <a:lnTo>
                    <a:pt x="66" y="23"/>
                  </a:lnTo>
                  <a:lnTo>
                    <a:pt x="101" y="20"/>
                  </a:lnTo>
                  <a:lnTo>
                    <a:pt x="136" y="16"/>
                  </a:lnTo>
                  <a:lnTo>
                    <a:pt x="171" y="14"/>
                  </a:lnTo>
                  <a:lnTo>
                    <a:pt x="206" y="12"/>
                  </a:lnTo>
                  <a:lnTo>
                    <a:pt x="242" y="10"/>
                  </a:lnTo>
                  <a:lnTo>
                    <a:pt x="277" y="8"/>
                  </a:lnTo>
                  <a:lnTo>
                    <a:pt x="316" y="8"/>
                  </a:lnTo>
                  <a:lnTo>
                    <a:pt x="335" y="8"/>
                  </a:lnTo>
                  <a:lnTo>
                    <a:pt x="359" y="8"/>
                  </a:lnTo>
                  <a:lnTo>
                    <a:pt x="390" y="8"/>
                  </a:lnTo>
                  <a:lnTo>
                    <a:pt x="902" y="0"/>
                  </a:lnTo>
                  <a:lnTo>
                    <a:pt x="923" y="9"/>
                  </a:lnTo>
                  <a:lnTo>
                    <a:pt x="935" y="21"/>
                  </a:lnTo>
                  <a:lnTo>
                    <a:pt x="940" y="29"/>
                  </a:lnTo>
                  <a:lnTo>
                    <a:pt x="952" y="80"/>
                  </a:lnTo>
                  <a:lnTo>
                    <a:pt x="950" y="87"/>
                  </a:lnTo>
                  <a:lnTo>
                    <a:pt x="948" y="96"/>
                  </a:lnTo>
                  <a:lnTo>
                    <a:pt x="946" y="103"/>
                  </a:lnTo>
                  <a:lnTo>
                    <a:pt x="946" y="113"/>
                  </a:lnTo>
                  <a:lnTo>
                    <a:pt x="942" y="120"/>
                  </a:lnTo>
                  <a:lnTo>
                    <a:pt x="938" y="129"/>
                  </a:lnTo>
                  <a:lnTo>
                    <a:pt x="933" y="136"/>
                  </a:lnTo>
                  <a:lnTo>
                    <a:pt x="925" y="145"/>
                  </a:lnTo>
                  <a:lnTo>
                    <a:pt x="907" y="155"/>
                  </a:lnTo>
                  <a:lnTo>
                    <a:pt x="861" y="156"/>
                  </a:lnTo>
                  <a:lnTo>
                    <a:pt x="818" y="159"/>
                  </a:lnTo>
                  <a:lnTo>
                    <a:pt x="774" y="162"/>
                  </a:lnTo>
                  <a:lnTo>
                    <a:pt x="731" y="166"/>
                  </a:lnTo>
                  <a:lnTo>
                    <a:pt x="686" y="170"/>
                  </a:lnTo>
                  <a:lnTo>
                    <a:pt x="644" y="176"/>
                  </a:lnTo>
                  <a:lnTo>
                    <a:pt x="601" y="181"/>
                  </a:lnTo>
                  <a:lnTo>
                    <a:pt x="558" y="191"/>
                  </a:lnTo>
                  <a:lnTo>
                    <a:pt x="465" y="200"/>
                  </a:lnTo>
                  <a:lnTo>
                    <a:pt x="413" y="207"/>
                  </a:lnTo>
                  <a:lnTo>
                    <a:pt x="380" y="211"/>
                  </a:lnTo>
                  <a:lnTo>
                    <a:pt x="349" y="214"/>
                  </a:lnTo>
                  <a:lnTo>
                    <a:pt x="316" y="218"/>
                  </a:lnTo>
                  <a:lnTo>
                    <a:pt x="287" y="221"/>
                  </a:lnTo>
                  <a:lnTo>
                    <a:pt x="254" y="222"/>
                  </a:lnTo>
                  <a:lnTo>
                    <a:pt x="223" y="225"/>
                  </a:lnTo>
                  <a:lnTo>
                    <a:pt x="192" y="226"/>
                  </a:lnTo>
                  <a:lnTo>
                    <a:pt x="161" y="228"/>
                  </a:lnTo>
                  <a:lnTo>
                    <a:pt x="155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Freeform 83"/>
            <p:cNvSpPr>
              <a:spLocks/>
            </p:cNvSpPr>
            <p:nvPr/>
          </p:nvSpPr>
          <p:spPr bwMode="auto">
            <a:xfrm>
              <a:off x="4293" y="1610"/>
              <a:ext cx="39" cy="46"/>
            </a:xfrm>
            <a:custGeom>
              <a:avLst/>
              <a:gdLst>
                <a:gd name="T0" fmla="*/ 5 w 78"/>
                <a:gd name="T1" fmla="*/ 46 h 46"/>
                <a:gd name="T2" fmla="*/ 0 w 78"/>
                <a:gd name="T3" fmla="*/ 45 h 46"/>
                <a:gd name="T4" fmla="*/ 3 w 78"/>
                <a:gd name="T5" fmla="*/ 23 h 46"/>
                <a:gd name="T6" fmla="*/ 12 w 78"/>
                <a:gd name="T7" fmla="*/ 12 h 46"/>
                <a:gd name="T8" fmla="*/ 21 w 78"/>
                <a:gd name="T9" fmla="*/ 6 h 46"/>
                <a:gd name="T10" fmla="*/ 30 w 78"/>
                <a:gd name="T11" fmla="*/ 2 h 46"/>
                <a:gd name="T12" fmla="*/ 39 w 78"/>
                <a:gd name="T13" fmla="*/ 0 h 46"/>
                <a:gd name="T14" fmla="*/ 38 w 78"/>
                <a:gd name="T15" fmla="*/ 9 h 46"/>
                <a:gd name="T16" fmla="*/ 34 w 78"/>
                <a:gd name="T17" fmla="*/ 14 h 46"/>
                <a:gd name="T18" fmla="*/ 26 w 78"/>
                <a:gd name="T19" fmla="*/ 19 h 46"/>
                <a:gd name="T20" fmla="*/ 19 w 78"/>
                <a:gd name="T21" fmla="*/ 28 h 46"/>
                <a:gd name="T22" fmla="*/ 14 w 78"/>
                <a:gd name="T23" fmla="*/ 39 h 46"/>
                <a:gd name="T24" fmla="*/ 5 w 78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46"/>
                <a:gd name="T41" fmla="*/ 78 w 7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46">
                  <a:moveTo>
                    <a:pt x="10" y="46"/>
                  </a:moveTo>
                  <a:lnTo>
                    <a:pt x="0" y="45"/>
                  </a:lnTo>
                  <a:lnTo>
                    <a:pt x="6" y="23"/>
                  </a:lnTo>
                  <a:lnTo>
                    <a:pt x="24" y="12"/>
                  </a:lnTo>
                  <a:lnTo>
                    <a:pt x="43" y="6"/>
                  </a:lnTo>
                  <a:lnTo>
                    <a:pt x="61" y="2"/>
                  </a:lnTo>
                  <a:lnTo>
                    <a:pt x="78" y="0"/>
                  </a:lnTo>
                  <a:lnTo>
                    <a:pt x="76" y="9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7" y="28"/>
                  </a:lnTo>
                  <a:lnTo>
                    <a:pt x="28" y="39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84"/>
            <p:cNvSpPr>
              <a:spLocks/>
            </p:cNvSpPr>
            <p:nvPr/>
          </p:nvSpPr>
          <p:spPr bwMode="auto">
            <a:xfrm>
              <a:off x="4124" y="1623"/>
              <a:ext cx="66" cy="29"/>
            </a:xfrm>
            <a:custGeom>
              <a:avLst/>
              <a:gdLst>
                <a:gd name="T0" fmla="*/ 56 w 132"/>
                <a:gd name="T1" fmla="*/ 28 h 29"/>
                <a:gd name="T2" fmla="*/ 50 w 132"/>
                <a:gd name="T3" fmla="*/ 23 h 29"/>
                <a:gd name="T4" fmla="*/ 45 w 132"/>
                <a:gd name="T5" fmla="*/ 21 h 29"/>
                <a:gd name="T6" fmla="*/ 40 w 132"/>
                <a:gd name="T7" fmla="*/ 19 h 29"/>
                <a:gd name="T8" fmla="*/ 35 w 132"/>
                <a:gd name="T9" fmla="*/ 19 h 29"/>
                <a:gd name="T10" fmla="*/ 29 w 132"/>
                <a:gd name="T11" fmla="*/ 19 h 29"/>
                <a:gd name="T12" fmla="*/ 23 w 132"/>
                <a:gd name="T13" fmla="*/ 19 h 29"/>
                <a:gd name="T14" fmla="*/ 17 w 132"/>
                <a:gd name="T15" fmla="*/ 19 h 29"/>
                <a:gd name="T16" fmla="*/ 12 w 132"/>
                <a:gd name="T17" fmla="*/ 19 h 29"/>
                <a:gd name="T18" fmla="*/ 0 w 132"/>
                <a:gd name="T19" fmla="*/ 15 h 29"/>
                <a:gd name="T20" fmla="*/ 4 w 132"/>
                <a:gd name="T21" fmla="*/ 6 h 29"/>
                <a:gd name="T22" fmla="*/ 10 w 132"/>
                <a:gd name="T23" fmla="*/ 3 h 29"/>
                <a:gd name="T24" fmla="*/ 18 w 132"/>
                <a:gd name="T25" fmla="*/ 0 h 29"/>
                <a:gd name="T26" fmla="*/ 25 w 132"/>
                <a:gd name="T27" fmla="*/ 0 h 29"/>
                <a:gd name="T28" fmla="*/ 33 w 132"/>
                <a:gd name="T29" fmla="*/ 1 h 29"/>
                <a:gd name="T30" fmla="*/ 40 w 132"/>
                <a:gd name="T31" fmla="*/ 3 h 29"/>
                <a:gd name="T32" fmla="*/ 47 w 132"/>
                <a:gd name="T33" fmla="*/ 6 h 29"/>
                <a:gd name="T34" fmla="*/ 54 w 132"/>
                <a:gd name="T35" fmla="*/ 10 h 29"/>
                <a:gd name="T36" fmla="*/ 62 w 132"/>
                <a:gd name="T37" fmla="*/ 16 h 29"/>
                <a:gd name="T38" fmla="*/ 66 w 132"/>
                <a:gd name="T39" fmla="*/ 29 h 29"/>
                <a:gd name="T40" fmla="*/ 56 w 132"/>
                <a:gd name="T41" fmla="*/ 2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2"/>
                <a:gd name="T64" fmla="*/ 0 h 29"/>
                <a:gd name="T65" fmla="*/ 132 w 132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2" h="29">
                  <a:moveTo>
                    <a:pt x="113" y="28"/>
                  </a:moveTo>
                  <a:lnTo>
                    <a:pt x="101" y="23"/>
                  </a:lnTo>
                  <a:lnTo>
                    <a:pt x="91" y="21"/>
                  </a:lnTo>
                  <a:lnTo>
                    <a:pt x="80" y="19"/>
                  </a:lnTo>
                  <a:lnTo>
                    <a:pt x="70" y="19"/>
                  </a:lnTo>
                  <a:lnTo>
                    <a:pt x="58" y="19"/>
                  </a:lnTo>
                  <a:lnTo>
                    <a:pt x="47" y="19"/>
                  </a:lnTo>
                  <a:lnTo>
                    <a:pt x="35" y="19"/>
                  </a:lnTo>
                  <a:lnTo>
                    <a:pt x="25" y="19"/>
                  </a:lnTo>
                  <a:lnTo>
                    <a:pt x="0" y="15"/>
                  </a:lnTo>
                  <a:lnTo>
                    <a:pt x="8" y="6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66" y="1"/>
                  </a:lnTo>
                  <a:lnTo>
                    <a:pt x="80" y="3"/>
                  </a:lnTo>
                  <a:lnTo>
                    <a:pt x="95" y="6"/>
                  </a:lnTo>
                  <a:lnTo>
                    <a:pt x="109" y="10"/>
                  </a:lnTo>
                  <a:lnTo>
                    <a:pt x="124" y="16"/>
                  </a:lnTo>
                  <a:lnTo>
                    <a:pt x="132" y="29"/>
                  </a:lnTo>
                  <a:lnTo>
                    <a:pt x="1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Freeform 85"/>
            <p:cNvSpPr>
              <a:spLocks/>
            </p:cNvSpPr>
            <p:nvPr/>
          </p:nvSpPr>
          <p:spPr bwMode="auto">
            <a:xfrm>
              <a:off x="4027" y="953"/>
              <a:ext cx="364" cy="538"/>
            </a:xfrm>
            <a:custGeom>
              <a:avLst/>
              <a:gdLst>
                <a:gd name="T0" fmla="*/ 198 w 727"/>
                <a:gd name="T1" fmla="*/ 538 h 538"/>
                <a:gd name="T2" fmla="*/ 193 w 727"/>
                <a:gd name="T3" fmla="*/ 508 h 538"/>
                <a:gd name="T4" fmla="*/ 181 w 727"/>
                <a:gd name="T5" fmla="*/ 420 h 538"/>
                <a:gd name="T6" fmla="*/ 170 w 727"/>
                <a:gd name="T7" fmla="*/ 379 h 538"/>
                <a:gd name="T8" fmla="*/ 163 w 727"/>
                <a:gd name="T9" fmla="*/ 362 h 538"/>
                <a:gd name="T10" fmla="*/ 161 w 727"/>
                <a:gd name="T11" fmla="*/ 352 h 538"/>
                <a:gd name="T12" fmla="*/ 132 w 727"/>
                <a:gd name="T13" fmla="*/ 283 h 538"/>
                <a:gd name="T14" fmla="*/ 104 w 727"/>
                <a:gd name="T15" fmla="*/ 236 h 538"/>
                <a:gd name="T16" fmla="*/ 78 w 727"/>
                <a:gd name="T17" fmla="*/ 192 h 538"/>
                <a:gd name="T18" fmla="*/ 61 w 727"/>
                <a:gd name="T19" fmla="*/ 176 h 538"/>
                <a:gd name="T20" fmla="*/ 57 w 727"/>
                <a:gd name="T21" fmla="*/ 165 h 538"/>
                <a:gd name="T22" fmla="*/ 46 w 727"/>
                <a:gd name="T23" fmla="*/ 149 h 538"/>
                <a:gd name="T24" fmla="*/ 37 w 727"/>
                <a:gd name="T25" fmla="*/ 142 h 538"/>
                <a:gd name="T26" fmla="*/ 14 w 727"/>
                <a:gd name="T27" fmla="*/ 113 h 538"/>
                <a:gd name="T28" fmla="*/ 7 w 727"/>
                <a:gd name="T29" fmla="*/ 105 h 538"/>
                <a:gd name="T30" fmla="*/ 0 w 727"/>
                <a:gd name="T31" fmla="*/ 94 h 538"/>
                <a:gd name="T32" fmla="*/ 0 w 727"/>
                <a:gd name="T33" fmla="*/ 84 h 538"/>
                <a:gd name="T34" fmla="*/ 5 w 727"/>
                <a:gd name="T35" fmla="*/ 78 h 538"/>
                <a:gd name="T36" fmla="*/ 10 w 727"/>
                <a:gd name="T37" fmla="*/ 70 h 538"/>
                <a:gd name="T38" fmla="*/ 14 w 727"/>
                <a:gd name="T39" fmla="*/ 61 h 538"/>
                <a:gd name="T40" fmla="*/ 18 w 727"/>
                <a:gd name="T41" fmla="*/ 56 h 538"/>
                <a:gd name="T42" fmla="*/ 27 w 727"/>
                <a:gd name="T43" fmla="*/ 56 h 538"/>
                <a:gd name="T44" fmla="*/ 45 w 727"/>
                <a:gd name="T45" fmla="*/ 74 h 538"/>
                <a:gd name="T46" fmla="*/ 66 w 727"/>
                <a:gd name="T47" fmla="*/ 105 h 538"/>
                <a:gd name="T48" fmla="*/ 118 w 727"/>
                <a:gd name="T49" fmla="*/ 187 h 538"/>
                <a:gd name="T50" fmla="*/ 121 w 727"/>
                <a:gd name="T51" fmla="*/ 192 h 538"/>
                <a:gd name="T52" fmla="*/ 129 w 727"/>
                <a:gd name="T53" fmla="*/ 205 h 538"/>
                <a:gd name="T54" fmla="*/ 135 w 727"/>
                <a:gd name="T55" fmla="*/ 217 h 538"/>
                <a:gd name="T56" fmla="*/ 142 w 727"/>
                <a:gd name="T57" fmla="*/ 229 h 538"/>
                <a:gd name="T58" fmla="*/ 159 w 727"/>
                <a:gd name="T59" fmla="*/ 266 h 538"/>
                <a:gd name="T60" fmla="*/ 164 w 727"/>
                <a:gd name="T61" fmla="*/ 278 h 538"/>
                <a:gd name="T62" fmla="*/ 166 w 727"/>
                <a:gd name="T63" fmla="*/ 281 h 538"/>
                <a:gd name="T64" fmla="*/ 169 w 727"/>
                <a:gd name="T65" fmla="*/ 291 h 538"/>
                <a:gd name="T66" fmla="*/ 181 w 727"/>
                <a:gd name="T67" fmla="*/ 320 h 538"/>
                <a:gd name="T68" fmla="*/ 183 w 727"/>
                <a:gd name="T69" fmla="*/ 325 h 538"/>
                <a:gd name="T70" fmla="*/ 186 w 727"/>
                <a:gd name="T71" fmla="*/ 328 h 538"/>
                <a:gd name="T72" fmla="*/ 193 w 727"/>
                <a:gd name="T73" fmla="*/ 325 h 538"/>
                <a:gd name="T74" fmla="*/ 195 w 727"/>
                <a:gd name="T75" fmla="*/ 284 h 538"/>
                <a:gd name="T76" fmla="*/ 204 w 727"/>
                <a:gd name="T77" fmla="*/ 245 h 538"/>
                <a:gd name="T78" fmla="*/ 215 w 727"/>
                <a:gd name="T79" fmla="*/ 205 h 538"/>
                <a:gd name="T80" fmla="*/ 232 w 727"/>
                <a:gd name="T81" fmla="*/ 166 h 538"/>
                <a:gd name="T82" fmla="*/ 251 w 727"/>
                <a:gd name="T83" fmla="*/ 127 h 538"/>
                <a:gd name="T84" fmla="*/ 276 w 727"/>
                <a:gd name="T85" fmla="*/ 88 h 538"/>
                <a:gd name="T86" fmla="*/ 304 w 727"/>
                <a:gd name="T87" fmla="*/ 50 h 538"/>
                <a:gd name="T88" fmla="*/ 336 w 727"/>
                <a:gd name="T89" fmla="*/ 13 h 538"/>
                <a:gd name="T90" fmla="*/ 344 w 727"/>
                <a:gd name="T91" fmla="*/ 8 h 538"/>
                <a:gd name="T92" fmla="*/ 353 w 727"/>
                <a:gd name="T93" fmla="*/ 0 h 538"/>
                <a:gd name="T94" fmla="*/ 361 w 727"/>
                <a:gd name="T95" fmla="*/ 42 h 538"/>
                <a:gd name="T96" fmla="*/ 363 w 727"/>
                <a:gd name="T97" fmla="*/ 45 h 538"/>
                <a:gd name="T98" fmla="*/ 364 w 727"/>
                <a:gd name="T99" fmla="*/ 52 h 538"/>
                <a:gd name="T100" fmla="*/ 322 w 727"/>
                <a:gd name="T101" fmla="*/ 91 h 538"/>
                <a:gd name="T102" fmla="*/ 290 w 727"/>
                <a:gd name="T103" fmla="*/ 135 h 538"/>
                <a:gd name="T104" fmla="*/ 266 w 727"/>
                <a:gd name="T105" fmla="*/ 184 h 538"/>
                <a:gd name="T106" fmla="*/ 248 w 727"/>
                <a:gd name="T107" fmla="*/ 236 h 538"/>
                <a:gd name="T108" fmla="*/ 234 w 727"/>
                <a:gd name="T109" fmla="*/ 288 h 538"/>
                <a:gd name="T110" fmla="*/ 225 w 727"/>
                <a:gd name="T111" fmla="*/ 342 h 538"/>
                <a:gd name="T112" fmla="*/ 218 w 727"/>
                <a:gd name="T113" fmla="*/ 393 h 538"/>
                <a:gd name="T114" fmla="*/ 216 w 727"/>
                <a:gd name="T115" fmla="*/ 443 h 538"/>
                <a:gd name="T116" fmla="*/ 218 w 727"/>
                <a:gd name="T117" fmla="*/ 525 h 538"/>
                <a:gd name="T118" fmla="*/ 223 w 727"/>
                <a:gd name="T119" fmla="*/ 538 h 538"/>
                <a:gd name="T120" fmla="*/ 210 w 727"/>
                <a:gd name="T121" fmla="*/ 538 h 538"/>
                <a:gd name="T122" fmla="*/ 198 w 727"/>
                <a:gd name="T123" fmla="*/ 538 h 5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7"/>
                <a:gd name="T187" fmla="*/ 0 h 538"/>
                <a:gd name="T188" fmla="*/ 727 w 727"/>
                <a:gd name="T189" fmla="*/ 538 h 5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7" h="538">
                  <a:moveTo>
                    <a:pt x="396" y="538"/>
                  </a:moveTo>
                  <a:lnTo>
                    <a:pt x="386" y="508"/>
                  </a:lnTo>
                  <a:lnTo>
                    <a:pt x="361" y="420"/>
                  </a:lnTo>
                  <a:lnTo>
                    <a:pt x="340" y="379"/>
                  </a:lnTo>
                  <a:lnTo>
                    <a:pt x="326" y="362"/>
                  </a:lnTo>
                  <a:lnTo>
                    <a:pt x="322" y="352"/>
                  </a:lnTo>
                  <a:lnTo>
                    <a:pt x="264" y="283"/>
                  </a:lnTo>
                  <a:lnTo>
                    <a:pt x="208" y="236"/>
                  </a:lnTo>
                  <a:lnTo>
                    <a:pt x="155" y="192"/>
                  </a:lnTo>
                  <a:lnTo>
                    <a:pt x="122" y="176"/>
                  </a:lnTo>
                  <a:lnTo>
                    <a:pt x="113" y="165"/>
                  </a:lnTo>
                  <a:lnTo>
                    <a:pt x="91" y="149"/>
                  </a:lnTo>
                  <a:lnTo>
                    <a:pt x="74" y="142"/>
                  </a:lnTo>
                  <a:lnTo>
                    <a:pt x="27" y="113"/>
                  </a:lnTo>
                  <a:lnTo>
                    <a:pt x="14" y="105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0"/>
                  </a:lnTo>
                  <a:lnTo>
                    <a:pt x="27" y="61"/>
                  </a:lnTo>
                  <a:lnTo>
                    <a:pt x="35" y="56"/>
                  </a:lnTo>
                  <a:lnTo>
                    <a:pt x="53" y="56"/>
                  </a:lnTo>
                  <a:lnTo>
                    <a:pt x="89" y="74"/>
                  </a:lnTo>
                  <a:lnTo>
                    <a:pt x="132" y="105"/>
                  </a:lnTo>
                  <a:lnTo>
                    <a:pt x="235" y="187"/>
                  </a:lnTo>
                  <a:lnTo>
                    <a:pt x="241" y="192"/>
                  </a:lnTo>
                  <a:lnTo>
                    <a:pt x="258" y="205"/>
                  </a:lnTo>
                  <a:lnTo>
                    <a:pt x="270" y="217"/>
                  </a:lnTo>
                  <a:lnTo>
                    <a:pt x="283" y="229"/>
                  </a:lnTo>
                  <a:lnTo>
                    <a:pt x="318" y="266"/>
                  </a:lnTo>
                  <a:lnTo>
                    <a:pt x="328" y="278"/>
                  </a:lnTo>
                  <a:lnTo>
                    <a:pt x="332" y="281"/>
                  </a:lnTo>
                  <a:lnTo>
                    <a:pt x="338" y="291"/>
                  </a:lnTo>
                  <a:lnTo>
                    <a:pt x="361" y="320"/>
                  </a:lnTo>
                  <a:lnTo>
                    <a:pt x="365" y="325"/>
                  </a:lnTo>
                  <a:lnTo>
                    <a:pt x="371" y="328"/>
                  </a:lnTo>
                  <a:lnTo>
                    <a:pt x="386" y="325"/>
                  </a:lnTo>
                  <a:lnTo>
                    <a:pt x="390" y="284"/>
                  </a:lnTo>
                  <a:lnTo>
                    <a:pt x="407" y="245"/>
                  </a:lnTo>
                  <a:lnTo>
                    <a:pt x="429" y="205"/>
                  </a:lnTo>
                  <a:lnTo>
                    <a:pt x="464" y="166"/>
                  </a:lnTo>
                  <a:lnTo>
                    <a:pt x="502" y="127"/>
                  </a:lnTo>
                  <a:lnTo>
                    <a:pt x="551" y="88"/>
                  </a:lnTo>
                  <a:lnTo>
                    <a:pt x="607" y="50"/>
                  </a:lnTo>
                  <a:lnTo>
                    <a:pt x="671" y="13"/>
                  </a:lnTo>
                  <a:lnTo>
                    <a:pt x="687" y="8"/>
                  </a:lnTo>
                  <a:lnTo>
                    <a:pt x="706" y="0"/>
                  </a:lnTo>
                  <a:lnTo>
                    <a:pt x="721" y="42"/>
                  </a:lnTo>
                  <a:lnTo>
                    <a:pt x="725" y="45"/>
                  </a:lnTo>
                  <a:lnTo>
                    <a:pt x="727" y="52"/>
                  </a:lnTo>
                  <a:lnTo>
                    <a:pt x="644" y="91"/>
                  </a:lnTo>
                  <a:lnTo>
                    <a:pt x="580" y="135"/>
                  </a:lnTo>
                  <a:lnTo>
                    <a:pt x="531" y="184"/>
                  </a:lnTo>
                  <a:lnTo>
                    <a:pt x="495" y="236"/>
                  </a:lnTo>
                  <a:lnTo>
                    <a:pt x="468" y="288"/>
                  </a:lnTo>
                  <a:lnTo>
                    <a:pt x="450" y="342"/>
                  </a:lnTo>
                  <a:lnTo>
                    <a:pt x="436" y="393"/>
                  </a:lnTo>
                  <a:lnTo>
                    <a:pt x="431" y="443"/>
                  </a:lnTo>
                  <a:lnTo>
                    <a:pt x="436" y="525"/>
                  </a:lnTo>
                  <a:lnTo>
                    <a:pt x="446" y="538"/>
                  </a:lnTo>
                  <a:lnTo>
                    <a:pt x="419" y="538"/>
                  </a:lnTo>
                  <a:lnTo>
                    <a:pt x="396" y="538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Freeform 86"/>
            <p:cNvSpPr>
              <a:spLocks/>
            </p:cNvSpPr>
            <p:nvPr/>
          </p:nvSpPr>
          <p:spPr bwMode="auto">
            <a:xfrm>
              <a:off x="3940" y="885"/>
              <a:ext cx="100" cy="147"/>
            </a:xfrm>
            <a:custGeom>
              <a:avLst/>
              <a:gdLst>
                <a:gd name="T0" fmla="*/ 39 w 199"/>
                <a:gd name="T1" fmla="*/ 147 h 147"/>
                <a:gd name="T2" fmla="*/ 28 w 199"/>
                <a:gd name="T3" fmla="*/ 146 h 147"/>
                <a:gd name="T4" fmla="*/ 21 w 199"/>
                <a:gd name="T5" fmla="*/ 142 h 147"/>
                <a:gd name="T6" fmla="*/ 17 w 199"/>
                <a:gd name="T7" fmla="*/ 140 h 147"/>
                <a:gd name="T8" fmla="*/ 13 w 199"/>
                <a:gd name="T9" fmla="*/ 135 h 147"/>
                <a:gd name="T10" fmla="*/ 10 w 199"/>
                <a:gd name="T11" fmla="*/ 131 h 147"/>
                <a:gd name="T12" fmla="*/ 7 w 199"/>
                <a:gd name="T13" fmla="*/ 125 h 147"/>
                <a:gd name="T14" fmla="*/ 4 w 199"/>
                <a:gd name="T15" fmla="*/ 119 h 147"/>
                <a:gd name="T16" fmla="*/ 2 w 199"/>
                <a:gd name="T17" fmla="*/ 112 h 147"/>
                <a:gd name="T18" fmla="*/ 1 w 199"/>
                <a:gd name="T19" fmla="*/ 107 h 147"/>
                <a:gd name="T20" fmla="*/ 0 w 199"/>
                <a:gd name="T21" fmla="*/ 91 h 147"/>
                <a:gd name="T22" fmla="*/ 0 w 199"/>
                <a:gd name="T23" fmla="*/ 82 h 147"/>
                <a:gd name="T24" fmla="*/ 1 w 199"/>
                <a:gd name="T25" fmla="*/ 74 h 147"/>
                <a:gd name="T26" fmla="*/ 1 w 199"/>
                <a:gd name="T27" fmla="*/ 64 h 147"/>
                <a:gd name="T28" fmla="*/ 4 w 199"/>
                <a:gd name="T29" fmla="*/ 56 h 147"/>
                <a:gd name="T30" fmla="*/ 6 w 199"/>
                <a:gd name="T31" fmla="*/ 47 h 147"/>
                <a:gd name="T32" fmla="*/ 10 w 199"/>
                <a:gd name="T33" fmla="*/ 38 h 147"/>
                <a:gd name="T34" fmla="*/ 15 w 199"/>
                <a:gd name="T35" fmla="*/ 28 h 147"/>
                <a:gd name="T36" fmla="*/ 22 w 199"/>
                <a:gd name="T37" fmla="*/ 20 h 147"/>
                <a:gd name="T38" fmla="*/ 33 w 199"/>
                <a:gd name="T39" fmla="*/ 11 h 147"/>
                <a:gd name="T40" fmla="*/ 39 w 199"/>
                <a:gd name="T41" fmla="*/ 7 h 147"/>
                <a:gd name="T42" fmla="*/ 47 w 199"/>
                <a:gd name="T43" fmla="*/ 5 h 147"/>
                <a:gd name="T44" fmla="*/ 53 w 199"/>
                <a:gd name="T45" fmla="*/ 1 h 147"/>
                <a:gd name="T46" fmla="*/ 61 w 199"/>
                <a:gd name="T47" fmla="*/ 1 h 147"/>
                <a:gd name="T48" fmla="*/ 67 w 199"/>
                <a:gd name="T49" fmla="*/ 0 h 147"/>
                <a:gd name="T50" fmla="*/ 75 w 199"/>
                <a:gd name="T51" fmla="*/ 3 h 147"/>
                <a:gd name="T52" fmla="*/ 82 w 199"/>
                <a:gd name="T53" fmla="*/ 6 h 147"/>
                <a:gd name="T54" fmla="*/ 89 w 199"/>
                <a:gd name="T55" fmla="*/ 13 h 147"/>
                <a:gd name="T56" fmla="*/ 98 w 199"/>
                <a:gd name="T57" fmla="*/ 35 h 147"/>
                <a:gd name="T58" fmla="*/ 99 w 199"/>
                <a:gd name="T59" fmla="*/ 46 h 147"/>
                <a:gd name="T60" fmla="*/ 100 w 199"/>
                <a:gd name="T61" fmla="*/ 57 h 147"/>
                <a:gd name="T62" fmla="*/ 99 w 199"/>
                <a:gd name="T63" fmla="*/ 68 h 147"/>
                <a:gd name="T64" fmla="*/ 99 w 199"/>
                <a:gd name="T65" fmla="*/ 79 h 147"/>
                <a:gd name="T66" fmla="*/ 97 w 199"/>
                <a:gd name="T67" fmla="*/ 90 h 147"/>
                <a:gd name="T68" fmla="*/ 96 w 199"/>
                <a:gd name="T69" fmla="*/ 100 h 147"/>
                <a:gd name="T70" fmla="*/ 94 w 199"/>
                <a:gd name="T71" fmla="*/ 112 h 147"/>
                <a:gd name="T72" fmla="*/ 92 w 199"/>
                <a:gd name="T73" fmla="*/ 124 h 147"/>
                <a:gd name="T74" fmla="*/ 82 w 199"/>
                <a:gd name="T75" fmla="*/ 140 h 147"/>
                <a:gd name="T76" fmla="*/ 56 w 199"/>
                <a:gd name="T77" fmla="*/ 147 h 147"/>
                <a:gd name="T78" fmla="*/ 47 w 199"/>
                <a:gd name="T79" fmla="*/ 147 h 147"/>
                <a:gd name="T80" fmla="*/ 39 w 199"/>
                <a:gd name="T81" fmla="*/ 147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"/>
                <a:gd name="T124" fmla="*/ 0 h 147"/>
                <a:gd name="T125" fmla="*/ 199 w 199"/>
                <a:gd name="T126" fmla="*/ 147 h 1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" h="147">
                  <a:moveTo>
                    <a:pt x="77" y="147"/>
                  </a:moveTo>
                  <a:lnTo>
                    <a:pt x="56" y="146"/>
                  </a:lnTo>
                  <a:lnTo>
                    <a:pt x="42" y="142"/>
                  </a:lnTo>
                  <a:lnTo>
                    <a:pt x="33" y="140"/>
                  </a:lnTo>
                  <a:lnTo>
                    <a:pt x="25" y="135"/>
                  </a:lnTo>
                  <a:lnTo>
                    <a:pt x="19" y="131"/>
                  </a:lnTo>
                  <a:lnTo>
                    <a:pt x="13" y="125"/>
                  </a:lnTo>
                  <a:lnTo>
                    <a:pt x="8" y="119"/>
                  </a:lnTo>
                  <a:lnTo>
                    <a:pt x="4" y="112"/>
                  </a:lnTo>
                  <a:lnTo>
                    <a:pt x="2" y="107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8" y="56"/>
                  </a:lnTo>
                  <a:lnTo>
                    <a:pt x="11" y="47"/>
                  </a:lnTo>
                  <a:lnTo>
                    <a:pt x="19" y="38"/>
                  </a:lnTo>
                  <a:lnTo>
                    <a:pt x="29" y="28"/>
                  </a:lnTo>
                  <a:lnTo>
                    <a:pt x="44" y="20"/>
                  </a:lnTo>
                  <a:lnTo>
                    <a:pt x="66" y="11"/>
                  </a:lnTo>
                  <a:lnTo>
                    <a:pt x="77" y="7"/>
                  </a:lnTo>
                  <a:lnTo>
                    <a:pt x="93" y="5"/>
                  </a:lnTo>
                  <a:lnTo>
                    <a:pt x="106" y="1"/>
                  </a:lnTo>
                  <a:lnTo>
                    <a:pt x="122" y="1"/>
                  </a:lnTo>
                  <a:lnTo>
                    <a:pt x="134" y="0"/>
                  </a:lnTo>
                  <a:lnTo>
                    <a:pt x="149" y="3"/>
                  </a:lnTo>
                  <a:lnTo>
                    <a:pt x="163" y="6"/>
                  </a:lnTo>
                  <a:lnTo>
                    <a:pt x="178" y="13"/>
                  </a:lnTo>
                  <a:lnTo>
                    <a:pt x="196" y="35"/>
                  </a:lnTo>
                  <a:lnTo>
                    <a:pt x="198" y="46"/>
                  </a:lnTo>
                  <a:lnTo>
                    <a:pt x="199" y="57"/>
                  </a:lnTo>
                  <a:lnTo>
                    <a:pt x="198" y="68"/>
                  </a:lnTo>
                  <a:lnTo>
                    <a:pt x="198" y="79"/>
                  </a:lnTo>
                  <a:lnTo>
                    <a:pt x="194" y="90"/>
                  </a:lnTo>
                  <a:lnTo>
                    <a:pt x="192" y="100"/>
                  </a:lnTo>
                  <a:lnTo>
                    <a:pt x="188" y="112"/>
                  </a:lnTo>
                  <a:lnTo>
                    <a:pt x="184" y="124"/>
                  </a:lnTo>
                  <a:lnTo>
                    <a:pt x="163" y="140"/>
                  </a:lnTo>
                  <a:lnTo>
                    <a:pt x="112" y="147"/>
                  </a:lnTo>
                  <a:lnTo>
                    <a:pt x="93" y="147"/>
                  </a:lnTo>
                  <a:lnTo>
                    <a:pt x="77" y="147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Freeform 87"/>
            <p:cNvSpPr>
              <a:spLocks/>
            </p:cNvSpPr>
            <p:nvPr/>
          </p:nvSpPr>
          <p:spPr bwMode="auto">
            <a:xfrm>
              <a:off x="4390" y="868"/>
              <a:ext cx="110" cy="156"/>
            </a:xfrm>
            <a:custGeom>
              <a:avLst/>
              <a:gdLst>
                <a:gd name="T0" fmla="*/ 44 w 221"/>
                <a:gd name="T1" fmla="*/ 153 h 156"/>
                <a:gd name="T2" fmla="*/ 30 w 221"/>
                <a:gd name="T3" fmla="*/ 148 h 156"/>
                <a:gd name="T4" fmla="*/ 22 w 221"/>
                <a:gd name="T5" fmla="*/ 141 h 156"/>
                <a:gd name="T6" fmla="*/ 19 w 221"/>
                <a:gd name="T7" fmla="*/ 137 h 156"/>
                <a:gd name="T8" fmla="*/ 19 w 221"/>
                <a:gd name="T9" fmla="*/ 131 h 156"/>
                <a:gd name="T10" fmla="*/ 16 w 221"/>
                <a:gd name="T11" fmla="*/ 130 h 156"/>
                <a:gd name="T12" fmla="*/ 10 w 221"/>
                <a:gd name="T13" fmla="*/ 121 h 156"/>
                <a:gd name="T14" fmla="*/ 6 w 221"/>
                <a:gd name="T15" fmla="*/ 112 h 156"/>
                <a:gd name="T16" fmla="*/ 3 w 221"/>
                <a:gd name="T17" fmla="*/ 101 h 156"/>
                <a:gd name="T18" fmla="*/ 2 w 221"/>
                <a:gd name="T19" fmla="*/ 92 h 156"/>
                <a:gd name="T20" fmla="*/ 0 w 221"/>
                <a:gd name="T21" fmla="*/ 80 h 156"/>
                <a:gd name="T22" fmla="*/ 1 w 221"/>
                <a:gd name="T23" fmla="*/ 70 h 156"/>
                <a:gd name="T24" fmla="*/ 1 w 221"/>
                <a:gd name="T25" fmla="*/ 59 h 156"/>
                <a:gd name="T26" fmla="*/ 3 w 221"/>
                <a:gd name="T27" fmla="*/ 50 h 156"/>
                <a:gd name="T28" fmla="*/ 16 w 221"/>
                <a:gd name="T29" fmla="*/ 21 h 156"/>
                <a:gd name="T30" fmla="*/ 36 w 221"/>
                <a:gd name="T31" fmla="*/ 4 h 156"/>
                <a:gd name="T32" fmla="*/ 45 w 221"/>
                <a:gd name="T33" fmla="*/ 0 h 156"/>
                <a:gd name="T34" fmla="*/ 56 w 221"/>
                <a:gd name="T35" fmla="*/ 0 h 156"/>
                <a:gd name="T36" fmla="*/ 61 w 221"/>
                <a:gd name="T37" fmla="*/ 1 h 156"/>
                <a:gd name="T38" fmla="*/ 67 w 221"/>
                <a:gd name="T39" fmla="*/ 3 h 156"/>
                <a:gd name="T40" fmla="*/ 73 w 221"/>
                <a:gd name="T41" fmla="*/ 7 h 156"/>
                <a:gd name="T42" fmla="*/ 78 w 221"/>
                <a:gd name="T43" fmla="*/ 11 h 156"/>
                <a:gd name="T44" fmla="*/ 102 w 221"/>
                <a:gd name="T45" fmla="*/ 37 h 156"/>
                <a:gd name="T46" fmla="*/ 105 w 221"/>
                <a:gd name="T47" fmla="*/ 46 h 156"/>
                <a:gd name="T48" fmla="*/ 108 w 221"/>
                <a:gd name="T49" fmla="*/ 56 h 156"/>
                <a:gd name="T50" fmla="*/ 108 w 221"/>
                <a:gd name="T51" fmla="*/ 66 h 156"/>
                <a:gd name="T52" fmla="*/ 110 w 221"/>
                <a:gd name="T53" fmla="*/ 77 h 156"/>
                <a:gd name="T54" fmla="*/ 94 w 221"/>
                <a:gd name="T55" fmla="*/ 137 h 156"/>
                <a:gd name="T56" fmla="*/ 87 w 221"/>
                <a:gd name="T57" fmla="*/ 142 h 156"/>
                <a:gd name="T58" fmla="*/ 81 w 221"/>
                <a:gd name="T59" fmla="*/ 145 h 156"/>
                <a:gd name="T60" fmla="*/ 76 w 221"/>
                <a:gd name="T61" fmla="*/ 148 h 156"/>
                <a:gd name="T62" fmla="*/ 70 w 221"/>
                <a:gd name="T63" fmla="*/ 151 h 156"/>
                <a:gd name="T64" fmla="*/ 64 w 221"/>
                <a:gd name="T65" fmla="*/ 152 h 156"/>
                <a:gd name="T66" fmla="*/ 58 w 221"/>
                <a:gd name="T67" fmla="*/ 153 h 156"/>
                <a:gd name="T68" fmla="*/ 52 w 221"/>
                <a:gd name="T69" fmla="*/ 155 h 156"/>
                <a:gd name="T70" fmla="*/ 46 w 221"/>
                <a:gd name="T71" fmla="*/ 156 h 156"/>
                <a:gd name="T72" fmla="*/ 44 w 221"/>
                <a:gd name="T73" fmla="*/ 153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156"/>
                <a:gd name="T113" fmla="*/ 221 w 221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156">
                  <a:moveTo>
                    <a:pt x="88" y="153"/>
                  </a:moveTo>
                  <a:lnTo>
                    <a:pt x="60" y="148"/>
                  </a:lnTo>
                  <a:lnTo>
                    <a:pt x="45" y="141"/>
                  </a:lnTo>
                  <a:lnTo>
                    <a:pt x="39" y="137"/>
                  </a:lnTo>
                  <a:lnTo>
                    <a:pt x="39" y="131"/>
                  </a:lnTo>
                  <a:lnTo>
                    <a:pt x="33" y="130"/>
                  </a:lnTo>
                  <a:lnTo>
                    <a:pt x="20" y="121"/>
                  </a:lnTo>
                  <a:lnTo>
                    <a:pt x="12" y="112"/>
                  </a:lnTo>
                  <a:lnTo>
                    <a:pt x="6" y="101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2" y="70"/>
                  </a:lnTo>
                  <a:lnTo>
                    <a:pt x="2" y="59"/>
                  </a:lnTo>
                  <a:lnTo>
                    <a:pt x="6" y="50"/>
                  </a:lnTo>
                  <a:lnTo>
                    <a:pt x="33" y="21"/>
                  </a:lnTo>
                  <a:lnTo>
                    <a:pt x="72" y="4"/>
                  </a:lnTo>
                  <a:lnTo>
                    <a:pt x="91" y="0"/>
                  </a:lnTo>
                  <a:lnTo>
                    <a:pt x="113" y="0"/>
                  </a:lnTo>
                  <a:lnTo>
                    <a:pt x="122" y="1"/>
                  </a:lnTo>
                  <a:lnTo>
                    <a:pt x="134" y="3"/>
                  </a:lnTo>
                  <a:lnTo>
                    <a:pt x="146" y="7"/>
                  </a:lnTo>
                  <a:lnTo>
                    <a:pt x="157" y="11"/>
                  </a:lnTo>
                  <a:lnTo>
                    <a:pt x="204" y="37"/>
                  </a:lnTo>
                  <a:lnTo>
                    <a:pt x="210" y="46"/>
                  </a:lnTo>
                  <a:lnTo>
                    <a:pt x="216" y="56"/>
                  </a:lnTo>
                  <a:lnTo>
                    <a:pt x="217" y="66"/>
                  </a:lnTo>
                  <a:lnTo>
                    <a:pt x="221" y="77"/>
                  </a:lnTo>
                  <a:lnTo>
                    <a:pt x="188" y="137"/>
                  </a:lnTo>
                  <a:lnTo>
                    <a:pt x="175" y="142"/>
                  </a:lnTo>
                  <a:lnTo>
                    <a:pt x="163" y="145"/>
                  </a:lnTo>
                  <a:lnTo>
                    <a:pt x="152" y="148"/>
                  </a:lnTo>
                  <a:lnTo>
                    <a:pt x="140" y="151"/>
                  </a:lnTo>
                  <a:lnTo>
                    <a:pt x="128" y="152"/>
                  </a:lnTo>
                  <a:lnTo>
                    <a:pt x="117" y="153"/>
                  </a:lnTo>
                  <a:lnTo>
                    <a:pt x="105" y="155"/>
                  </a:lnTo>
                  <a:lnTo>
                    <a:pt x="93" y="156"/>
                  </a:lnTo>
                  <a:lnTo>
                    <a:pt x="88" y="153"/>
                  </a:lnTo>
                  <a:close/>
                </a:path>
              </a:pathLst>
            </a:custGeom>
            <a:solidFill>
              <a:srgbClr val="FFE9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Freeform 88"/>
            <p:cNvSpPr>
              <a:spLocks/>
            </p:cNvSpPr>
            <p:nvPr/>
          </p:nvSpPr>
          <p:spPr bwMode="auto">
            <a:xfrm>
              <a:off x="3993" y="1710"/>
              <a:ext cx="248" cy="208"/>
            </a:xfrm>
            <a:custGeom>
              <a:avLst/>
              <a:gdLst>
                <a:gd name="T0" fmla="*/ 109 w 497"/>
                <a:gd name="T1" fmla="*/ 4 h 208"/>
                <a:gd name="T2" fmla="*/ 133 w 497"/>
                <a:gd name="T3" fmla="*/ 0 h 208"/>
                <a:gd name="T4" fmla="*/ 157 w 497"/>
                <a:gd name="T5" fmla="*/ 2 h 208"/>
                <a:gd name="T6" fmla="*/ 179 w 497"/>
                <a:gd name="T7" fmla="*/ 7 h 208"/>
                <a:gd name="T8" fmla="*/ 200 w 497"/>
                <a:gd name="T9" fmla="*/ 17 h 208"/>
                <a:gd name="T10" fmla="*/ 216 w 497"/>
                <a:gd name="T11" fmla="*/ 28 h 208"/>
                <a:gd name="T12" fmla="*/ 231 w 497"/>
                <a:gd name="T13" fmla="*/ 44 h 208"/>
                <a:gd name="T14" fmla="*/ 241 w 497"/>
                <a:gd name="T15" fmla="*/ 61 h 208"/>
                <a:gd name="T16" fmla="*/ 248 w 497"/>
                <a:gd name="T17" fmla="*/ 83 h 208"/>
                <a:gd name="T18" fmla="*/ 248 w 497"/>
                <a:gd name="T19" fmla="*/ 103 h 208"/>
                <a:gd name="T20" fmla="*/ 244 w 497"/>
                <a:gd name="T21" fmla="*/ 123 h 208"/>
                <a:gd name="T22" fmla="*/ 235 w 497"/>
                <a:gd name="T23" fmla="*/ 141 h 208"/>
                <a:gd name="T24" fmla="*/ 223 w 497"/>
                <a:gd name="T25" fmla="*/ 160 h 208"/>
                <a:gd name="T26" fmla="*/ 206 w 497"/>
                <a:gd name="T27" fmla="*/ 175 h 208"/>
                <a:gd name="T28" fmla="*/ 187 w 497"/>
                <a:gd name="T29" fmla="*/ 188 h 208"/>
                <a:gd name="T30" fmla="*/ 164 w 497"/>
                <a:gd name="T31" fmla="*/ 198 h 208"/>
                <a:gd name="T32" fmla="*/ 141 w 497"/>
                <a:gd name="T33" fmla="*/ 206 h 208"/>
                <a:gd name="T34" fmla="*/ 114 w 497"/>
                <a:gd name="T35" fmla="*/ 208 h 208"/>
                <a:gd name="T36" fmla="*/ 91 w 497"/>
                <a:gd name="T37" fmla="*/ 206 h 208"/>
                <a:gd name="T38" fmla="*/ 68 w 497"/>
                <a:gd name="T39" fmla="*/ 201 h 208"/>
                <a:gd name="T40" fmla="*/ 48 w 497"/>
                <a:gd name="T41" fmla="*/ 193 h 208"/>
                <a:gd name="T42" fmla="*/ 30 w 497"/>
                <a:gd name="T43" fmla="*/ 180 h 208"/>
                <a:gd name="T44" fmla="*/ 16 w 497"/>
                <a:gd name="T45" fmla="*/ 166 h 208"/>
                <a:gd name="T46" fmla="*/ 6 w 497"/>
                <a:gd name="T47" fmla="*/ 147 h 208"/>
                <a:gd name="T48" fmla="*/ 1 w 497"/>
                <a:gd name="T49" fmla="*/ 129 h 208"/>
                <a:gd name="T50" fmla="*/ 0 w 497"/>
                <a:gd name="T51" fmla="*/ 106 h 208"/>
                <a:gd name="T52" fmla="*/ 5 w 497"/>
                <a:gd name="T53" fmla="*/ 85 h 208"/>
                <a:gd name="T54" fmla="*/ 13 w 497"/>
                <a:gd name="T55" fmla="*/ 66 h 208"/>
                <a:gd name="T56" fmla="*/ 26 w 497"/>
                <a:gd name="T57" fmla="*/ 49 h 208"/>
                <a:gd name="T58" fmla="*/ 42 w 497"/>
                <a:gd name="T59" fmla="*/ 33 h 208"/>
                <a:gd name="T60" fmla="*/ 61 w 497"/>
                <a:gd name="T61" fmla="*/ 20 h 208"/>
                <a:gd name="T62" fmla="*/ 83 w 497"/>
                <a:gd name="T63" fmla="*/ 10 h 208"/>
                <a:gd name="T64" fmla="*/ 109 w 497"/>
                <a:gd name="T65" fmla="*/ 4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7"/>
                <a:gd name="T100" fmla="*/ 0 h 208"/>
                <a:gd name="T101" fmla="*/ 497 w 497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7" h="208">
                  <a:moveTo>
                    <a:pt x="218" y="4"/>
                  </a:moveTo>
                  <a:lnTo>
                    <a:pt x="266" y="0"/>
                  </a:lnTo>
                  <a:lnTo>
                    <a:pt x="314" y="2"/>
                  </a:lnTo>
                  <a:lnTo>
                    <a:pt x="359" y="7"/>
                  </a:lnTo>
                  <a:lnTo>
                    <a:pt x="400" y="17"/>
                  </a:lnTo>
                  <a:lnTo>
                    <a:pt x="433" y="28"/>
                  </a:lnTo>
                  <a:lnTo>
                    <a:pt x="462" y="44"/>
                  </a:lnTo>
                  <a:lnTo>
                    <a:pt x="483" y="61"/>
                  </a:lnTo>
                  <a:lnTo>
                    <a:pt x="497" y="83"/>
                  </a:lnTo>
                  <a:lnTo>
                    <a:pt x="497" y="103"/>
                  </a:lnTo>
                  <a:lnTo>
                    <a:pt x="489" y="123"/>
                  </a:lnTo>
                  <a:lnTo>
                    <a:pt x="470" y="141"/>
                  </a:lnTo>
                  <a:lnTo>
                    <a:pt x="446" y="160"/>
                  </a:lnTo>
                  <a:lnTo>
                    <a:pt x="413" y="175"/>
                  </a:lnTo>
                  <a:lnTo>
                    <a:pt x="375" y="188"/>
                  </a:lnTo>
                  <a:lnTo>
                    <a:pt x="328" y="198"/>
                  </a:lnTo>
                  <a:lnTo>
                    <a:pt x="282" y="206"/>
                  </a:lnTo>
                  <a:lnTo>
                    <a:pt x="229" y="208"/>
                  </a:lnTo>
                  <a:lnTo>
                    <a:pt x="183" y="206"/>
                  </a:lnTo>
                  <a:lnTo>
                    <a:pt x="136" y="201"/>
                  </a:lnTo>
                  <a:lnTo>
                    <a:pt x="97" y="193"/>
                  </a:lnTo>
                  <a:lnTo>
                    <a:pt x="61" y="180"/>
                  </a:lnTo>
                  <a:lnTo>
                    <a:pt x="33" y="166"/>
                  </a:lnTo>
                  <a:lnTo>
                    <a:pt x="12" y="147"/>
                  </a:lnTo>
                  <a:lnTo>
                    <a:pt x="2" y="129"/>
                  </a:lnTo>
                  <a:lnTo>
                    <a:pt x="0" y="106"/>
                  </a:lnTo>
                  <a:lnTo>
                    <a:pt x="10" y="85"/>
                  </a:lnTo>
                  <a:lnTo>
                    <a:pt x="26" y="66"/>
                  </a:lnTo>
                  <a:lnTo>
                    <a:pt x="53" y="49"/>
                  </a:lnTo>
                  <a:lnTo>
                    <a:pt x="84" y="33"/>
                  </a:lnTo>
                  <a:lnTo>
                    <a:pt x="123" y="20"/>
                  </a:lnTo>
                  <a:lnTo>
                    <a:pt x="167" y="10"/>
                  </a:lnTo>
                  <a:lnTo>
                    <a:pt x="218" y="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Freeform 89"/>
            <p:cNvSpPr>
              <a:spLocks/>
            </p:cNvSpPr>
            <p:nvPr/>
          </p:nvSpPr>
          <p:spPr bwMode="auto">
            <a:xfrm>
              <a:off x="4172" y="1714"/>
              <a:ext cx="53" cy="41"/>
            </a:xfrm>
            <a:custGeom>
              <a:avLst/>
              <a:gdLst>
                <a:gd name="T0" fmla="*/ 0 w 107"/>
                <a:gd name="T1" fmla="*/ 3 h 41"/>
                <a:gd name="T2" fmla="*/ 36 w 107"/>
                <a:gd name="T3" fmla="*/ 0 h 41"/>
                <a:gd name="T4" fmla="*/ 48 w 107"/>
                <a:gd name="T5" fmla="*/ 19 h 41"/>
                <a:gd name="T6" fmla="*/ 53 w 107"/>
                <a:gd name="T7" fmla="*/ 41 h 41"/>
                <a:gd name="T8" fmla="*/ 30 w 107"/>
                <a:gd name="T9" fmla="*/ 26 h 41"/>
                <a:gd name="T10" fmla="*/ 0 w 107"/>
                <a:gd name="T11" fmla="*/ 3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41"/>
                <a:gd name="T20" fmla="*/ 107 w 10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41">
                  <a:moveTo>
                    <a:pt x="0" y="3"/>
                  </a:moveTo>
                  <a:lnTo>
                    <a:pt x="72" y="0"/>
                  </a:lnTo>
                  <a:lnTo>
                    <a:pt x="97" y="19"/>
                  </a:lnTo>
                  <a:lnTo>
                    <a:pt x="107" y="41"/>
                  </a:lnTo>
                  <a:lnTo>
                    <a:pt x="60" y="2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Freeform 90"/>
            <p:cNvSpPr>
              <a:spLocks/>
            </p:cNvSpPr>
            <p:nvPr/>
          </p:nvSpPr>
          <p:spPr bwMode="auto">
            <a:xfrm>
              <a:off x="4135" y="1775"/>
              <a:ext cx="79" cy="90"/>
            </a:xfrm>
            <a:custGeom>
              <a:avLst/>
              <a:gdLst>
                <a:gd name="T0" fmla="*/ 40 w 159"/>
                <a:gd name="T1" fmla="*/ 0 h 90"/>
                <a:gd name="T2" fmla="*/ 47 w 159"/>
                <a:gd name="T3" fmla="*/ 0 h 90"/>
                <a:gd name="T4" fmla="*/ 54 w 159"/>
                <a:gd name="T5" fmla="*/ 3 h 90"/>
                <a:gd name="T6" fmla="*/ 60 w 159"/>
                <a:gd name="T7" fmla="*/ 6 h 90"/>
                <a:gd name="T8" fmla="*/ 67 w 159"/>
                <a:gd name="T9" fmla="*/ 13 h 90"/>
                <a:gd name="T10" fmla="*/ 72 w 159"/>
                <a:gd name="T11" fmla="*/ 19 h 90"/>
                <a:gd name="T12" fmla="*/ 76 w 159"/>
                <a:gd name="T13" fmla="*/ 27 h 90"/>
                <a:gd name="T14" fmla="*/ 78 w 159"/>
                <a:gd name="T15" fmla="*/ 36 h 90"/>
                <a:gd name="T16" fmla="*/ 79 w 159"/>
                <a:gd name="T17" fmla="*/ 45 h 90"/>
                <a:gd name="T18" fmla="*/ 78 w 159"/>
                <a:gd name="T19" fmla="*/ 53 h 90"/>
                <a:gd name="T20" fmla="*/ 76 w 159"/>
                <a:gd name="T21" fmla="*/ 62 h 90"/>
                <a:gd name="T22" fmla="*/ 72 w 159"/>
                <a:gd name="T23" fmla="*/ 69 h 90"/>
                <a:gd name="T24" fmla="*/ 67 w 159"/>
                <a:gd name="T25" fmla="*/ 76 h 90"/>
                <a:gd name="T26" fmla="*/ 60 w 159"/>
                <a:gd name="T27" fmla="*/ 81 h 90"/>
                <a:gd name="T28" fmla="*/ 54 w 159"/>
                <a:gd name="T29" fmla="*/ 86 h 90"/>
                <a:gd name="T30" fmla="*/ 47 w 159"/>
                <a:gd name="T31" fmla="*/ 88 h 90"/>
                <a:gd name="T32" fmla="*/ 40 w 159"/>
                <a:gd name="T33" fmla="*/ 90 h 90"/>
                <a:gd name="T34" fmla="*/ 31 w 159"/>
                <a:gd name="T35" fmla="*/ 88 h 90"/>
                <a:gd name="T36" fmla="*/ 24 w 159"/>
                <a:gd name="T37" fmla="*/ 86 h 90"/>
                <a:gd name="T38" fmla="*/ 16 w 159"/>
                <a:gd name="T39" fmla="*/ 81 h 90"/>
                <a:gd name="T40" fmla="*/ 12 w 159"/>
                <a:gd name="T41" fmla="*/ 76 h 90"/>
                <a:gd name="T42" fmla="*/ 6 w 159"/>
                <a:gd name="T43" fmla="*/ 69 h 90"/>
                <a:gd name="T44" fmla="*/ 3 w 159"/>
                <a:gd name="T45" fmla="*/ 62 h 90"/>
                <a:gd name="T46" fmla="*/ 0 w 159"/>
                <a:gd name="T47" fmla="*/ 53 h 90"/>
                <a:gd name="T48" fmla="*/ 0 w 159"/>
                <a:gd name="T49" fmla="*/ 45 h 90"/>
                <a:gd name="T50" fmla="*/ 0 w 159"/>
                <a:gd name="T51" fmla="*/ 36 h 90"/>
                <a:gd name="T52" fmla="*/ 3 w 159"/>
                <a:gd name="T53" fmla="*/ 27 h 90"/>
                <a:gd name="T54" fmla="*/ 6 w 159"/>
                <a:gd name="T55" fmla="*/ 19 h 90"/>
                <a:gd name="T56" fmla="*/ 12 w 159"/>
                <a:gd name="T57" fmla="*/ 13 h 90"/>
                <a:gd name="T58" fmla="*/ 16 w 159"/>
                <a:gd name="T59" fmla="*/ 6 h 90"/>
                <a:gd name="T60" fmla="*/ 24 w 159"/>
                <a:gd name="T61" fmla="*/ 3 h 90"/>
                <a:gd name="T62" fmla="*/ 31 w 159"/>
                <a:gd name="T63" fmla="*/ 0 h 90"/>
                <a:gd name="T64" fmla="*/ 40 w 159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90"/>
                <a:gd name="T101" fmla="*/ 159 w 159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90">
                  <a:moveTo>
                    <a:pt x="80" y="0"/>
                  </a:moveTo>
                  <a:lnTo>
                    <a:pt x="94" y="0"/>
                  </a:lnTo>
                  <a:lnTo>
                    <a:pt x="109" y="3"/>
                  </a:lnTo>
                  <a:lnTo>
                    <a:pt x="121" y="6"/>
                  </a:lnTo>
                  <a:lnTo>
                    <a:pt x="134" y="13"/>
                  </a:lnTo>
                  <a:lnTo>
                    <a:pt x="144" y="19"/>
                  </a:lnTo>
                  <a:lnTo>
                    <a:pt x="152" y="27"/>
                  </a:lnTo>
                  <a:lnTo>
                    <a:pt x="156" y="36"/>
                  </a:lnTo>
                  <a:lnTo>
                    <a:pt x="159" y="45"/>
                  </a:lnTo>
                  <a:lnTo>
                    <a:pt x="156" y="53"/>
                  </a:lnTo>
                  <a:lnTo>
                    <a:pt x="152" y="62"/>
                  </a:lnTo>
                  <a:lnTo>
                    <a:pt x="144" y="69"/>
                  </a:lnTo>
                  <a:lnTo>
                    <a:pt x="134" y="76"/>
                  </a:lnTo>
                  <a:lnTo>
                    <a:pt x="121" y="81"/>
                  </a:lnTo>
                  <a:lnTo>
                    <a:pt x="109" y="86"/>
                  </a:lnTo>
                  <a:lnTo>
                    <a:pt x="94" y="88"/>
                  </a:lnTo>
                  <a:lnTo>
                    <a:pt x="80" y="90"/>
                  </a:lnTo>
                  <a:lnTo>
                    <a:pt x="63" y="88"/>
                  </a:lnTo>
                  <a:lnTo>
                    <a:pt x="49" y="86"/>
                  </a:lnTo>
                  <a:lnTo>
                    <a:pt x="33" y="81"/>
                  </a:lnTo>
                  <a:lnTo>
                    <a:pt x="24" y="76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24" y="13"/>
                  </a:lnTo>
                  <a:lnTo>
                    <a:pt x="33" y="6"/>
                  </a:lnTo>
                  <a:lnTo>
                    <a:pt x="49" y="3"/>
                  </a:lnTo>
                  <a:lnTo>
                    <a:pt x="6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91"/>
            <p:cNvSpPr>
              <a:spLocks/>
            </p:cNvSpPr>
            <p:nvPr/>
          </p:nvSpPr>
          <p:spPr bwMode="auto">
            <a:xfrm>
              <a:off x="4298" y="1688"/>
              <a:ext cx="240" cy="230"/>
            </a:xfrm>
            <a:custGeom>
              <a:avLst/>
              <a:gdLst>
                <a:gd name="T0" fmla="*/ 117 w 481"/>
                <a:gd name="T1" fmla="*/ 0 h 230"/>
                <a:gd name="T2" fmla="*/ 140 w 481"/>
                <a:gd name="T3" fmla="*/ 2 h 230"/>
                <a:gd name="T4" fmla="*/ 164 w 481"/>
                <a:gd name="T5" fmla="*/ 9 h 230"/>
                <a:gd name="T6" fmla="*/ 184 w 481"/>
                <a:gd name="T7" fmla="*/ 19 h 230"/>
                <a:gd name="T8" fmla="*/ 202 w 481"/>
                <a:gd name="T9" fmla="*/ 33 h 230"/>
                <a:gd name="T10" fmla="*/ 217 w 481"/>
                <a:gd name="T11" fmla="*/ 49 h 230"/>
                <a:gd name="T12" fmla="*/ 229 w 481"/>
                <a:gd name="T13" fmla="*/ 69 h 230"/>
                <a:gd name="T14" fmla="*/ 236 w 481"/>
                <a:gd name="T15" fmla="*/ 91 h 230"/>
                <a:gd name="T16" fmla="*/ 240 w 481"/>
                <a:gd name="T17" fmla="*/ 116 h 230"/>
                <a:gd name="T18" fmla="*/ 237 w 481"/>
                <a:gd name="T19" fmla="*/ 137 h 230"/>
                <a:gd name="T20" fmla="*/ 232 w 481"/>
                <a:gd name="T21" fmla="*/ 159 h 230"/>
                <a:gd name="T22" fmla="*/ 220 w 481"/>
                <a:gd name="T23" fmla="*/ 177 h 230"/>
                <a:gd name="T24" fmla="*/ 206 w 481"/>
                <a:gd name="T25" fmla="*/ 195 h 230"/>
                <a:gd name="T26" fmla="*/ 188 w 481"/>
                <a:gd name="T27" fmla="*/ 209 h 230"/>
                <a:gd name="T28" fmla="*/ 169 w 481"/>
                <a:gd name="T29" fmla="*/ 219 h 230"/>
                <a:gd name="T30" fmla="*/ 145 w 481"/>
                <a:gd name="T31" fmla="*/ 226 h 230"/>
                <a:gd name="T32" fmla="*/ 122 w 481"/>
                <a:gd name="T33" fmla="*/ 230 h 230"/>
                <a:gd name="T34" fmla="*/ 97 w 481"/>
                <a:gd name="T35" fmla="*/ 226 h 230"/>
                <a:gd name="T36" fmla="*/ 74 w 481"/>
                <a:gd name="T37" fmla="*/ 220 h 230"/>
                <a:gd name="T38" fmla="*/ 54 w 481"/>
                <a:gd name="T39" fmla="*/ 210 h 230"/>
                <a:gd name="T40" fmla="*/ 37 w 481"/>
                <a:gd name="T41" fmla="*/ 196 h 230"/>
                <a:gd name="T42" fmla="*/ 21 w 481"/>
                <a:gd name="T43" fmla="*/ 178 h 230"/>
                <a:gd name="T44" fmla="*/ 10 w 481"/>
                <a:gd name="T45" fmla="*/ 160 h 230"/>
                <a:gd name="T46" fmla="*/ 2 w 481"/>
                <a:gd name="T47" fmla="*/ 138 h 230"/>
                <a:gd name="T48" fmla="*/ 0 w 481"/>
                <a:gd name="T49" fmla="*/ 116 h 230"/>
                <a:gd name="T50" fmla="*/ 1 w 481"/>
                <a:gd name="T51" fmla="*/ 91 h 230"/>
                <a:gd name="T52" fmla="*/ 8 w 481"/>
                <a:gd name="T53" fmla="*/ 70 h 230"/>
                <a:gd name="T54" fmla="*/ 18 w 481"/>
                <a:gd name="T55" fmla="*/ 50 h 230"/>
                <a:gd name="T56" fmla="*/ 33 w 481"/>
                <a:gd name="T57" fmla="*/ 34 h 230"/>
                <a:gd name="T58" fmla="*/ 50 w 481"/>
                <a:gd name="T59" fmla="*/ 19 h 230"/>
                <a:gd name="T60" fmla="*/ 71 w 481"/>
                <a:gd name="T61" fmla="*/ 9 h 230"/>
                <a:gd name="T62" fmla="*/ 92 w 481"/>
                <a:gd name="T63" fmla="*/ 2 h 230"/>
                <a:gd name="T64" fmla="*/ 117 w 481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1"/>
                <a:gd name="T100" fmla="*/ 0 h 230"/>
                <a:gd name="T101" fmla="*/ 481 w 481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1" h="230">
                  <a:moveTo>
                    <a:pt x="235" y="0"/>
                  </a:moveTo>
                  <a:lnTo>
                    <a:pt x="281" y="2"/>
                  </a:lnTo>
                  <a:lnTo>
                    <a:pt x="328" y="9"/>
                  </a:lnTo>
                  <a:lnTo>
                    <a:pt x="369" y="19"/>
                  </a:lnTo>
                  <a:lnTo>
                    <a:pt x="405" y="33"/>
                  </a:lnTo>
                  <a:lnTo>
                    <a:pt x="434" y="49"/>
                  </a:lnTo>
                  <a:lnTo>
                    <a:pt x="458" y="69"/>
                  </a:lnTo>
                  <a:lnTo>
                    <a:pt x="473" y="91"/>
                  </a:lnTo>
                  <a:lnTo>
                    <a:pt x="481" y="116"/>
                  </a:lnTo>
                  <a:lnTo>
                    <a:pt x="475" y="137"/>
                  </a:lnTo>
                  <a:lnTo>
                    <a:pt x="464" y="159"/>
                  </a:lnTo>
                  <a:lnTo>
                    <a:pt x="440" y="177"/>
                  </a:lnTo>
                  <a:lnTo>
                    <a:pt x="413" y="195"/>
                  </a:lnTo>
                  <a:lnTo>
                    <a:pt x="376" y="209"/>
                  </a:lnTo>
                  <a:lnTo>
                    <a:pt x="338" y="219"/>
                  </a:lnTo>
                  <a:lnTo>
                    <a:pt x="291" y="226"/>
                  </a:lnTo>
                  <a:lnTo>
                    <a:pt x="244" y="230"/>
                  </a:lnTo>
                  <a:lnTo>
                    <a:pt x="194" y="226"/>
                  </a:lnTo>
                  <a:lnTo>
                    <a:pt x="149" y="220"/>
                  </a:lnTo>
                  <a:lnTo>
                    <a:pt x="109" y="210"/>
                  </a:lnTo>
                  <a:lnTo>
                    <a:pt x="74" y="196"/>
                  </a:lnTo>
                  <a:lnTo>
                    <a:pt x="43" y="178"/>
                  </a:lnTo>
                  <a:lnTo>
                    <a:pt x="20" y="160"/>
                  </a:lnTo>
                  <a:lnTo>
                    <a:pt x="4" y="138"/>
                  </a:lnTo>
                  <a:lnTo>
                    <a:pt x="0" y="116"/>
                  </a:lnTo>
                  <a:lnTo>
                    <a:pt x="2" y="91"/>
                  </a:lnTo>
                  <a:lnTo>
                    <a:pt x="16" y="70"/>
                  </a:lnTo>
                  <a:lnTo>
                    <a:pt x="37" y="50"/>
                  </a:lnTo>
                  <a:lnTo>
                    <a:pt x="66" y="34"/>
                  </a:lnTo>
                  <a:lnTo>
                    <a:pt x="101" y="19"/>
                  </a:lnTo>
                  <a:lnTo>
                    <a:pt x="142" y="9"/>
                  </a:lnTo>
                  <a:lnTo>
                    <a:pt x="184" y="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92"/>
            <p:cNvSpPr>
              <a:spLocks/>
            </p:cNvSpPr>
            <p:nvPr/>
          </p:nvSpPr>
          <p:spPr bwMode="auto">
            <a:xfrm>
              <a:off x="4298" y="1701"/>
              <a:ext cx="68" cy="79"/>
            </a:xfrm>
            <a:custGeom>
              <a:avLst/>
              <a:gdLst>
                <a:gd name="T0" fmla="*/ 68 w 138"/>
                <a:gd name="T1" fmla="*/ 0 h 79"/>
                <a:gd name="T2" fmla="*/ 11 w 138"/>
                <a:gd name="T3" fmla="*/ 8 h 79"/>
                <a:gd name="T4" fmla="*/ 0 w 138"/>
                <a:gd name="T5" fmla="*/ 39 h 79"/>
                <a:gd name="T6" fmla="*/ 4 w 138"/>
                <a:gd name="T7" fmla="*/ 79 h 79"/>
                <a:gd name="T8" fmla="*/ 24 w 138"/>
                <a:gd name="T9" fmla="*/ 42 h 79"/>
                <a:gd name="T10" fmla="*/ 40 w 138"/>
                <a:gd name="T11" fmla="*/ 22 h 79"/>
                <a:gd name="T12" fmla="*/ 68 w 13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79"/>
                <a:gd name="T23" fmla="*/ 138 w 138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79">
                  <a:moveTo>
                    <a:pt x="138" y="0"/>
                  </a:moveTo>
                  <a:lnTo>
                    <a:pt x="23" y="8"/>
                  </a:lnTo>
                  <a:lnTo>
                    <a:pt x="0" y="39"/>
                  </a:lnTo>
                  <a:lnTo>
                    <a:pt x="8" y="79"/>
                  </a:lnTo>
                  <a:lnTo>
                    <a:pt x="49" y="42"/>
                  </a:lnTo>
                  <a:lnTo>
                    <a:pt x="82" y="2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93"/>
            <p:cNvSpPr>
              <a:spLocks/>
            </p:cNvSpPr>
            <p:nvPr/>
          </p:nvSpPr>
          <p:spPr bwMode="auto">
            <a:xfrm>
              <a:off x="4331" y="1884"/>
              <a:ext cx="59" cy="32"/>
            </a:xfrm>
            <a:custGeom>
              <a:avLst/>
              <a:gdLst>
                <a:gd name="T0" fmla="*/ 0 w 118"/>
                <a:gd name="T1" fmla="*/ 0 h 32"/>
                <a:gd name="T2" fmla="*/ 32 w 118"/>
                <a:gd name="T3" fmla="*/ 30 h 32"/>
                <a:gd name="T4" fmla="*/ 59 w 118"/>
                <a:gd name="T5" fmla="*/ 32 h 32"/>
                <a:gd name="T6" fmla="*/ 35 w 118"/>
                <a:gd name="T7" fmla="*/ 16 h 32"/>
                <a:gd name="T8" fmla="*/ 0 w 1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32"/>
                <a:gd name="T17" fmla="*/ 118 w 11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32">
                  <a:moveTo>
                    <a:pt x="0" y="0"/>
                  </a:moveTo>
                  <a:lnTo>
                    <a:pt x="64" y="30"/>
                  </a:lnTo>
                  <a:lnTo>
                    <a:pt x="118" y="32"/>
                  </a:lnTo>
                  <a:lnTo>
                    <a:pt x="7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94"/>
            <p:cNvSpPr>
              <a:spLocks/>
            </p:cNvSpPr>
            <p:nvPr/>
          </p:nvSpPr>
          <p:spPr bwMode="auto">
            <a:xfrm>
              <a:off x="4326" y="1768"/>
              <a:ext cx="80" cy="88"/>
            </a:xfrm>
            <a:custGeom>
              <a:avLst/>
              <a:gdLst>
                <a:gd name="T0" fmla="*/ 41 w 161"/>
                <a:gd name="T1" fmla="*/ 0 h 88"/>
                <a:gd name="T2" fmla="*/ 47 w 161"/>
                <a:gd name="T3" fmla="*/ 0 h 88"/>
                <a:gd name="T4" fmla="*/ 55 w 161"/>
                <a:gd name="T5" fmla="*/ 2 h 88"/>
                <a:gd name="T6" fmla="*/ 61 w 161"/>
                <a:gd name="T7" fmla="*/ 5 h 88"/>
                <a:gd name="T8" fmla="*/ 68 w 161"/>
                <a:gd name="T9" fmla="*/ 12 h 88"/>
                <a:gd name="T10" fmla="*/ 73 w 161"/>
                <a:gd name="T11" fmla="*/ 18 h 88"/>
                <a:gd name="T12" fmla="*/ 77 w 161"/>
                <a:gd name="T13" fmla="*/ 25 h 88"/>
                <a:gd name="T14" fmla="*/ 78 w 161"/>
                <a:gd name="T15" fmla="*/ 33 h 88"/>
                <a:gd name="T16" fmla="*/ 80 w 161"/>
                <a:gd name="T17" fmla="*/ 43 h 88"/>
                <a:gd name="T18" fmla="*/ 78 w 161"/>
                <a:gd name="T19" fmla="*/ 51 h 88"/>
                <a:gd name="T20" fmla="*/ 77 w 161"/>
                <a:gd name="T21" fmla="*/ 60 h 88"/>
                <a:gd name="T22" fmla="*/ 73 w 161"/>
                <a:gd name="T23" fmla="*/ 67 h 88"/>
                <a:gd name="T24" fmla="*/ 68 w 161"/>
                <a:gd name="T25" fmla="*/ 74 h 88"/>
                <a:gd name="T26" fmla="*/ 61 w 161"/>
                <a:gd name="T27" fmla="*/ 79 h 88"/>
                <a:gd name="T28" fmla="*/ 55 w 161"/>
                <a:gd name="T29" fmla="*/ 83 h 88"/>
                <a:gd name="T30" fmla="*/ 47 w 161"/>
                <a:gd name="T31" fmla="*/ 86 h 88"/>
                <a:gd name="T32" fmla="*/ 41 w 161"/>
                <a:gd name="T33" fmla="*/ 88 h 88"/>
                <a:gd name="T34" fmla="*/ 32 w 161"/>
                <a:gd name="T35" fmla="*/ 86 h 88"/>
                <a:gd name="T36" fmla="*/ 24 w 161"/>
                <a:gd name="T37" fmla="*/ 83 h 88"/>
                <a:gd name="T38" fmla="*/ 17 w 161"/>
                <a:gd name="T39" fmla="*/ 79 h 88"/>
                <a:gd name="T40" fmla="*/ 12 w 161"/>
                <a:gd name="T41" fmla="*/ 74 h 88"/>
                <a:gd name="T42" fmla="*/ 6 w 161"/>
                <a:gd name="T43" fmla="*/ 67 h 88"/>
                <a:gd name="T44" fmla="*/ 3 w 161"/>
                <a:gd name="T45" fmla="*/ 60 h 88"/>
                <a:gd name="T46" fmla="*/ 0 w 161"/>
                <a:gd name="T47" fmla="*/ 51 h 88"/>
                <a:gd name="T48" fmla="*/ 0 w 161"/>
                <a:gd name="T49" fmla="*/ 43 h 88"/>
                <a:gd name="T50" fmla="*/ 0 w 161"/>
                <a:gd name="T51" fmla="*/ 33 h 88"/>
                <a:gd name="T52" fmla="*/ 3 w 161"/>
                <a:gd name="T53" fmla="*/ 25 h 88"/>
                <a:gd name="T54" fmla="*/ 6 w 161"/>
                <a:gd name="T55" fmla="*/ 18 h 88"/>
                <a:gd name="T56" fmla="*/ 12 w 161"/>
                <a:gd name="T57" fmla="*/ 12 h 88"/>
                <a:gd name="T58" fmla="*/ 17 w 161"/>
                <a:gd name="T59" fmla="*/ 5 h 88"/>
                <a:gd name="T60" fmla="*/ 24 w 161"/>
                <a:gd name="T61" fmla="*/ 2 h 88"/>
                <a:gd name="T62" fmla="*/ 32 w 161"/>
                <a:gd name="T63" fmla="*/ 0 h 88"/>
                <a:gd name="T64" fmla="*/ 41 w 161"/>
                <a:gd name="T65" fmla="*/ 0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88"/>
                <a:gd name="T101" fmla="*/ 161 w 161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88">
                  <a:moveTo>
                    <a:pt x="82" y="0"/>
                  </a:moveTo>
                  <a:lnTo>
                    <a:pt x="95" y="0"/>
                  </a:lnTo>
                  <a:lnTo>
                    <a:pt x="111" y="2"/>
                  </a:lnTo>
                  <a:lnTo>
                    <a:pt x="123" y="5"/>
                  </a:lnTo>
                  <a:lnTo>
                    <a:pt x="136" y="12"/>
                  </a:lnTo>
                  <a:lnTo>
                    <a:pt x="146" y="18"/>
                  </a:lnTo>
                  <a:lnTo>
                    <a:pt x="154" y="25"/>
                  </a:lnTo>
                  <a:lnTo>
                    <a:pt x="157" y="33"/>
                  </a:lnTo>
                  <a:lnTo>
                    <a:pt x="161" y="43"/>
                  </a:lnTo>
                  <a:lnTo>
                    <a:pt x="157" y="51"/>
                  </a:lnTo>
                  <a:lnTo>
                    <a:pt x="154" y="60"/>
                  </a:lnTo>
                  <a:lnTo>
                    <a:pt x="146" y="67"/>
                  </a:lnTo>
                  <a:lnTo>
                    <a:pt x="136" y="74"/>
                  </a:lnTo>
                  <a:lnTo>
                    <a:pt x="123" y="79"/>
                  </a:lnTo>
                  <a:lnTo>
                    <a:pt x="111" y="83"/>
                  </a:lnTo>
                  <a:lnTo>
                    <a:pt x="95" y="86"/>
                  </a:lnTo>
                  <a:lnTo>
                    <a:pt x="82" y="88"/>
                  </a:lnTo>
                  <a:lnTo>
                    <a:pt x="64" y="86"/>
                  </a:lnTo>
                  <a:lnTo>
                    <a:pt x="49" y="83"/>
                  </a:lnTo>
                  <a:lnTo>
                    <a:pt x="35" y="79"/>
                  </a:lnTo>
                  <a:lnTo>
                    <a:pt x="24" y="74"/>
                  </a:lnTo>
                  <a:lnTo>
                    <a:pt x="12" y="67"/>
                  </a:lnTo>
                  <a:lnTo>
                    <a:pt x="6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6" y="25"/>
                  </a:lnTo>
                  <a:lnTo>
                    <a:pt x="12" y="18"/>
                  </a:lnTo>
                  <a:lnTo>
                    <a:pt x="24" y="12"/>
                  </a:lnTo>
                  <a:lnTo>
                    <a:pt x="35" y="5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19" name="Text Box 95"/>
          <p:cNvSpPr txBox="1">
            <a:spLocks noChangeArrowheads="1"/>
          </p:cNvSpPr>
          <p:nvPr/>
        </p:nvSpPr>
        <p:spPr bwMode="auto">
          <a:xfrm>
            <a:off x="184150" y="1655763"/>
            <a:ext cx="4673600" cy="2873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Take 7 minutes to design an experiment using the IVCDV chart to test the strengths of various sunscreen on aliens. </a:t>
            </a:r>
          </a:p>
        </p:txBody>
      </p:sp>
      <p:grpSp>
        <p:nvGrpSpPr>
          <p:cNvPr id="5133" name="Group 96"/>
          <p:cNvGrpSpPr>
            <a:grpSpLocks/>
          </p:cNvGrpSpPr>
          <p:nvPr/>
        </p:nvGrpSpPr>
        <p:grpSpPr bwMode="auto">
          <a:xfrm>
            <a:off x="84138" y="4652963"/>
            <a:ext cx="1114425" cy="1819275"/>
            <a:chOff x="115" y="2931"/>
            <a:chExt cx="702" cy="1146"/>
          </a:xfrm>
        </p:grpSpPr>
        <p:sp>
          <p:nvSpPr>
            <p:cNvPr id="5198" name="Freeform 97"/>
            <p:cNvSpPr>
              <a:spLocks/>
            </p:cNvSpPr>
            <p:nvPr/>
          </p:nvSpPr>
          <p:spPr bwMode="auto">
            <a:xfrm>
              <a:off x="115" y="2931"/>
              <a:ext cx="702" cy="1146"/>
            </a:xfrm>
            <a:custGeom>
              <a:avLst/>
              <a:gdLst>
                <a:gd name="T0" fmla="*/ 702 w 1900"/>
                <a:gd name="T1" fmla="*/ 437 h 3371"/>
                <a:gd name="T2" fmla="*/ 697 w 1900"/>
                <a:gd name="T3" fmla="*/ 400 h 3371"/>
                <a:gd name="T4" fmla="*/ 682 w 1900"/>
                <a:gd name="T5" fmla="*/ 371 h 3371"/>
                <a:gd name="T6" fmla="*/ 659 w 1900"/>
                <a:gd name="T7" fmla="*/ 349 h 3371"/>
                <a:gd name="T8" fmla="*/ 633 w 1900"/>
                <a:gd name="T9" fmla="*/ 331 h 3371"/>
                <a:gd name="T10" fmla="*/ 607 w 1900"/>
                <a:gd name="T11" fmla="*/ 319 h 3371"/>
                <a:gd name="T12" fmla="*/ 584 w 1900"/>
                <a:gd name="T13" fmla="*/ 310 h 3371"/>
                <a:gd name="T14" fmla="*/ 568 w 1900"/>
                <a:gd name="T15" fmla="*/ 306 h 3371"/>
                <a:gd name="T16" fmla="*/ 561 w 1900"/>
                <a:gd name="T17" fmla="*/ 305 h 3371"/>
                <a:gd name="T18" fmla="*/ 509 w 1900"/>
                <a:gd name="T19" fmla="*/ 287 h 3371"/>
                <a:gd name="T20" fmla="*/ 484 w 1900"/>
                <a:gd name="T21" fmla="*/ 267 h 3371"/>
                <a:gd name="T22" fmla="*/ 476 w 1900"/>
                <a:gd name="T23" fmla="*/ 251 h 3371"/>
                <a:gd name="T24" fmla="*/ 476 w 1900"/>
                <a:gd name="T25" fmla="*/ 243 h 3371"/>
                <a:gd name="T26" fmla="*/ 442 w 1900"/>
                <a:gd name="T27" fmla="*/ 22 h 3371"/>
                <a:gd name="T28" fmla="*/ 399 w 1900"/>
                <a:gd name="T29" fmla="*/ 6 h 3371"/>
                <a:gd name="T30" fmla="*/ 359 w 1900"/>
                <a:gd name="T31" fmla="*/ 0 h 3371"/>
                <a:gd name="T32" fmla="*/ 324 w 1900"/>
                <a:gd name="T33" fmla="*/ 1 h 3371"/>
                <a:gd name="T34" fmla="*/ 293 w 1900"/>
                <a:gd name="T35" fmla="*/ 7 h 3371"/>
                <a:gd name="T36" fmla="*/ 269 w 1900"/>
                <a:gd name="T37" fmla="*/ 17 h 3371"/>
                <a:gd name="T38" fmla="*/ 252 w 1900"/>
                <a:gd name="T39" fmla="*/ 25 h 3371"/>
                <a:gd name="T40" fmla="*/ 242 w 1900"/>
                <a:gd name="T41" fmla="*/ 31 h 3371"/>
                <a:gd name="T42" fmla="*/ 228 w 1900"/>
                <a:gd name="T43" fmla="*/ 252 h 3371"/>
                <a:gd name="T44" fmla="*/ 226 w 1900"/>
                <a:gd name="T45" fmla="*/ 257 h 3371"/>
                <a:gd name="T46" fmla="*/ 216 w 1900"/>
                <a:gd name="T47" fmla="*/ 270 h 3371"/>
                <a:gd name="T48" fmla="*/ 194 w 1900"/>
                <a:gd name="T49" fmla="*/ 284 h 3371"/>
                <a:gd name="T50" fmla="*/ 155 w 1900"/>
                <a:gd name="T51" fmla="*/ 295 h 3371"/>
                <a:gd name="T52" fmla="*/ 148 w 1900"/>
                <a:gd name="T53" fmla="*/ 297 h 3371"/>
                <a:gd name="T54" fmla="*/ 130 w 1900"/>
                <a:gd name="T55" fmla="*/ 303 h 3371"/>
                <a:gd name="T56" fmla="*/ 104 w 1900"/>
                <a:gd name="T57" fmla="*/ 312 h 3371"/>
                <a:gd name="T58" fmla="*/ 75 w 1900"/>
                <a:gd name="T59" fmla="*/ 327 h 3371"/>
                <a:gd name="T60" fmla="*/ 45 w 1900"/>
                <a:gd name="T61" fmla="*/ 346 h 3371"/>
                <a:gd name="T62" fmla="*/ 21 w 1900"/>
                <a:gd name="T63" fmla="*/ 370 h 3371"/>
                <a:gd name="T64" fmla="*/ 4 w 1900"/>
                <a:gd name="T65" fmla="*/ 400 h 3371"/>
                <a:gd name="T66" fmla="*/ 0 w 1900"/>
                <a:gd name="T67" fmla="*/ 437 h 3371"/>
                <a:gd name="T68" fmla="*/ 44 w 1900"/>
                <a:gd name="T69" fmla="*/ 959 h 3371"/>
                <a:gd name="T70" fmla="*/ 45 w 1900"/>
                <a:gd name="T71" fmla="*/ 972 h 3371"/>
                <a:gd name="T72" fmla="*/ 51 w 1900"/>
                <a:gd name="T73" fmla="*/ 994 h 3371"/>
                <a:gd name="T74" fmla="*/ 59 w 1900"/>
                <a:gd name="T75" fmla="*/ 1021 h 3371"/>
                <a:gd name="T76" fmla="*/ 73 w 1900"/>
                <a:gd name="T77" fmla="*/ 1052 h 3371"/>
                <a:gd name="T78" fmla="*/ 92 w 1900"/>
                <a:gd name="T79" fmla="*/ 1082 h 3371"/>
                <a:gd name="T80" fmla="*/ 119 w 1900"/>
                <a:gd name="T81" fmla="*/ 1109 h 3371"/>
                <a:gd name="T82" fmla="*/ 154 w 1900"/>
                <a:gd name="T83" fmla="*/ 1128 h 3371"/>
                <a:gd name="T84" fmla="*/ 177 w 1900"/>
                <a:gd name="T85" fmla="*/ 1134 h 3371"/>
                <a:gd name="T86" fmla="*/ 190 w 1900"/>
                <a:gd name="T87" fmla="*/ 1137 h 3371"/>
                <a:gd name="T88" fmla="*/ 215 w 1900"/>
                <a:gd name="T89" fmla="*/ 1139 h 3371"/>
                <a:gd name="T90" fmla="*/ 251 w 1900"/>
                <a:gd name="T91" fmla="*/ 1143 h 3371"/>
                <a:gd name="T92" fmla="*/ 296 w 1900"/>
                <a:gd name="T93" fmla="*/ 1145 h 3371"/>
                <a:gd name="T94" fmla="*/ 349 w 1900"/>
                <a:gd name="T95" fmla="*/ 1146 h 3371"/>
                <a:gd name="T96" fmla="*/ 409 w 1900"/>
                <a:gd name="T97" fmla="*/ 1145 h 3371"/>
                <a:gd name="T98" fmla="*/ 474 w 1900"/>
                <a:gd name="T99" fmla="*/ 1141 h 3371"/>
                <a:gd name="T100" fmla="*/ 509 w 1900"/>
                <a:gd name="T101" fmla="*/ 1137 h 3371"/>
                <a:gd name="T102" fmla="*/ 517 w 1900"/>
                <a:gd name="T103" fmla="*/ 1135 h 3371"/>
                <a:gd name="T104" fmla="*/ 531 w 1900"/>
                <a:gd name="T105" fmla="*/ 1131 h 3371"/>
                <a:gd name="T106" fmla="*/ 548 w 1900"/>
                <a:gd name="T107" fmla="*/ 1122 h 3371"/>
                <a:gd name="T108" fmla="*/ 569 w 1900"/>
                <a:gd name="T109" fmla="*/ 1107 h 3371"/>
                <a:gd name="T110" fmla="*/ 590 w 1900"/>
                <a:gd name="T111" fmla="*/ 1085 h 3371"/>
                <a:gd name="T112" fmla="*/ 610 w 1900"/>
                <a:gd name="T113" fmla="*/ 1054 h 3371"/>
                <a:gd name="T114" fmla="*/ 627 w 1900"/>
                <a:gd name="T115" fmla="*/ 1012 h 33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0"/>
                <a:gd name="T175" fmla="*/ 0 h 3371"/>
                <a:gd name="T176" fmla="*/ 1900 w 1900"/>
                <a:gd name="T177" fmla="*/ 3371 h 33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0" h="3371">
                  <a:moveTo>
                    <a:pt x="1717" y="2901"/>
                  </a:moveTo>
                  <a:lnTo>
                    <a:pt x="1900" y="1284"/>
                  </a:lnTo>
                  <a:lnTo>
                    <a:pt x="1896" y="1229"/>
                  </a:lnTo>
                  <a:lnTo>
                    <a:pt x="1886" y="1178"/>
                  </a:lnTo>
                  <a:lnTo>
                    <a:pt x="1869" y="1133"/>
                  </a:lnTo>
                  <a:lnTo>
                    <a:pt x="1845" y="1092"/>
                  </a:lnTo>
                  <a:lnTo>
                    <a:pt x="1816" y="1056"/>
                  </a:lnTo>
                  <a:lnTo>
                    <a:pt x="1783" y="1026"/>
                  </a:lnTo>
                  <a:lnTo>
                    <a:pt x="1749" y="998"/>
                  </a:lnTo>
                  <a:lnTo>
                    <a:pt x="1713" y="974"/>
                  </a:lnTo>
                  <a:lnTo>
                    <a:pt x="1677" y="954"/>
                  </a:lnTo>
                  <a:lnTo>
                    <a:pt x="1642" y="937"/>
                  </a:lnTo>
                  <a:lnTo>
                    <a:pt x="1609" y="923"/>
                  </a:lnTo>
                  <a:lnTo>
                    <a:pt x="1580" y="913"/>
                  </a:lnTo>
                  <a:lnTo>
                    <a:pt x="1554" y="904"/>
                  </a:lnTo>
                  <a:lnTo>
                    <a:pt x="1536" y="899"/>
                  </a:lnTo>
                  <a:lnTo>
                    <a:pt x="1524" y="897"/>
                  </a:lnTo>
                  <a:lnTo>
                    <a:pt x="1518" y="896"/>
                  </a:lnTo>
                  <a:lnTo>
                    <a:pt x="1436" y="872"/>
                  </a:lnTo>
                  <a:lnTo>
                    <a:pt x="1377" y="843"/>
                  </a:lnTo>
                  <a:lnTo>
                    <a:pt x="1336" y="814"/>
                  </a:lnTo>
                  <a:lnTo>
                    <a:pt x="1310" y="784"/>
                  </a:lnTo>
                  <a:lnTo>
                    <a:pt x="1296" y="757"/>
                  </a:lnTo>
                  <a:lnTo>
                    <a:pt x="1289" y="737"/>
                  </a:lnTo>
                  <a:lnTo>
                    <a:pt x="1289" y="721"/>
                  </a:lnTo>
                  <a:lnTo>
                    <a:pt x="1289" y="716"/>
                  </a:lnTo>
                  <a:lnTo>
                    <a:pt x="1255" y="102"/>
                  </a:lnTo>
                  <a:lnTo>
                    <a:pt x="1195" y="65"/>
                  </a:lnTo>
                  <a:lnTo>
                    <a:pt x="1137" y="37"/>
                  </a:lnTo>
                  <a:lnTo>
                    <a:pt x="1081" y="17"/>
                  </a:lnTo>
                  <a:lnTo>
                    <a:pt x="1026" y="5"/>
                  </a:lnTo>
                  <a:lnTo>
                    <a:pt x="973" y="0"/>
                  </a:lnTo>
                  <a:lnTo>
                    <a:pt x="923" y="0"/>
                  </a:lnTo>
                  <a:lnTo>
                    <a:pt x="877" y="3"/>
                  </a:lnTo>
                  <a:lnTo>
                    <a:pt x="833" y="12"/>
                  </a:lnTo>
                  <a:lnTo>
                    <a:pt x="794" y="22"/>
                  </a:lnTo>
                  <a:lnTo>
                    <a:pt x="758" y="36"/>
                  </a:lnTo>
                  <a:lnTo>
                    <a:pt x="727" y="49"/>
                  </a:lnTo>
                  <a:lnTo>
                    <a:pt x="701" y="61"/>
                  </a:lnTo>
                  <a:lnTo>
                    <a:pt x="681" y="73"/>
                  </a:lnTo>
                  <a:lnTo>
                    <a:pt x="664" y="84"/>
                  </a:lnTo>
                  <a:lnTo>
                    <a:pt x="655" y="90"/>
                  </a:lnTo>
                  <a:lnTo>
                    <a:pt x="652" y="92"/>
                  </a:lnTo>
                  <a:lnTo>
                    <a:pt x="617" y="740"/>
                  </a:lnTo>
                  <a:lnTo>
                    <a:pt x="616" y="745"/>
                  </a:lnTo>
                  <a:lnTo>
                    <a:pt x="611" y="755"/>
                  </a:lnTo>
                  <a:lnTo>
                    <a:pt x="600" y="773"/>
                  </a:lnTo>
                  <a:lnTo>
                    <a:pt x="585" y="793"/>
                  </a:lnTo>
                  <a:lnTo>
                    <a:pt x="559" y="815"/>
                  </a:lnTo>
                  <a:lnTo>
                    <a:pt x="525" y="836"/>
                  </a:lnTo>
                  <a:lnTo>
                    <a:pt x="479" y="855"/>
                  </a:lnTo>
                  <a:lnTo>
                    <a:pt x="419" y="868"/>
                  </a:lnTo>
                  <a:lnTo>
                    <a:pt x="414" y="870"/>
                  </a:lnTo>
                  <a:lnTo>
                    <a:pt x="400" y="873"/>
                  </a:lnTo>
                  <a:lnTo>
                    <a:pt x="378" y="880"/>
                  </a:lnTo>
                  <a:lnTo>
                    <a:pt x="351" y="890"/>
                  </a:lnTo>
                  <a:lnTo>
                    <a:pt x="318" y="902"/>
                  </a:lnTo>
                  <a:lnTo>
                    <a:pt x="281" y="918"/>
                  </a:lnTo>
                  <a:lnTo>
                    <a:pt x="241" y="937"/>
                  </a:lnTo>
                  <a:lnTo>
                    <a:pt x="202" y="961"/>
                  </a:lnTo>
                  <a:lnTo>
                    <a:pt x="161" y="986"/>
                  </a:lnTo>
                  <a:lnTo>
                    <a:pt x="123" y="1017"/>
                  </a:lnTo>
                  <a:lnTo>
                    <a:pt x="87" y="1049"/>
                  </a:lnTo>
                  <a:lnTo>
                    <a:pt x="57" y="1089"/>
                  </a:lnTo>
                  <a:lnTo>
                    <a:pt x="31" y="1130"/>
                  </a:lnTo>
                  <a:lnTo>
                    <a:pt x="12" y="1178"/>
                  </a:lnTo>
                  <a:lnTo>
                    <a:pt x="2" y="1227"/>
                  </a:lnTo>
                  <a:lnTo>
                    <a:pt x="0" y="1284"/>
                  </a:lnTo>
                  <a:lnTo>
                    <a:pt x="118" y="2817"/>
                  </a:lnTo>
                  <a:lnTo>
                    <a:pt x="118" y="2822"/>
                  </a:lnTo>
                  <a:lnTo>
                    <a:pt x="120" y="2836"/>
                  </a:lnTo>
                  <a:lnTo>
                    <a:pt x="123" y="2858"/>
                  </a:lnTo>
                  <a:lnTo>
                    <a:pt x="128" y="2887"/>
                  </a:lnTo>
                  <a:lnTo>
                    <a:pt x="137" y="2923"/>
                  </a:lnTo>
                  <a:lnTo>
                    <a:pt x="147" y="2963"/>
                  </a:lnTo>
                  <a:lnTo>
                    <a:pt x="159" y="3004"/>
                  </a:lnTo>
                  <a:lnTo>
                    <a:pt x="176" y="3048"/>
                  </a:lnTo>
                  <a:lnTo>
                    <a:pt x="197" y="3094"/>
                  </a:lnTo>
                  <a:lnTo>
                    <a:pt x="221" y="3139"/>
                  </a:lnTo>
                  <a:lnTo>
                    <a:pt x="250" y="3183"/>
                  </a:lnTo>
                  <a:lnTo>
                    <a:pt x="284" y="3224"/>
                  </a:lnTo>
                  <a:lnTo>
                    <a:pt x="322" y="3262"/>
                  </a:lnTo>
                  <a:lnTo>
                    <a:pt x="366" y="3292"/>
                  </a:lnTo>
                  <a:lnTo>
                    <a:pt x="417" y="3318"/>
                  </a:lnTo>
                  <a:lnTo>
                    <a:pt x="474" y="3337"/>
                  </a:lnTo>
                  <a:lnTo>
                    <a:pt x="479" y="3337"/>
                  </a:lnTo>
                  <a:lnTo>
                    <a:pt x="493" y="3340"/>
                  </a:lnTo>
                  <a:lnTo>
                    <a:pt x="515" y="3344"/>
                  </a:lnTo>
                  <a:lnTo>
                    <a:pt x="544" y="3347"/>
                  </a:lnTo>
                  <a:lnTo>
                    <a:pt x="582" y="3351"/>
                  </a:lnTo>
                  <a:lnTo>
                    <a:pt x="628" y="3356"/>
                  </a:lnTo>
                  <a:lnTo>
                    <a:pt x="679" y="3361"/>
                  </a:lnTo>
                  <a:lnTo>
                    <a:pt x="737" y="3364"/>
                  </a:lnTo>
                  <a:lnTo>
                    <a:pt x="800" y="3368"/>
                  </a:lnTo>
                  <a:lnTo>
                    <a:pt x="870" y="3369"/>
                  </a:lnTo>
                  <a:lnTo>
                    <a:pt x="944" y="3371"/>
                  </a:lnTo>
                  <a:lnTo>
                    <a:pt x="1023" y="3369"/>
                  </a:lnTo>
                  <a:lnTo>
                    <a:pt x="1106" y="3368"/>
                  </a:lnTo>
                  <a:lnTo>
                    <a:pt x="1194" y="3363"/>
                  </a:lnTo>
                  <a:lnTo>
                    <a:pt x="1283" y="3356"/>
                  </a:lnTo>
                  <a:lnTo>
                    <a:pt x="1375" y="3345"/>
                  </a:lnTo>
                  <a:lnTo>
                    <a:pt x="1378" y="3345"/>
                  </a:lnTo>
                  <a:lnTo>
                    <a:pt x="1385" y="3344"/>
                  </a:lnTo>
                  <a:lnTo>
                    <a:pt x="1399" y="3340"/>
                  </a:lnTo>
                  <a:lnTo>
                    <a:pt x="1416" y="3335"/>
                  </a:lnTo>
                  <a:lnTo>
                    <a:pt x="1436" y="3327"/>
                  </a:lnTo>
                  <a:lnTo>
                    <a:pt x="1459" y="3316"/>
                  </a:lnTo>
                  <a:lnTo>
                    <a:pt x="1484" y="3301"/>
                  </a:lnTo>
                  <a:lnTo>
                    <a:pt x="1512" y="3282"/>
                  </a:lnTo>
                  <a:lnTo>
                    <a:pt x="1541" y="3257"/>
                  </a:lnTo>
                  <a:lnTo>
                    <a:pt x="1568" y="3227"/>
                  </a:lnTo>
                  <a:lnTo>
                    <a:pt x="1597" y="3192"/>
                  </a:lnTo>
                  <a:lnTo>
                    <a:pt x="1624" y="3149"/>
                  </a:lnTo>
                  <a:lnTo>
                    <a:pt x="1652" y="3099"/>
                  </a:lnTo>
                  <a:lnTo>
                    <a:pt x="1676" y="3041"/>
                  </a:lnTo>
                  <a:lnTo>
                    <a:pt x="1698" y="2976"/>
                  </a:lnTo>
                  <a:lnTo>
                    <a:pt x="1717" y="29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Freeform 98"/>
            <p:cNvSpPr>
              <a:spLocks/>
            </p:cNvSpPr>
            <p:nvPr/>
          </p:nvSpPr>
          <p:spPr bwMode="auto">
            <a:xfrm>
              <a:off x="370" y="2954"/>
              <a:ext cx="200" cy="237"/>
            </a:xfrm>
            <a:custGeom>
              <a:avLst/>
              <a:gdLst>
                <a:gd name="T0" fmla="*/ 6 w 501"/>
                <a:gd name="T1" fmla="*/ 14 h 608"/>
                <a:gd name="T2" fmla="*/ 7 w 501"/>
                <a:gd name="T3" fmla="*/ 14 h 608"/>
                <a:gd name="T4" fmla="*/ 10 w 501"/>
                <a:gd name="T5" fmla="*/ 13 h 608"/>
                <a:gd name="T6" fmla="*/ 14 w 501"/>
                <a:gd name="T7" fmla="*/ 12 h 608"/>
                <a:gd name="T8" fmla="*/ 19 w 501"/>
                <a:gd name="T9" fmla="*/ 10 h 608"/>
                <a:gd name="T10" fmla="*/ 26 w 501"/>
                <a:gd name="T11" fmla="*/ 8 h 608"/>
                <a:gd name="T12" fmla="*/ 35 w 501"/>
                <a:gd name="T13" fmla="*/ 5 h 608"/>
                <a:gd name="T14" fmla="*/ 45 w 501"/>
                <a:gd name="T15" fmla="*/ 4 h 608"/>
                <a:gd name="T16" fmla="*/ 56 w 501"/>
                <a:gd name="T17" fmla="*/ 2 h 608"/>
                <a:gd name="T18" fmla="*/ 69 w 501"/>
                <a:gd name="T19" fmla="*/ 1 h 608"/>
                <a:gd name="T20" fmla="*/ 83 w 501"/>
                <a:gd name="T21" fmla="*/ 0 h 608"/>
                <a:gd name="T22" fmla="*/ 98 w 501"/>
                <a:gd name="T23" fmla="*/ 0 h 608"/>
                <a:gd name="T24" fmla="*/ 115 w 501"/>
                <a:gd name="T25" fmla="*/ 1 h 608"/>
                <a:gd name="T26" fmla="*/ 133 w 501"/>
                <a:gd name="T27" fmla="*/ 3 h 608"/>
                <a:gd name="T28" fmla="*/ 152 w 501"/>
                <a:gd name="T29" fmla="*/ 7 h 608"/>
                <a:gd name="T30" fmla="*/ 172 w 501"/>
                <a:gd name="T31" fmla="*/ 11 h 608"/>
                <a:gd name="T32" fmla="*/ 194 w 501"/>
                <a:gd name="T33" fmla="*/ 17 h 608"/>
                <a:gd name="T34" fmla="*/ 200 w 501"/>
                <a:gd name="T35" fmla="*/ 237 h 608"/>
                <a:gd name="T36" fmla="*/ 198 w 501"/>
                <a:gd name="T37" fmla="*/ 237 h 608"/>
                <a:gd name="T38" fmla="*/ 195 w 501"/>
                <a:gd name="T39" fmla="*/ 237 h 608"/>
                <a:gd name="T40" fmla="*/ 190 w 501"/>
                <a:gd name="T41" fmla="*/ 236 h 608"/>
                <a:gd name="T42" fmla="*/ 182 w 501"/>
                <a:gd name="T43" fmla="*/ 235 h 608"/>
                <a:gd name="T44" fmla="*/ 173 w 501"/>
                <a:gd name="T45" fmla="*/ 234 h 608"/>
                <a:gd name="T46" fmla="*/ 162 w 501"/>
                <a:gd name="T47" fmla="*/ 233 h 608"/>
                <a:gd name="T48" fmla="*/ 150 w 501"/>
                <a:gd name="T49" fmla="*/ 231 h 608"/>
                <a:gd name="T50" fmla="*/ 137 w 501"/>
                <a:gd name="T51" fmla="*/ 230 h 608"/>
                <a:gd name="T52" fmla="*/ 121 w 501"/>
                <a:gd name="T53" fmla="*/ 229 h 608"/>
                <a:gd name="T54" fmla="*/ 106 w 501"/>
                <a:gd name="T55" fmla="*/ 228 h 608"/>
                <a:gd name="T56" fmla="*/ 89 w 501"/>
                <a:gd name="T57" fmla="*/ 228 h 608"/>
                <a:gd name="T58" fmla="*/ 72 w 501"/>
                <a:gd name="T59" fmla="*/ 228 h 608"/>
                <a:gd name="T60" fmla="*/ 54 w 501"/>
                <a:gd name="T61" fmla="*/ 228 h 608"/>
                <a:gd name="T62" fmla="*/ 36 w 501"/>
                <a:gd name="T63" fmla="*/ 229 h 608"/>
                <a:gd name="T64" fmla="*/ 18 w 501"/>
                <a:gd name="T65" fmla="*/ 230 h 608"/>
                <a:gd name="T66" fmla="*/ 0 w 501"/>
                <a:gd name="T67" fmla="*/ 233 h 608"/>
                <a:gd name="T68" fmla="*/ 6 w 501"/>
                <a:gd name="T69" fmla="*/ 14 h 6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1"/>
                <a:gd name="T106" fmla="*/ 0 h 608"/>
                <a:gd name="T107" fmla="*/ 501 w 501"/>
                <a:gd name="T108" fmla="*/ 608 h 6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1" h="608">
                  <a:moveTo>
                    <a:pt x="15" y="37"/>
                  </a:moveTo>
                  <a:lnTo>
                    <a:pt x="17" y="36"/>
                  </a:lnTo>
                  <a:lnTo>
                    <a:pt x="24" y="34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5" y="20"/>
                  </a:lnTo>
                  <a:lnTo>
                    <a:pt x="87" y="14"/>
                  </a:lnTo>
                  <a:lnTo>
                    <a:pt x="112" y="10"/>
                  </a:lnTo>
                  <a:lnTo>
                    <a:pt x="140" y="5"/>
                  </a:lnTo>
                  <a:lnTo>
                    <a:pt x="172" y="2"/>
                  </a:lnTo>
                  <a:lnTo>
                    <a:pt x="208" y="0"/>
                  </a:lnTo>
                  <a:lnTo>
                    <a:pt x="246" y="0"/>
                  </a:lnTo>
                  <a:lnTo>
                    <a:pt x="289" y="3"/>
                  </a:lnTo>
                  <a:lnTo>
                    <a:pt x="333" y="8"/>
                  </a:lnTo>
                  <a:lnTo>
                    <a:pt x="381" y="17"/>
                  </a:lnTo>
                  <a:lnTo>
                    <a:pt x="432" y="29"/>
                  </a:lnTo>
                  <a:lnTo>
                    <a:pt x="485" y="44"/>
                  </a:lnTo>
                  <a:lnTo>
                    <a:pt x="501" y="608"/>
                  </a:lnTo>
                  <a:lnTo>
                    <a:pt x="497" y="608"/>
                  </a:lnTo>
                  <a:lnTo>
                    <a:pt x="489" y="607"/>
                  </a:lnTo>
                  <a:lnTo>
                    <a:pt x="475" y="605"/>
                  </a:lnTo>
                  <a:lnTo>
                    <a:pt x="456" y="602"/>
                  </a:lnTo>
                  <a:lnTo>
                    <a:pt x="434" y="600"/>
                  </a:lnTo>
                  <a:lnTo>
                    <a:pt x="407" y="597"/>
                  </a:lnTo>
                  <a:lnTo>
                    <a:pt x="376" y="593"/>
                  </a:lnTo>
                  <a:lnTo>
                    <a:pt x="342" y="591"/>
                  </a:lnTo>
                  <a:lnTo>
                    <a:pt x="304" y="588"/>
                  </a:lnTo>
                  <a:lnTo>
                    <a:pt x="265" y="586"/>
                  </a:lnTo>
                  <a:lnTo>
                    <a:pt x="224" y="586"/>
                  </a:lnTo>
                  <a:lnTo>
                    <a:pt x="181" y="585"/>
                  </a:lnTo>
                  <a:lnTo>
                    <a:pt x="136" y="586"/>
                  </a:lnTo>
                  <a:lnTo>
                    <a:pt x="90" y="588"/>
                  </a:lnTo>
                  <a:lnTo>
                    <a:pt x="46" y="591"/>
                  </a:lnTo>
                  <a:lnTo>
                    <a:pt x="0" y="59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Freeform 99"/>
            <p:cNvSpPr>
              <a:spLocks/>
            </p:cNvSpPr>
            <p:nvPr/>
          </p:nvSpPr>
          <p:spPr bwMode="auto">
            <a:xfrm>
              <a:off x="486" y="2954"/>
              <a:ext cx="60" cy="235"/>
            </a:xfrm>
            <a:custGeom>
              <a:avLst/>
              <a:gdLst>
                <a:gd name="T0" fmla="*/ 0 w 152"/>
                <a:gd name="T1" fmla="*/ 0 h 603"/>
                <a:gd name="T2" fmla="*/ 59 w 152"/>
                <a:gd name="T3" fmla="*/ 11 h 603"/>
                <a:gd name="T4" fmla="*/ 60 w 152"/>
                <a:gd name="T5" fmla="*/ 235 h 603"/>
                <a:gd name="T6" fmla="*/ 2 w 152"/>
                <a:gd name="T7" fmla="*/ 229 h 603"/>
                <a:gd name="T8" fmla="*/ 0 w 152"/>
                <a:gd name="T9" fmla="*/ 0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03"/>
                <a:gd name="T17" fmla="*/ 152 w 152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03">
                  <a:moveTo>
                    <a:pt x="0" y="0"/>
                  </a:moveTo>
                  <a:lnTo>
                    <a:pt x="150" y="29"/>
                  </a:lnTo>
                  <a:lnTo>
                    <a:pt x="152" y="603"/>
                  </a:lnTo>
                  <a:lnTo>
                    <a:pt x="6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Freeform 100"/>
            <p:cNvSpPr>
              <a:spLocks/>
            </p:cNvSpPr>
            <p:nvPr/>
          </p:nvSpPr>
          <p:spPr bwMode="auto">
            <a:xfrm>
              <a:off x="461" y="2953"/>
              <a:ext cx="27" cy="230"/>
            </a:xfrm>
            <a:custGeom>
              <a:avLst/>
              <a:gdLst>
                <a:gd name="T0" fmla="*/ 25 w 68"/>
                <a:gd name="T1" fmla="*/ 1 h 590"/>
                <a:gd name="T2" fmla="*/ 27 w 68"/>
                <a:gd name="T3" fmla="*/ 230 h 590"/>
                <a:gd name="T4" fmla="*/ 0 w 68"/>
                <a:gd name="T5" fmla="*/ 230 h 590"/>
                <a:gd name="T6" fmla="*/ 3 w 68"/>
                <a:gd name="T7" fmla="*/ 0 h 590"/>
                <a:gd name="T8" fmla="*/ 25 w 68"/>
                <a:gd name="T9" fmla="*/ 1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90"/>
                <a:gd name="T17" fmla="*/ 68 w 68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90">
                  <a:moveTo>
                    <a:pt x="62" y="2"/>
                  </a:moveTo>
                  <a:lnTo>
                    <a:pt x="68" y="590"/>
                  </a:lnTo>
                  <a:lnTo>
                    <a:pt x="0" y="590"/>
                  </a:lnTo>
                  <a:lnTo>
                    <a:pt x="7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Freeform 101"/>
            <p:cNvSpPr>
              <a:spLocks/>
            </p:cNvSpPr>
            <p:nvPr/>
          </p:nvSpPr>
          <p:spPr bwMode="auto">
            <a:xfrm>
              <a:off x="392" y="2959"/>
              <a:ext cx="20" cy="224"/>
            </a:xfrm>
            <a:custGeom>
              <a:avLst/>
              <a:gdLst>
                <a:gd name="T0" fmla="*/ 0 w 51"/>
                <a:gd name="T1" fmla="*/ 3 h 574"/>
                <a:gd name="T2" fmla="*/ 20 w 51"/>
                <a:gd name="T3" fmla="*/ 0 h 574"/>
                <a:gd name="T4" fmla="*/ 20 w 51"/>
                <a:gd name="T5" fmla="*/ 224 h 574"/>
                <a:gd name="T6" fmla="*/ 0 w 51"/>
                <a:gd name="T7" fmla="*/ 224 h 574"/>
                <a:gd name="T8" fmla="*/ 0 w 51"/>
                <a:gd name="T9" fmla="*/ 3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74"/>
                <a:gd name="T17" fmla="*/ 51 w 51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74">
                  <a:moveTo>
                    <a:pt x="1" y="8"/>
                  </a:moveTo>
                  <a:lnTo>
                    <a:pt x="51" y="0"/>
                  </a:lnTo>
                  <a:lnTo>
                    <a:pt x="51" y="574"/>
                  </a:lnTo>
                  <a:lnTo>
                    <a:pt x="0" y="57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Freeform 102"/>
            <p:cNvSpPr>
              <a:spLocks/>
            </p:cNvSpPr>
            <p:nvPr/>
          </p:nvSpPr>
          <p:spPr bwMode="auto">
            <a:xfrm>
              <a:off x="136" y="3214"/>
              <a:ext cx="660" cy="328"/>
            </a:xfrm>
            <a:custGeom>
              <a:avLst/>
              <a:gdLst>
                <a:gd name="T0" fmla="*/ 1 w 1666"/>
                <a:gd name="T1" fmla="*/ 122 h 841"/>
                <a:gd name="T2" fmla="*/ 5 w 1666"/>
                <a:gd name="T3" fmla="*/ 112 h 841"/>
                <a:gd name="T4" fmla="*/ 16 w 1666"/>
                <a:gd name="T5" fmla="*/ 93 h 841"/>
                <a:gd name="T6" fmla="*/ 37 w 1666"/>
                <a:gd name="T7" fmla="*/ 71 h 841"/>
                <a:gd name="T8" fmla="*/ 71 w 1666"/>
                <a:gd name="T9" fmla="*/ 48 h 841"/>
                <a:gd name="T10" fmla="*/ 118 w 1666"/>
                <a:gd name="T11" fmla="*/ 26 h 841"/>
                <a:gd name="T12" fmla="*/ 186 w 1666"/>
                <a:gd name="T13" fmla="*/ 9 h 841"/>
                <a:gd name="T14" fmla="*/ 273 w 1666"/>
                <a:gd name="T15" fmla="*/ 1 h 841"/>
                <a:gd name="T16" fmla="*/ 329 w 1666"/>
                <a:gd name="T17" fmla="*/ 0 h 841"/>
                <a:gd name="T18" fmla="*/ 354 w 1666"/>
                <a:gd name="T19" fmla="*/ 1 h 841"/>
                <a:gd name="T20" fmla="*/ 399 w 1666"/>
                <a:gd name="T21" fmla="*/ 5 h 841"/>
                <a:gd name="T22" fmla="*/ 455 w 1666"/>
                <a:gd name="T23" fmla="*/ 14 h 841"/>
                <a:gd name="T24" fmla="*/ 515 w 1666"/>
                <a:gd name="T25" fmla="*/ 29 h 841"/>
                <a:gd name="T26" fmla="*/ 574 w 1666"/>
                <a:gd name="T27" fmla="*/ 50 h 841"/>
                <a:gd name="T28" fmla="*/ 622 w 1666"/>
                <a:gd name="T29" fmla="*/ 80 h 841"/>
                <a:gd name="T30" fmla="*/ 653 w 1666"/>
                <a:gd name="T31" fmla="*/ 121 h 841"/>
                <a:gd name="T32" fmla="*/ 643 w 1666"/>
                <a:gd name="T33" fmla="*/ 318 h 841"/>
                <a:gd name="T34" fmla="*/ 638 w 1666"/>
                <a:gd name="T35" fmla="*/ 319 h 841"/>
                <a:gd name="T36" fmla="*/ 625 w 1666"/>
                <a:gd name="T37" fmla="*/ 319 h 841"/>
                <a:gd name="T38" fmla="*/ 603 w 1666"/>
                <a:gd name="T39" fmla="*/ 321 h 841"/>
                <a:gd name="T40" fmla="*/ 574 w 1666"/>
                <a:gd name="T41" fmla="*/ 323 h 841"/>
                <a:gd name="T42" fmla="*/ 540 w 1666"/>
                <a:gd name="T43" fmla="*/ 325 h 841"/>
                <a:gd name="T44" fmla="*/ 500 w 1666"/>
                <a:gd name="T45" fmla="*/ 326 h 841"/>
                <a:gd name="T46" fmla="*/ 456 w 1666"/>
                <a:gd name="T47" fmla="*/ 327 h 841"/>
                <a:gd name="T48" fmla="*/ 408 w 1666"/>
                <a:gd name="T49" fmla="*/ 328 h 841"/>
                <a:gd name="T50" fmla="*/ 358 w 1666"/>
                <a:gd name="T51" fmla="*/ 327 h 841"/>
                <a:gd name="T52" fmla="*/ 306 w 1666"/>
                <a:gd name="T53" fmla="*/ 327 h 841"/>
                <a:gd name="T54" fmla="*/ 254 w 1666"/>
                <a:gd name="T55" fmla="*/ 324 h 841"/>
                <a:gd name="T56" fmla="*/ 200 w 1666"/>
                <a:gd name="T57" fmla="*/ 320 h 841"/>
                <a:gd name="T58" fmla="*/ 149 w 1666"/>
                <a:gd name="T59" fmla="*/ 315 h 841"/>
                <a:gd name="T60" fmla="*/ 100 w 1666"/>
                <a:gd name="T61" fmla="*/ 307 h 841"/>
                <a:gd name="T62" fmla="*/ 53 w 1666"/>
                <a:gd name="T63" fmla="*/ 298 h 841"/>
                <a:gd name="T64" fmla="*/ 10 w 1666"/>
                <a:gd name="T65" fmla="*/ 287 h 8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6"/>
                <a:gd name="T100" fmla="*/ 0 h 841"/>
                <a:gd name="T101" fmla="*/ 1666 w 1666"/>
                <a:gd name="T102" fmla="*/ 841 h 8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6" h="841">
                  <a:moveTo>
                    <a:pt x="0" y="316"/>
                  </a:moveTo>
                  <a:lnTo>
                    <a:pt x="2" y="313"/>
                  </a:lnTo>
                  <a:lnTo>
                    <a:pt x="5" y="303"/>
                  </a:lnTo>
                  <a:lnTo>
                    <a:pt x="12" y="286"/>
                  </a:lnTo>
                  <a:lnTo>
                    <a:pt x="24" y="265"/>
                  </a:lnTo>
                  <a:lnTo>
                    <a:pt x="41" y="239"/>
                  </a:lnTo>
                  <a:lnTo>
                    <a:pt x="64" y="212"/>
                  </a:lnTo>
                  <a:lnTo>
                    <a:pt x="93" y="183"/>
                  </a:lnTo>
                  <a:lnTo>
                    <a:pt x="132" y="152"/>
                  </a:lnTo>
                  <a:lnTo>
                    <a:pt x="178" y="123"/>
                  </a:lnTo>
                  <a:lnTo>
                    <a:pt x="235" y="94"/>
                  </a:lnTo>
                  <a:lnTo>
                    <a:pt x="299" y="67"/>
                  </a:lnTo>
                  <a:lnTo>
                    <a:pt x="378" y="45"/>
                  </a:lnTo>
                  <a:lnTo>
                    <a:pt x="469" y="24"/>
                  </a:lnTo>
                  <a:lnTo>
                    <a:pt x="571" y="10"/>
                  </a:lnTo>
                  <a:lnTo>
                    <a:pt x="689" y="2"/>
                  </a:lnTo>
                  <a:lnTo>
                    <a:pt x="821" y="0"/>
                  </a:lnTo>
                  <a:lnTo>
                    <a:pt x="830" y="0"/>
                  </a:lnTo>
                  <a:lnTo>
                    <a:pt x="855" y="2"/>
                  </a:lnTo>
                  <a:lnTo>
                    <a:pt x="894" y="3"/>
                  </a:lnTo>
                  <a:lnTo>
                    <a:pt x="946" y="9"/>
                  </a:lnTo>
                  <a:lnTo>
                    <a:pt x="1007" y="14"/>
                  </a:lnTo>
                  <a:lnTo>
                    <a:pt x="1076" y="24"/>
                  </a:lnTo>
                  <a:lnTo>
                    <a:pt x="1149" y="36"/>
                  </a:lnTo>
                  <a:lnTo>
                    <a:pt x="1224" y="53"/>
                  </a:lnTo>
                  <a:lnTo>
                    <a:pt x="1301" y="74"/>
                  </a:lnTo>
                  <a:lnTo>
                    <a:pt x="1377" y="98"/>
                  </a:lnTo>
                  <a:lnTo>
                    <a:pt x="1448" y="128"/>
                  </a:lnTo>
                  <a:lnTo>
                    <a:pt x="1513" y="164"/>
                  </a:lnTo>
                  <a:lnTo>
                    <a:pt x="1570" y="205"/>
                  </a:lnTo>
                  <a:lnTo>
                    <a:pt x="1614" y="255"/>
                  </a:lnTo>
                  <a:lnTo>
                    <a:pt x="1648" y="310"/>
                  </a:lnTo>
                  <a:lnTo>
                    <a:pt x="1666" y="373"/>
                  </a:lnTo>
                  <a:lnTo>
                    <a:pt x="1623" y="816"/>
                  </a:lnTo>
                  <a:lnTo>
                    <a:pt x="1619" y="816"/>
                  </a:lnTo>
                  <a:lnTo>
                    <a:pt x="1611" y="817"/>
                  </a:lnTo>
                  <a:lnTo>
                    <a:pt x="1597" y="817"/>
                  </a:lnTo>
                  <a:lnTo>
                    <a:pt x="1577" y="819"/>
                  </a:lnTo>
                  <a:lnTo>
                    <a:pt x="1553" y="821"/>
                  </a:lnTo>
                  <a:lnTo>
                    <a:pt x="1522" y="822"/>
                  </a:lnTo>
                  <a:lnTo>
                    <a:pt x="1488" y="826"/>
                  </a:lnTo>
                  <a:lnTo>
                    <a:pt x="1450" y="828"/>
                  </a:lnTo>
                  <a:lnTo>
                    <a:pt x="1409" y="829"/>
                  </a:lnTo>
                  <a:lnTo>
                    <a:pt x="1363" y="833"/>
                  </a:lnTo>
                  <a:lnTo>
                    <a:pt x="1313" y="834"/>
                  </a:lnTo>
                  <a:lnTo>
                    <a:pt x="1262" y="836"/>
                  </a:lnTo>
                  <a:lnTo>
                    <a:pt x="1207" y="838"/>
                  </a:lnTo>
                  <a:lnTo>
                    <a:pt x="1151" y="839"/>
                  </a:lnTo>
                  <a:lnTo>
                    <a:pt x="1091" y="839"/>
                  </a:lnTo>
                  <a:lnTo>
                    <a:pt x="1030" y="841"/>
                  </a:lnTo>
                  <a:lnTo>
                    <a:pt x="968" y="841"/>
                  </a:lnTo>
                  <a:lnTo>
                    <a:pt x="903" y="839"/>
                  </a:lnTo>
                  <a:lnTo>
                    <a:pt x="838" y="839"/>
                  </a:lnTo>
                  <a:lnTo>
                    <a:pt x="773" y="838"/>
                  </a:lnTo>
                  <a:lnTo>
                    <a:pt x="706" y="834"/>
                  </a:lnTo>
                  <a:lnTo>
                    <a:pt x="640" y="831"/>
                  </a:lnTo>
                  <a:lnTo>
                    <a:pt x="573" y="828"/>
                  </a:lnTo>
                  <a:lnTo>
                    <a:pt x="506" y="821"/>
                  </a:lnTo>
                  <a:lnTo>
                    <a:pt x="441" y="816"/>
                  </a:lnTo>
                  <a:lnTo>
                    <a:pt x="376" y="807"/>
                  </a:lnTo>
                  <a:lnTo>
                    <a:pt x="313" y="798"/>
                  </a:lnTo>
                  <a:lnTo>
                    <a:pt x="252" y="788"/>
                  </a:lnTo>
                  <a:lnTo>
                    <a:pt x="192" y="778"/>
                  </a:lnTo>
                  <a:lnTo>
                    <a:pt x="134" y="764"/>
                  </a:lnTo>
                  <a:lnTo>
                    <a:pt x="79" y="751"/>
                  </a:lnTo>
                  <a:lnTo>
                    <a:pt x="26" y="73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Freeform 103"/>
            <p:cNvSpPr>
              <a:spLocks/>
            </p:cNvSpPr>
            <p:nvPr/>
          </p:nvSpPr>
          <p:spPr bwMode="auto">
            <a:xfrm>
              <a:off x="409" y="3206"/>
              <a:ext cx="117" cy="343"/>
            </a:xfrm>
            <a:custGeom>
              <a:avLst/>
              <a:gdLst>
                <a:gd name="T0" fmla="*/ 3 w 292"/>
                <a:gd name="T1" fmla="*/ 2 h 845"/>
                <a:gd name="T2" fmla="*/ 3 w 292"/>
                <a:gd name="T3" fmla="*/ 2 h 845"/>
                <a:gd name="T4" fmla="*/ 4 w 292"/>
                <a:gd name="T5" fmla="*/ 2 h 845"/>
                <a:gd name="T6" fmla="*/ 6 w 292"/>
                <a:gd name="T7" fmla="*/ 2 h 845"/>
                <a:gd name="T8" fmla="*/ 8 w 292"/>
                <a:gd name="T9" fmla="*/ 2 h 845"/>
                <a:gd name="T10" fmla="*/ 11 w 292"/>
                <a:gd name="T11" fmla="*/ 1 h 845"/>
                <a:gd name="T12" fmla="*/ 15 w 292"/>
                <a:gd name="T13" fmla="*/ 1 h 845"/>
                <a:gd name="T14" fmla="*/ 20 w 292"/>
                <a:gd name="T15" fmla="*/ 1 h 845"/>
                <a:gd name="T16" fmla="*/ 26 w 292"/>
                <a:gd name="T17" fmla="*/ 0 h 845"/>
                <a:gd name="T18" fmla="*/ 33 w 292"/>
                <a:gd name="T19" fmla="*/ 0 h 845"/>
                <a:gd name="T20" fmla="*/ 41 w 292"/>
                <a:gd name="T21" fmla="*/ 0 h 845"/>
                <a:gd name="T22" fmla="*/ 50 w 292"/>
                <a:gd name="T23" fmla="*/ 0 h 845"/>
                <a:gd name="T24" fmla="*/ 61 w 292"/>
                <a:gd name="T25" fmla="*/ 1 h 845"/>
                <a:gd name="T26" fmla="*/ 73 w 292"/>
                <a:gd name="T27" fmla="*/ 2 h 845"/>
                <a:gd name="T28" fmla="*/ 86 w 292"/>
                <a:gd name="T29" fmla="*/ 2 h 845"/>
                <a:gd name="T30" fmla="*/ 101 w 292"/>
                <a:gd name="T31" fmla="*/ 3 h 845"/>
                <a:gd name="T32" fmla="*/ 117 w 292"/>
                <a:gd name="T33" fmla="*/ 4 h 845"/>
                <a:gd name="T34" fmla="*/ 108 w 292"/>
                <a:gd name="T35" fmla="*/ 343 h 845"/>
                <a:gd name="T36" fmla="*/ 0 w 292"/>
                <a:gd name="T37" fmla="*/ 339 h 845"/>
                <a:gd name="T38" fmla="*/ 3 w 292"/>
                <a:gd name="T39" fmla="*/ 2 h 8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845"/>
                <a:gd name="T62" fmla="*/ 292 w 292"/>
                <a:gd name="T63" fmla="*/ 845 h 8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845">
                  <a:moveTo>
                    <a:pt x="7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5" y="0"/>
                  </a:lnTo>
                  <a:lnTo>
                    <a:pt x="152" y="2"/>
                  </a:lnTo>
                  <a:lnTo>
                    <a:pt x="181" y="4"/>
                  </a:lnTo>
                  <a:lnTo>
                    <a:pt x="215" y="5"/>
                  </a:lnTo>
                  <a:lnTo>
                    <a:pt x="251" y="7"/>
                  </a:lnTo>
                  <a:lnTo>
                    <a:pt x="292" y="11"/>
                  </a:lnTo>
                  <a:lnTo>
                    <a:pt x="270" y="845"/>
                  </a:lnTo>
                  <a:lnTo>
                    <a:pt x="0" y="83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505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Freeform 104"/>
            <p:cNvSpPr>
              <a:spLocks/>
            </p:cNvSpPr>
            <p:nvPr/>
          </p:nvSpPr>
          <p:spPr bwMode="auto">
            <a:xfrm>
              <a:off x="137" y="3258"/>
              <a:ext cx="80" cy="257"/>
            </a:xfrm>
            <a:custGeom>
              <a:avLst/>
              <a:gdLst>
                <a:gd name="T0" fmla="*/ 69 w 201"/>
                <a:gd name="T1" fmla="*/ 0 h 660"/>
                <a:gd name="T2" fmla="*/ 66 w 201"/>
                <a:gd name="T3" fmla="*/ 2 h 660"/>
                <a:gd name="T4" fmla="*/ 58 w 201"/>
                <a:gd name="T5" fmla="*/ 7 h 660"/>
                <a:gd name="T6" fmla="*/ 45 w 201"/>
                <a:gd name="T7" fmla="*/ 15 h 660"/>
                <a:gd name="T8" fmla="*/ 32 w 201"/>
                <a:gd name="T9" fmla="*/ 26 h 660"/>
                <a:gd name="T10" fmla="*/ 18 w 201"/>
                <a:gd name="T11" fmla="*/ 40 h 660"/>
                <a:gd name="T12" fmla="*/ 8 w 201"/>
                <a:gd name="T13" fmla="*/ 56 h 660"/>
                <a:gd name="T14" fmla="*/ 0 w 201"/>
                <a:gd name="T15" fmla="*/ 73 h 660"/>
                <a:gd name="T16" fmla="*/ 0 w 201"/>
                <a:gd name="T17" fmla="*/ 92 h 660"/>
                <a:gd name="T18" fmla="*/ 9 w 201"/>
                <a:gd name="T19" fmla="*/ 240 h 660"/>
                <a:gd name="T20" fmla="*/ 12 w 201"/>
                <a:gd name="T21" fmla="*/ 241 h 660"/>
                <a:gd name="T22" fmla="*/ 18 w 201"/>
                <a:gd name="T23" fmla="*/ 243 h 660"/>
                <a:gd name="T24" fmla="*/ 29 w 201"/>
                <a:gd name="T25" fmla="*/ 246 h 660"/>
                <a:gd name="T26" fmla="*/ 41 w 201"/>
                <a:gd name="T27" fmla="*/ 249 h 660"/>
                <a:gd name="T28" fmla="*/ 53 w 201"/>
                <a:gd name="T29" fmla="*/ 252 h 660"/>
                <a:gd name="T30" fmla="*/ 64 w 201"/>
                <a:gd name="T31" fmla="*/ 255 h 660"/>
                <a:gd name="T32" fmla="*/ 74 w 201"/>
                <a:gd name="T33" fmla="*/ 256 h 660"/>
                <a:gd name="T34" fmla="*/ 80 w 201"/>
                <a:gd name="T35" fmla="*/ 257 h 660"/>
                <a:gd name="T36" fmla="*/ 69 w 201"/>
                <a:gd name="T37" fmla="*/ 0 h 6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660"/>
                <a:gd name="T59" fmla="*/ 201 w 201"/>
                <a:gd name="T60" fmla="*/ 660 h 6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660">
                  <a:moveTo>
                    <a:pt x="174" y="0"/>
                  </a:moveTo>
                  <a:lnTo>
                    <a:pt x="166" y="5"/>
                  </a:lnTo>
                  <a:lnTo>
                    <a:pt x="145" y="19"/>
                  </a:lnTo>
                  <a:lnTo>
                    <a:pt x="114" y="39"/>
                  </a:lnTo>
                  <a:lnTo>
                    <a:pt x="80" y="68"/>
                  </a:lnTo>
                  <a:lnTo>
                    <a:pt x="46" y="103"/>
                  </a:lnTo>
                  <a:lnTo>
                    <a:pt x="19" y="144"/>
                  </a:lnTo>
                  <a:lnTo>
                    <a:pt x="1" y="188"/>
                  </a:lnTo>
                  <a:lnTo>
                    <a:pt x="0" y="236"/>
                  </a:lnTo>
                  <a:lnTo>
                    <a:pt x="22" y="617"/>
                  </a:lnTo>
                  <a:lnTo>
                    <a:pt x="29" y="619"/>
                  </a:lnTo>
                  <a:lnTo>
                    <a:pt x="46" y="624"/>
                  </a:lnTo>
                  <a:lnTo>
                    <a:pt x="72" y="631"/>
                  </a:lnTo>
                  <a:lnTo>
                    <a:pt x="102" y="639"/>
                  </a:lnTo>
                  <a:lnTo>
                    <a:pt x="133" y="648"/>
                  </a:lnTo>
                  <a:lnTo>
                    <a:pt x="162" y="655"/>
                  </a:lnTo>
                  <a:lnTo>
                    <a:pt x="186" y="658"/>
                  </a:lnTo>
                  <a:lnTo>
                    <a:pt x="201" y="66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Freeform 105"/>
            <p:cNvSpPr>
              <a:spLocks/>
            </p:cNvSpPr>
            <p:nvPr/>
          </p:nvSpPr>
          <p:spPr bwMode="auto">
            <a:xfrm>
              <a:off x="366" y="3207"/>
              <a:ext cx="43" cy="340"/>
            </a:xfrm>
            <a:custGeom>
              <a:avLst/>
              <a:gdLst>
                <a:gd name="T0" fmla="*/ 0 w 113"/>
                <a:gd name="T1" fmla="*/ 4 h 826"/>
                <a:gd name="T2" fmla="*/ 43 w 113"/>
                <a:gd name="T3" fmla="*/ 0 h 826"/>
                <a:gd name="T4" fmla="*/ 42 w 113"/>
                <a:gd name="T5" fmla="*/ 340 h 826"/>
                <a:gd name="T6" fmla="*/ 2 w 113"/>
                <a:gd name="T7" fmla="*/ 340 h 826"/>
                <a:gd name="T8" fmla="*/ 0 w 113"/>
                <a:gd name="T9" fmla="*/ 4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26"/>
                <a:gd name="T17" fmla="*/ 113 w 113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26">
                  <a:moveTo>
                    <a:pt x="0" y="9"/>
                  </a:moveTo>
                  <a:lnTo>
                    <a:pt x="113" y="0"/>
                  </a:lnTo>
                  <a:lnTo>
                    <a:pt x="110" y="826"/>
                  </a:lnTo>
                  <a:lnTo>
                    <a:pt x="4" y="8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Freeform 106"/>
            <p:cNvSpPr>
              <a:spLocks/>
            </p:cNvSpPr>
            <p:nvPr/>
          </p:nvSpPr>
          <p:spPr bwMode="auto">
            <a:xfrm>
              <a:off x="517" y="3209"/>
              <a:ext cx="187" cy="339"/>
            </a:xfrm>
            <a:custGeom>
              <a:avLst/>
              <a:gdLst>
                <a:gd name="T0" fmla="*/ 9 w 475"/>
                <a:gd name="T1" fmla="*/ 0 h 834"/>
                <a:gd name="T2" fmla="*/ 10 w 475"/>
                <a:gd name="T3" fmla="*/ 0 h 834"/>
                <a:gd name="T4" fmla="*/ 13 w 475"/>
                <a:gd name="T5" fmla="*/ 0 h 834"/>
                <a:gd name="T6" fmla="*/ 19 w 475"/>
                <a:gd name="T7" fmla="*/ 1 h 834"/>
                <a:gd name="T8" fmla="*/ 26 w 475"/>
                <a:gd name="T9" fmla="*/ 2 h 834"/>
                <a:gd name="T10" fmla="*/ 34 w 475"/>
                <a:gd name="T11" fmla="*/ 3 h 834"/>
                <a:gd name="T12" fmla="*/ 45 w 475"/>
                <a:gd name="T13" fmla="*/ 5 h 834"/>
                <a:gd name="T14" fmla="*/ 57 w 475"/>
                <a:gd name="T15" fmla="*/ 7 h 834"/>
                <a:gd name="T16" fmla="*/ 69 w 475"/>
                <a:gd name="T17" fmla="*/ 9 h 834"/>
                <a:gd name="T18" fmla="*/ 82 w 475"/>
                <a:gd name="T19" fmla="*/ 12 h 834"/>
                <a:gd name="T20" fmla="*/ 97 w 475"/>
                <a:gd name="T21" fmla="*/ 15 h 834"/>
                <a:gd name="T22" fmla="*/ 112 w 475"/>
                <a:gd name="T23" fmla="*/ 19 h 834"/>
                <a:gd name="T24" fmla="*/ 127 w 475"/>
                <a:gd name="T25" fmla="*/ 22 h 834"/>
                <a:gd name="T26" fmla="*/ 142 w 475"/>
                <a:gd name="T27" fmla="*/ 27 h 834"/>
                <a:gd name="T28" fmla="*/ 157 w 475"/>
                <a:gd name="T29" fmla="*/ 33 h 834"/>
                <a:gd name="T30" fmla="*/ 172 w 475"/>
                <a:gd name="T31" fmla="*/ 38 h 834"/>
                <a:gd name="T32" fmla="*/ 187 w 475"/>
                <a:gd name="T33" fmla="*/ 44 h 834"/>
                <a:gd name="T34" fmla="*/ 170 w 475"/>
                <a:gd name="T35" fmla="*/ 333 h 834"/>
                <a:gd name="T36" fmla="*/ 168 w 475"/>
                <a:gd name="T37" fmla="*/ 333 h 834"/>
                <a:gd name="T38" fmla="*/ 166 w 475"/>
                <a:gd name="T39" fmla="*/ 333 h 834"/>
                <a:gd name="T40" fmla="*/ 161 w 475"/>
                <a:gd name="T41" fmla="*/ 333 h 834"/>
                <a:gd name="T42" fmla="*/ 154 w 475"/>
                <a:gd name="T43" fmla="*/ 333 h 834"/>
                <a:gd name="T44" fmla="*/ 146 w 475"/>
                <a:gd name="T45" fmla="*/ 333 h 834"/>
                <a:gd name="T46" fmla="*/ 136 w 475"/>
                <a:gd name="T47" fmla="*/ 334 h 834"/>
                <a:gd name="T48" fmla="*/ 125 w 475"/>
                <a:gd name="T49" fmla="*/ 335 h 834"/>
                <a:gd name="T50" fmla="*/ 114 w 475"/>
                <a:gd name="T51" fmla="*/ 335 h 834"/>
                <a:gd name="T52" fmla="*/ 101 w 475"/>
                <a:gd name="T53" fmla="*/ 335 h 834"/>
                <a:gd name="T54" fmla="*/ 87 w 475"/>
                <a:gd name="T55" fmla="*/ 336 h 834"/>
                <a:gd name="T56" fmla="*/ 74 w 475"/>
                <a:gd name="T57" fmla="*/ 337 h 834"/>
                <a:gd name="T58" fmla="*/ 59 w 475"/>
                <a:gd name="T59" fmla="*/ 337 h 834"/>
                <a:gd name="T60" fmla="*/ 44 w 475"/>
                <a:gd name="T61" fmla="*/ 337 h 834"/>
                <a:gd name="T62" fmla="*/ 30 w 475"/>
                <a:gd name="T63" fmla="*/ 338 h 834"/>
                <a:gd name="T64" fmla="*/ 15 w 475"/>
                <a:gd name="T65" fmla="*/ 338 h 834"/>
                <a:gd name="T66" fmla="*/ 0 w 475"/>
                <a:gd name="T67" fmla="*/ 339 h 834"/>
                <a:gd name="T68" fmla="*/ 9 w 475"/>
                <a:gd name="T69" fmla="*/ 0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5"/>
                <a:gd name="T106" fmla="*/ 0 h 834"/>
                <a:gd name="T107" fmla="*/ 475 w 475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5" h="834">
                  <a:moveTo>
                    <a:pt x="22" y="0"/>
                  </a:moveTo>
                  <a:lnTo>
                    <a:pt x="26" y="0"/>
                  </a:lnTo>
                  <a:lnTo>
                    <a:pt x="34" y="1"/>
                  </a:lnTo>
                  <a:lnTo>
                    <a:pt x="48" y="3"/>
                  </a:lnTo>
                  <a:lnTo>
                    <a:pt x="65" y="5"/>
                  </a:lnTo>
                  <a:lnTo>
                    <a:pt x="87" y="8"/>
                  </a:lnTo>
                  <a:lnTo>
                    <a:pt x="115" y="12"/>
                  </a:lnTo>
                  <a:lnTo>
                    <a:pt x="144" y="17"/>
                  </a:lnTo>
                  <a:lnTo>
                    <a:pt x="175" y="22"/>
                  </a:lnTo>
                  <a:lnTo>
                    <a:pt x="209" y="29"/>
                  </a:lnTo>
                  <a:lnTo>
                    <a:pt x="246" y="36"/>
                  </a:lnTo>
                  <a:lnTo>
                    <a:pt x="284" y="46"/>
                  </a:lnTo>
                  <a:lnTo>
                    <a:pt x="322" y="54"/>
                  </a:lnTo>
                  <a:lnTo>
                    <a:pt x="361" y="66"/>
                  </a:lnTo>
                  <a:lnTo>
                    <a:pt x="400" y="80"/>
                  </a:lnTo>
                  <a:lnTo>
                    <a:pt x="438" y="94"/>
                  </a:lnTo>
                  <a:lnTo>
                    <a:pt x="475" y="109"/>
                  </a:lnTo>
                  <a:lnTo>
                    <a:pt x="431" y="819"/>
                  </a:lnTo>
                  <a:lnTo>
                    <a:pt x="428" y="819"/>
                  </a:lnTo>
                  <a:lnTo>
                    <a:pt x="421" y="819"/>
                  </a:lnTo>
                  <a:lnTo>
                    <a:pt x="409" y="820"/>
                  </a:lnTo>
                  <a:lnTo>
                    <a:pt x="392" y="820"/>
                  </a:lnTo>
                  <a:lnTo>
                    <a:pt x="371" y="820"/>
                  </a:lnTo>
                  <a:lnTo>
                    <a:pt x="346" y="822"/>
                  </a:lnTo>
                  <a:lnTo>
                    <a:pt x="318" y="824"/>
                  </a:lnTo>
                  <a:lnTo>
                    <a:pt x="289" y="824"/>
                  </a:lnTo>
                  <a:lnTo>
                    <a:pt x="257" y="825"/>
                  </a:lnTo>
                  <a:lnTo>
                    <a:pt x="222" y="827"/>
                  </a:lnTo>
                  <a:lnTo>
                    <a:pt x="187" y="829"/>
                  </a:lnTo>
                  <a:lnTo>
                    <a:pt x="149" y="829"/>
                  </a:lnTo>
                  <a:lnTo>
                    <a:pt x="113" y="830"/>
                  </a:lnTo>
                  <a:lnTo>
                    <a:pt x="75" y="832"/>
                  </a:lnTo>
                  <a:lnTo>
                    <a:pt x="38" y="832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Freeform 107"/>
            <p:cNvSpPr>
              <a:spLocks/>
            </p:cNvSpPr>
            <p:nvPr/>
          </p:nvSpPr>
          <p:spPr bwMode="auto">
            <a:xfrm>
              <a:off x="148" y="3502"/>
              <a:ext cx="628" cy="549"/>
            </a:xfrm>
            <a:custGeom>
              <a:avLst/>
              <a:gdLst>
                <a:gd name="T0" fmla="*/ 0 w 1580"/>
                <a:gd name="T1" fmla="*/ 0 h 1401"/>
                <a:gd name="T2" fmla="*/ 5 w 1580"/>
                <a:gd name="T3" fmla="*/ 2 h 1401"/>
                <a:gd name="T4" fmla="*/ 14 w 1580"/>
                <a:gd name="T5" fmla="*/ 5 h 1401"/>
                <a:gd name="T6" fmla="*/ 28 w 1580"/>
                <a:gd name="T7" fmla="*/ 9 h 1401"/>
                <a:gd name="T8" fmla="*/ 47 w 1580"/>
                <a:gd name="T9" fmla="*/ 14 h 1401"/>
                <a:gd name="T10" fmla="*/ 70 w 1580"/>
                <a:gd name="T11" fmla="*/ 19 h 1401"/>
                <a:gd name="T12" fmla="*/ 99 w 1580"/>
                <a:gd name="T13" fmla="*/ 24 h 1401"/>
                <a:gd name="T14" fmla="*/ 132 w 1580"/>
                <a:gd name="T15" fmla="*/ 30 h 1401"/>
                <a:gd name="T16" fmla="*/ 171 w 1580"/>
                <a:gd name="T17" fmla="*/ 35 h 1401"/>
                <a:gd name="T18" fmla="*/ 214 w 1580"/>
                <a:gd name="T19" fmla="*/ 40 h 1401"/>
                <a:gd name="T20" fmla="*/ 263 w 1580"/>
                <a:gd name="T21" fmla="*/ 43 h 1401"/>
                <a:gd name="T22" fmla="*/ 317 w 1580"/>
                <a:gd name="T23" fmla="*/ 46 h 1401"/>
                <a:gd name="T24" fmla="*/ 376 w 1580"/>
                <a:gd name="T25" fmla="*/ 46 h 1401"/>
                <a:gd name="T26" fmla="*/ 441 w 1580"/>
                <a:gd name="T27" fmla="*/ 46 h 1401"/>
                <a:gd name="T28" fmla="*/ 512 w 1580"/>
                <a:gd name="T29" fmla="*/ 43 h 1401"/>
                <a:gd name="T30" fmla="*/ 588 w 1580"/>
                <a:gd name="T31" fmla="*/ 38 h 1401"/>
                <a:gd name="T32" fmla="*/ 587 w 1580"/>
                <a:gd name="T33" fmla="*/ 406 h 1401"/>
                <a:gd name="T34" fmla="*/ 582 w 1580"/>
                <a:gd name="T35" fmla="*/ 428 h 1401"/>
                <a:gd name="T36" fmla="*/ 567 w 1580"/>
                <a:gd name="T37" fmla="*/ 478 h 1401"/>
                <a:gd name="T38" fmla="*/ 538 w 1580"/>
                <a:gd name="T39" fmla="*/ 527 h 1401"/>
                <a:gd name="T40" fmla="*/ 493 w 1580"/>
                <a:gd name="T41" fmla="*/ 549 h 1401"/>
                <a:gd name="T42" fmla="*/ 485 w 1580"/>
                <a:gd name="T43" fmla="*/ 546 h 1401"/>
                <a:gd name="T44" fmla="*/ 460 w 1580"/>
                <a:gd name="T45" fmla="*/ 540 h 1401"/>
                <a:gd name="T46" fmla="*/ 423 w 1580"/>
                <a:gd name="T47" fmla="*/ 531 h 1401"/>
                <a:gd name="T48" fmla="*/ 376 w 1580"/>
                <a:gd name="T49" fmla="*/ 522 h 1401"/>
                <a:gd name="T50" fmla="*/ 321 w 1580"/>
                <a:gd name="T51" fmla="*/ 516 h 1401"/>
                <a:gd name="T52" fmla="*/ 262 w 1580"/>
                <a:gd name="T53" fmla="*/ 515 h 1401"/>
                <a:gd name="T54" fmla="*/ 201 w 1580"/>
                <a:gd name="T55" fmla="*/ 520 h 1401"/>
                <a:gd name="T56" fmla="*/ 141 w 1580"/>
                <a:gd name="T57" fmla="*/ 534 h 1401"/>
                <a:gd name="T58" fmla="*/ 136 w 1580"/>
                <a:gd name="T59" fmla="*/ 534 h 1401"/>
                <a:gd name="T60" fmla="*/ 124 w 1580"/>
                <a:gd name="T61" fmla="*/ 533 h 1401"/>
                <a:gd name="T62" fmla="*/ 106 w 1580"/>
                <a:gd name="T63" fmla="*/ 527 h 1401"/>
                <a:gd name="T64" fmla="*/ 85 w 1580"/>
                <a:gd name="T65" fmla="*/ 516 h 1401"/>
                <a:gd name="T66" fmla="*/ 63 w 1580"/>
                <a:gd name="T67" fmla="*/ 497 h 1401"/>
                <a:gd name="T68" fmla="*/ 43 w 1580"/>
                <a:gd name="T69" fmla="*/ 468 h 1401"/>
                <a:gd name="T70" fmla="*/ 29 w 1580"/>
                <a:gd name="T71" fmla="*/ 426 h 1401"/>
                <a:gd name="T72" fmla="*/ 20 w 1580"/>
                <a:gd name="T73" fmla="*/ 368 h 1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0"/>
                <a:gd name="T112" fmla="*/ 0 h 1401"/>
                <a:gd name="T113" fmla="*/ 1580 w 1580"/>
                <a:gd name="T114" fmla="*/ 1401 h 14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0" h="1401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13" y="6"/>
                  </a:lnTo>
                  <a:lnTo>
                    <a:pt x="22" y="9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70" y="23"/>
                  </a:lnTo>
                  <a:lnTo>
                    <a:pt x="92" y="29"/>
                  </a:lnTo>
                  <a:lnTo>
                    <a:pt x="118" y="35"/>
                  </a:lnTo>
                  <a:lnTo>
                    <a:pt x="145" y="41"/>
                  </a:lnTo>
                  <a:lnTo>
                    <a:pt x="176" y="48"/>
                  </a:lnTo>
                  <a:lnTo>
                    <a:pt x="210" y="55"/>
                  </a:lnTo>
                  <a:lnTo>
                    <a:pt x="248" y="62"/>
                  </a:lnTo>
                  <a:lnTo>
                    <a:pt x="289" y="69"/>
                  </a:lnTo>
                  <a:lnTo>
                    <a:pt x="331" y="76"/>
                  </a:lnTo>
                  <a:lnTo>
                    <a:pt x="379" y="82"/>
                  </a:lnTo>
                  <a:lnTo>
                    <a:pt x="429" y="89"/>
                  </a:lnTo>
                  <a:lnTo>
                    <a:pt x="482" y="96"/>
                  </a:lnTo>
                  <a:lnTo>
                    <a:pt x="538" y="101"/>
                  </a:lnTo>
                  <a:lnTo>
                    <a:pt x="598" y="106"/>
                  </a:lnTo>
                  <a:lnTo>
                    <a:pt x="661" y="110"/>
                  </a:lnTo>
                  <a:lnTo>
                    <a:pt x="728" y="113"/>
                  </a:lnTo>
                  <a:lnTo>
                    <a:pt x="797" y="117"/>
                  </a:lnTo>
                  <a:lnTo>
                    <a:pt x="870" y="118"/>
                  </a:lnTo>
                  <a:lnTo>
                    <a:pt x="947" y="118"/>
                  </a:lnTo>
                  <a:lnTo>
                    <a:pt x="1027" y="118"/>
                  </a:lnTo>
                  <a:lnTo>
                    <a:pt x="1109" y="117"/>
                  </a:lnTo>
                  <a:lnTo>
                    <a:pt x="1197" y="113"/>
                  </a:lnTo>
                  <a:lnTo>
                    <a:pt x="1287" y="110"/>
                  </a:lnTo>
                  <a:lnTo>
                    <a:pt x="1381" y="103"/>
                  </a:lnTo>
                  <a:lnTo>
                    <a:pt x="1479" y="96"/>
                  </a:lnTo>
                  <a:lnTo>
                    <a:pt x="1580" y="88"/>
                  </a:lnTo>
                  <a:lnTo>
                    <a:pt x="1477" y="1035"/>
                  </a:lnTo>
                  <a:lnTo>
                    <a:pt x="1474" y="1050"/>
                  </a:lnTo>
                  <a:lnTo>
                    <a:pt x="1465" y="1093"/>
                  </a:lnTo>
                  <a:lnTo>
                    <a:pt x="1450" y="1153"/>
                  </a:lnTo>
                  <a:lnTo>
                    <a:pt x="1427" y="1219"/>
                  </a:lnTo>
                  <a:lnTo>
                    <a:pt x="1395" y="1288"/>
                  </a:lnTo>
                  <a:lnTo>
                    <a:pt x="1354" y="1346"/>
                  </a:lnTo>
                  <a:lnTo>
                    <a:pt x="1303" y="1387"/>
                  </a:lnTo>
                  <a:lnTo>
                    <a:pt x="1241" y="1401"/>
                  </a:lnTo>
                  <a:lnTo>
                    <a:pt x="1236" y="1399"/>
                  </a:lnTo>
                  <a:lnTo>
                    <a:pt x="1219" y="1394"/>
                  </a:lnTo>
                  <a:lnTo>
                    <a:pt x="1193" y="1385"/>
                  </a:lnTo>
                  <a:lnTo>
                    <a:pt x="1157" y="1377"/>
                  </a:lnTo>
                  <a:lnTo>
                    <a:pt x="1115" y="1366"/>
                  </a:lnTo>
                  <a:lnTo>
                    <a:pt x="1063" y="1354"/>
                  </a:lnTo>
                  <a:lnTo>
                    <a:pt x="1007" y="1344"/>
                  </a:lnTo>
                  <a:lnTo>
                    <a:pt x="945" y="1332"/>
                  </a:lnTo>
                  <a:lnTo>
                    <a:pt x="877" y="1324"/>
                  </a:lnTo>
                  <a:lnTo>
                    <a:pt x="807" y="1318"/>
                  </a:lnTo>
                  <a:lnTo>
                    <a:pt x="733" y="1313"/>
                  </a:lnTo>
                  <a:lnTo>
                    <a:pt x="658" y="1313"/>
                  </a:lnTo>
                  <a:lnTo>
                    <a:pt x="581" y="1318"/>
                  </a:lnTo>
                  <a:lnTo>
                    <a:pt x="506" y="1327"/>
                  </a:lnTo>
                  <a:lnTo>
                    <a:pt x="429" y="1342"/>
                  </a:lnTo>
                  <a:lnTo>
                    <a:pt x="355" y="1363"/>
                  </a:lnTo>
                  <a:lnTo>
                    <a:pt x="352" y="1363"/>
                  </a:lnTo>
                  <a:lnTo>
                    <a:pt x="343" y="1363"/>
                  </a:lnTo>
                  <a:lnTo>
                    <a:pt x="330" y="1361"/>
                  </a:lnTo>
                  <a:lnTo>
                    <a:pt x="311" y="1360"/>
                  </a:lnTo>
                  <a:lnTo>
                    <a:pt x="290" y="1354"/>
                  </a:lnTo>
                  <a:lnTo>
                    <a:pt x="266" y="1346"/>
                  </a:lnTo>
                  <a:lnTo>
                    <a:pt x="239" y="1334"/>
                  </a:lnTo>
                  <a:lnTo>
                    <a:pt x="213" y="1318"/>
                  </a:lnTo>
                  <a:lnTo>
                    <a:pt x="186" y="1296"/>
                  </a:lnTo>
                  <a:lnTo>
                    <a:pt x="159" y="1269"/>
                  </a:lnTo>
                  <a:lnTo>
                    <a:pt x="133" y="1235"/>
                  </a:lnTo>
                  <a:lnTo>
                    <a:pt x="109" y="1194"/>
                  </a:lnTo>
                  <a:lnTo>
                    <a:pt x="89" y="1144"/>
                  </a:lnTo>
                  <a:lnTo>
                    <a:pt x="72" y="1086"/>
                  </a:lnTo>
                  <a:lnTo>
                    <a:pt x="58" y="1018"/>
                  </a:lnTo>
                  <a:lnTo>
                    <a:pt x="5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Freeform 108"/>
            <p:cNvSpPr>
              <a:spLocks/>
            </p:cNvSpPr>
            <p:nvPr/>
          </p:nvSpPr>
          <p:spPr bwMode="auto">
            <a:xfrm>
              <a:off x="275" y="4028"/>
              <a:ext cx="344" cy="35"/>
            </a:xfrm>
            <a:custGeom>
              <a:avLst/>
              <a:gdLst>
                <a:gd name="T0" fmla="*/ 0 w 867"/>
                <a:gd name="T1" fmla="*/ 14 h 93"/>
                <a:gd name="T2" fmla="*/ 2 w 867"/>
                <a:gd name="T3" fmla="*/ 14 h 93"/>
                <a:gd name="T4" fmla="*/ 8 w 867"/>
                <a:gd name="T5" fmla="*/ 12 h 93"/>
                <a:gd name="T6" fmla="*/ 19 w 867"/>
                <a:gd name="T7" fmla="*/ 11 h 93"/>
                <a:gd name="T8" fmla="*/ 31 w 867"/>
                <a:gd name="T9" fmla="*/ 9 h 93"/>
                <a:gd name="T10" fmla="*/ 48 w 867"/>
                <a:gd name="T11" fmla="*/ 7 h 93"/>
                <a:gd name="T12" fmla="*/ 67 w 867"/>
                <a:gd name="T13" fmla="*/ 4 h 93"/>
                <a:gd name="T14" fmla="*/ 88 w 867"/>
                <a:gd name="T15" fmla="*/ 2 h 93"/>
                <a:gd name="T16" fmla="*/ 112 w 867"/>
                <a:gd name="T17" fmla="*/ 1 h 93"/>
                <a:gd name="T18" fmla="*/ 138 w 867"/>
                <a:gd name="T19" fmla="*/ 0 h 93"/>
                <a:gd name="T20" fmla="*/ 165 w 867"/>
                <a:gd name="T21" fmla="*/ 1 h 93"/>
                <a:gd name="T22" fmla="*/ 194 w 867"/>
                <a:gd name="T23" fmla="*/ 2 h 93"/>
                <a:gd name="T24" fmla="*/ 223 w 867"/>
                <a:gd name="T25" fmla="*/ 5 h 93"/>
                <a:gd name="T26" fmla="*/ 253 w 867"/>
                <a:gd name="T27" fmla="*/ 9 h 93"/>
                <a:gd name="T28" fmla="*/ 283 w 867"/>
                <a:gd name="T29" fmla="*/ 15 h 93"/>
                <a:gd name="T30" fmla="*/ 313 w 867"/>
                <a:gd name="T31" fmla="*/ 23 h 93"/>
                <a:gd name="T32" fmla="*/ 344 w 867"/>
                <a:gd name="T33" fmla="*/ 33 h 93"/>
                <a:gd name="T34" fmla="*/ 342 w 867"/>
                <a:gd name="T35" fmla="*/ 33 h 93"/>
                <a:gd name="T36" fmla="*/ 335 w 867"/>
                <a:gd name="T37" fmla="*/ 33 h 93"/>
                <a:gd name="T38" fmla="*/ 325 w 867"/>
                <a:gd name="T39" fmla="*/ 33 h 93"/>
                <a:gd name="T40" fmla="*/ 310 w 867"/>
                <a:gd name="T41" fmla="*/ 34 h 93"/>
                <a:gd name="T42" fmla="*/ 293 w 867"/>
                <a:gd name="T43" fmla="*/ 34 h 93"/>
                <a:gd name="T44" fmla="*/ 273 w 867"/>
                <a:gd name="T45" fmla="*/ 35 h 93"/>
                <a:gd name="T46" fmla="*/ 250 w 867"/>
                <a:gd name="T47" fmla="*/ 35 h 93"/>
                <a:gd name="T48" fmla="*/ 226 w 867"/>
                <a:gd name="T49" fmla="*/ 34 h 93"/>
                <a:gd name="T50" fmla="*/ 200 w 867"/>
                <a:gd name="T51" fmla="*/ 33 h 93"/>
                <a:gd name="T52" fmla="*/ 172 w 867"/>
                <a:gd name="T53" fmla="*/ 33 h 93"/>
                <a:gd name="T54" fmla="*/ 143 w 867"/>
                <a:gd name="T55" fmla="*/ 32 h 93"/>
                <a:gd name="T56" fmla="*/ 114 w 867"/>
                <a:gd name="T57" fmla="*/ 30 h 93"/>
                <a:gd name="T58" fmla="*/ 85 w 867"/>
                <a:gd name="T59" fmla="*/ 27 h 93"/>
                <a:gd name="T60" fmla="*/ 56 w 867"/>
                <a:gd name="T61" fmla="*/ 23 h 93"/>
                <a:gd name="T62" fmla="*/ 27 w 867"/>
                <a:gd name="T63" fmla="*/ 20 h 93"/>
                <a:gd name="T64" fmla="*/ 0 w 867"/>
                <a:gd name="T65" fmla="*/ 14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7"/>
                <a:gd name="T100" fmla="*/ 0 h 93"/>
                <a:gd name="T101" fmla="*/ 867 w 867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7" h="93">
                  <a:moveTo>
                    <a:pt x="0" y="38"/>
                  </a:moveTo>
                  <a:lnTo>
                    <a:pt x="6" y="36"/>
                  </a:lnTo>
                  <a:lnTo>
                    <a:pt x="21" y="33"/>
                  </a:lnTo>
                  <a:lnTo>
                    <a:pt x="47" y="30"/>
                  </a:lnTo>
                  <a:lnTo>
                    <a:pt x="79" y="23"/>
                  </a:lnTo>
                  <a:lnTo>
                    <a:pt x="120" y="18"/>
                  </a:lnTo>
                  <a:lnTo>
                    <a:pt x="168" y="11"/>
                  </a:lnTo>
                  <a:lnTo>
                    <a:pt x="223" y="6"/>
                  </a:lnTo>
                  <a:lnTo>
                    <a:pt x="283" y="2"/>
                  </a:lnTo>
                  <a:lnTo>
                    <a:pt x="348" y="0"/>
                  </a:lnTo>
                  <a:lnTo>
                    <a:pt x="416" y="2"/>
                  </a:lnTo>
                  <a:lnTo>
                    <a:pt x="488" y="6"/>
                  </a:lnTo>
                  <a:lnTo>
                    <a:pt x="561" y="12"/>
                  </a:lnTo>
                  <a:lnTo>
                    <a:pt x="638" y="23"/>
                  </a:lnTo>
                  <a:lnTo>
                    <a:pt x="713" y="40"/>
                  </a:lnTo>
                  <a:lnTo>
                    <a:pt x="790" y="60"/>
                  </a:lnTo>
                  <a:lnTo>
                    <a:pt x="867" y="88"/>
                  </a:lnTo>
                  <a:lnTo>
                    <a:pt x="862" y="88"/>
                  </a:lnTo>
                  <a:lnTo>
                    <a:pt x="845" y="89"/>
                  </a:lnTo>
                  <a:lnTo>
                    <a:pt x="818" y="89"/>
                  </a:lnTo>
                  <a:lnTo>
                    <a:pt x="782" y="91"/>
                  </a:lnTo>
                  <a:lnTo>
                    <a:pt x="739" y="91"/>
                  </a:lnTo>
                  <a:lnTo>
                    <a:pt x="688" y="93"/>
                  </a:lnTo>
                  <a:lnTo>
                    <a:pt x="631" y="93"/>
                  </a:lnTo>
                  <a:lnTo>
                    <a:pt x="570" y="91"/>
                  </a:lnTo>
                  <a:lnTo>
                    <a:pt x="503" y="89"/>
                  </a:lnTo>
                  <a:lnTo>
                    <a:pt x="433" y="88"/>
                  </a:lnTo>
                  <a:lnTo>
                    <a:pt x="361" y="84"/>
                  </a:lnTo>
                  <a:lnTo>
                    <a:pt x="288" y="79"/>
                  </a:lnTo>
                  <a:lnTo>
                    <a:pt x="214" y="71"/>
                  </a:lnTo>
                  <a:lnTo>
                    <a:pt x="141" y="62"/>
                  </a:lnTo>
                  <a:lnTo>
                    <a:pt x="69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Freeform 109"/>
            <p:cNvSpPr>
              <a:spLocks/>
            </p:cNvSpPr>
            <p:nvPr/>
          </p:nvSpPr>
          <p:spPr bwMode="auto">
            <a:xfrm>
              <a:off x="160" y="3507"/>
              <a:ext cx="101" cy="527"/>
            </a:xfrm>
            <a:custGeom>
              <a:avLst/>
              <a:gdLst>
                <a:gd name="T0" fmla="*/ 0 w 255"/>
                <a:gd name="T1" fmla="*/ 0 h 1348"/>
                <a:gd name="T2" fmla="*/ 2 w 255"/>
                <a:gd name="T3" fmla="*/ 0 h 1348"/>
                <a:gd name="T4" fmla="*/ 6 w 255"/>
                <a:gd name="T5" fmla="*/ 2 h 1348"/>
                <a:gd name="T6" fmla="*/ 12 w 255"/>
                <a:gd name="T7" fmla="*/ 4 h 1348"/>
                <a:gd name="T8" fmla="*/ 21 w 255"/>
                <a:gd name="T9" fmla="*/ 6 h 1348"/>
                <a:gd name="T10" fmla="*/ 32 w 255"/>
                <a:gd name="T11" fmla="*/ 9 h 1348"/>
                <a:gd name="T12" fmla="*/ 48 w 255"/>
                <a:gd name="T13" fmla="*/ 13 h 1348"/>
                <a:gd name="T14" fmla="*/ 64 w 255"/>
                <a:gd name="T15" fmla="*/ 16 h 1348"/>
                <a:gd name="T16" fmla="*/ 83 w 255"/>
                <a:gd name="T17" fmla="*/ 21 h 1348"/>
                <a:gd name="T18" fmla="*/ 101 w 255"/>
                <a:gd name="T19" fmla="*/ 527 h 1348"/>
                <a:gd name="T20" fmla="*/ 97 w 255"/>
                <a:gd name="T21" fmla="*/ 526 h 1348"/>
                <a:gd name="T22" fmla="*/ 90 w 255"/>
                <a:gd name="T23" fmla="*/ 520 h 1348"/>
                <a:gd name="T24" fmla="*/ 77 w 255"/>
                <a:gd name="T25" fmla="*/ 511 h 1348"/>
                <a:gd name="T26" fmla="*/ 63 w 255"/>
                <a:gd name="T27" fmla="*/ 496 h 1348"/>
                <a:gd name="T28" fmla="*/ 49 w 255"/>
                <a:gd name="T29" fmla="*/ 476 h 1348"/>
                <a:gd name="T30" fmla="*/ 35 w 255"/>
                <a:gd name="T31" fmla="*/ 448 h 1348"/>
                <a:gd name="T32" fmla="*/ 25 w 255"/>
                <a:gd name="T33" fmla="*/ 414 h 1348"/>
                <a:gd name="T34" fmla="*/ 20 w 255"/>
                <a:gd name="T35" fmla="*/ 372 h 1348"/>
                <a:gd name="T36" fmla="*/ 0 w 255"/>
                <a:gd name="T37" fmla="*/ 0 h 1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"/>
                <a:gd name="T58" fmla="*/ 0 h 1348"/>
                <a:gd name="T59" fmla="*/ 255 w 255"/>
                <a:gd name="T60" fmla="*/ 1348 h 1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" h="1348">
                  <a:moveTo>
                    <a:pt x="0" y="0"/>
                  </a:moveTo>
                  <a:lnTo>
                    <a:pt x="4" y="1"/>
                  </a:lnTo>
                  <a:lnTo>
                    <a:pt x="14" y="5"/>
                  </a:lnTo>
                  <a:lnTo>
                    <a:pt x="31" y="10"/>
                  </a:lnTo>
                  <a:lnTo>
                    <a:pt x="53" y="15"/>
                  </a:lnTo>
                  <a:lnTo>
                    <a:pt x="82" y="23"/>
                  </a:lnTo>
                  <a:lnTo>
                    <a:pt x="120" y="32"/>
                  </a:lnTo>
                  <a:lnTo>
                    <a:pt x="161" y="42"/>
                  </a:lnTo>
                  <a:lnTo>
                    <a:pt x="210" y="53"/>
                  </a:lnTo>
                  <a:lnTo>
                    <a:pt x="255" y="1348"/>
                  </a:lnTo>
                  <a:lnTo>
                    <a:pt x="246" y="1345"/>
                  </a:lnTo>
                  <a:lnTo>
                    <a:pt x="226" y="1331"/>
                  </a:lnTo>
                  <a:lnTo>
                    <a:pt x="195" y="1306"/>
                  </a:lnTo>
                  <a:lnTo>
                    <a:pt x="159" y="1268"/>
                  </a:lnTo>
                  <a:lnTo>
                    <a:pt x="123" y="1217"/>
                  </a:lnTo>
                  <a:lnTo>
                    <a:pt x="89" y="1147"/>
                  </a:lnTo>
                  <a:lnTo>
                    <a:pt x="63" y="1059"/>
                  </a:lnTo>
                  <a:lnTo>
                    <a:pt x="5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Freeform 110"/>
            <p:cNvSpPr>
              <a:spLocks/>
            </p:cNvSpPr>
            <p:nvPr/>
          </p:nvSpPr>
          <p:spPr bwMode="auto">
            <a:xfrm>
              <a:off x="389" y="3547"/>
              <a:ext cx="157" cy="461"/>
            </a:xfrm>
            <a:custGeom>
              <a:avLst/>
              <a:gdLst>
                <a:gd name="T0" fmla="*/ 0 w 395"/>
                <a:gd name="T1" fmla="*/ 0 h 1181"/>
                <a:gd name="T2" fmla="*/ 1 w 395"/>
                <a:gd name="T3" fmla="*/ 0 h 1181"/>
                <a:gd name="T4" fmla="*/ 6 w 395"/>
                <a:gd name="T5" fmla="*/ 1 h 1181"/>
                <a:gd name="T6" fmla="*/ 14 w 395"/>
                <a:gd name="T7" fmla="*/ 1 h 1181"/>
                <a:gd name="T8" fmla="*/ 23 w 395"/>
                <a:gd name="T9" fmla="*/ 2 h 1181"/>
                <a:gd name="T10" fmla="*/ 34 w 395"/>
                <a:gd name="T11" fmla="*/ 2 h 1181"/>
                <a:gd name="T12" fmla="*/ 46 w 395"/>
                <a:gd name="T13" fmla="*/ 3 h 1181"/>
                <a:gd name="T14" fmla="*/ 60 w 395"/>
                <a:gd name="T15" fmla="*/ 4 h 1181"/>
                <a:gd name="T16" fmla="*/ 74 w 395"/>
                <a:gd name="T17" fmla="*/ 4 h 1181"/>
                <a:gd name="T18" fmla="*/ 88 w 395"/>
                <a:gd name="T19" fmla="*/ 4 h 1181"/>
                <a:gd name="T20" fmla="*/ 102 w 395"/>
                <a:gd name="T21" fmla="*/ 5 h 1181"/>
                <a:gd name="T22" fmla="*/ 115 w 395"/>
                <a:gd name="T23" fmla="*/ 5 h 1181"/>
                <a:gd name="T24" fmla="*/ 127 w 395"/>
                <a:gd name="T25" fmla="*/ 5 h 1181"/>
                <a:gd name="T26" fmla="*/ 138 w 395"/>
                <a:gd name="T27" fmla="*/ 5 h 1181"/>
                <a:gd name="T28" fmla="*/ 147 w 395"/>
                <a:gd name="T29" fmla="*/ 4 h 1181"/>
                <a:gd name="T30" fmla="*/ 153 w 395"/>
                <a:gd name="T31" fmla="*/ 4 h 1181"/>
                <a:gd name="T32" fmla="*/ 157 w 395"/>
                <a:gd name="T33" fmla="*/ 3 h 1181"/>
                <a:gd name="T34" fmla="*/ 141 w 395"/>
                <a:gd name="T35" fmla="*/ 461 h 1181"/>
                <a:gd name="T36" fmla="*/ 140 w 395"/>
                <a:gd name="T37" fmla="*/ 461 h 1181"/>
                <a:gd name="T38" fmla="*/ 137 w 395"/>
                <a:gd name="T39" fmla="*/ 461 h 1181"/>
                <a:gd name="T40" fmla="*/ 132 w 395"/>
                <a:gd name="T41" fmla="*/ 460 h 1181"/>
                <a:gd name="T42" fmla="*/ 126 w 395"/>
                <a:gd name="T43" fmla="*/ 459 h 1181"/>
                <a:gd name="T44" fmla="*/ 118 w 395"/>
                <a:gd name="T45" fmla="*/ 458 h 1181"/>
                <a:gd name="T46" fmla="*/ 109 w 395"/>
                <a:gd name="T47" fmla="*/ 457 h 1181"/>
                <a:gd name="T48" fmla="*/ 100 w 395"/>
                <a:gd name="T49" fmla="*/ 456 h 1181"/>
                <a:gd name="T50" fmla="*/ 90 w 395"/>
                <a:gd name="T51" fmla="*/ 455 h 1181"/>
                <a:gd name="T52" fmla="*/ 79 w 395"/>
                <a:gd name="T53" fmla="*/ 454 h 1181"/>
                <a:gd name="T54" fmla="*/ 67 w 395"/>
                <a:gd name="T55" fmla="*/ 453 h 1181"/>
                <a:gd name="T56" fmla="*/ 56 w 395"/>
                <a:gd name="T57" fmla="*/ 452 h 1181"/>
                <a:gd name="T58" fmla="*/ 44 w 395"/>
                <a:gd name="T59" fmla="*/ 452 h 1181"/>
                <a:gd name="T60" fmla="*/ 33 w 395"/>
                <a:gd name="T61" fmla="*/ 452 h 1181"/>
                <a:gd name="T62" fmla="*/ 22 w 395"/>
                <a:gd name="T63" fmla="*/ 453 h 1181"/>
                <a:gd name="T64" fmla="*/ 11 w 395"/>
                <a:gd name="T65" fmla="*/ 454 h 1181"/>
                <a:gd name="T66" fmla="*/ 1 w 395"/>
                <a:gd name="T67" fmla="*/ 455 h 1181"/>
                <a:gd name="T68" fmla="*/ 0 w 395"/>
                <a:gd name="T69" fmla="*/ 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5"/>
                <a:gd name="T106" fmla="*/ 0 h 1181"/>
                <a:gd name="T107" fmla="*/ 395 w 395"/>
                <a:gd name="T108" fmla="*/ 1181 h 1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5" h="1181">
                  <a:moveTo>
                    <a:pt x="0" y="0"/>
                  </a:moveTo>
                  <a:lnTo>
                    <a:pt x="3" y="0"/>
                  </a:lnTo>
                  <a:lnTo>
                    <a:pt x="15" y="2"/>
                  </a:lnTo>
                  <a:lnTo>
                    <a:pt x="34" y="2"/>
                  </a:lnTo>
                  <a:lnTo>
                    <a:pt x="58" y="4"/>
                  </a:lnTo>
                  <a:lnTo>
                    <a:pt x="86" y="5"/>
                  </a:lnTo>
                  <a:lnTo>
                    <a:pt x="116" y="7"/>
                  </a:lnTo>
                  <a:lnTo>
                    <a:pt x="150" y="9"/>
                  </a:lnTo>
                  <a:lnTo>
                    <a:pt x="186" y="9"/>
                  </a:lnTo>
                  <a:lnTo>
                    <a:pt x="222" y="10"/>
                  </a:lnTo>
                  <a:lnTo>
                    <a:pt x="256" y="12"/>
                  </a:lnTo>
                  <a:lnTo>
                    <a:pt x="289" y="12"/>
                  </a:lnTo>
                  <a:lnTo>
                    <a:pt x="320" y="12"/>
                  </a:lnTo>
                  <a:lnTo>
                    <a:pt x="347" y="12"/>
                  </a:lnTo>
                  <a:lnTo>
                    <a:pt x="369" y="10"/>
                  </a:lnTo>
                  <a:lnTo>
                    <a:pt x="385" y="9"/>
                  </a:lnTo>
                  <a:lnTo>
                    <a:pt x="395" y="7"/>
                  </a:lnTo>
                  <a:lnTo>
                    <a:pt x="354" y="1181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32" y="1178"/>
                  </a:lnTo>
                  <a:lnTo>
                    <a:pt x="316" y="1176"/>
                  </a:lnTo>
                  <a:lnTo>
                    <a:pt x="298" y="1173"/>
                  </a:lnTo>
                  <a:lnTo>
                    <a:pt x="275" y="1171"/>
                  </a:lnTo>
                  <a:lnTo>
                    <a:pt x="251" y="1168"/>
                  </a:lnTo>
                  <a:lnTo>
                    <a:pt x="226" y="1166"/>
                  </a:lnTo>
                  <a:lnTo>
                    <a:pt x="198" y="1163"/>
                  </a:lnTo>
                  <a:lnTo>
                    <a:pt x="169" y="1161"/>
                  </a:lnTo>
                  <a:lnTo>
                    <a:pt x="140" y="1159"/>
                  </a:lnTo>
                  <a:lnTo>
                    <a:pt x="111" y="1159"/>
                  </a:lnTo>
                  <a:lnTo>
                    <a:pt x="82" y="1159"/>
                  </a:lnTo>
                  <a:lnTo>
                    <a:pt x="55" y="1161"/>
                  </a:lnTo>
                  <a:lnTo>
                    <a:pt x="27" y="1163"/>
                  </a:lnTo>
                  <a:lnTo>
                    <a:pt x="3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Freeform 111"/>
            <p:cNvSpPr>
              <a:spLocks/>
            </p:cNvSpPr>
            <p:nvPr/>
          </p:nvSpPr>
          <p:spPr bwMode="auto">
            <a:xfrm>
              <a:off x="528" y="3542"/>
              <a:ext cx="191" cy="509"/>
            </a:xfrm>
            <a:custGeom>
              <a:avLst/>
              <a:gdLst>
                <a:gd name="T0" fmla="*/ 16 w 479"/>
                <a:gd name="T1" fmla="*/ 7 h 1305"/>
                <a:gd name="T2" fmla="*/ 18 w 479"/>
                <a:gd name="T3" fmla="*/ 7 h 1305"/>
                <a:gd name="T4" fmla="*/ 22 w 479"/>
                <a:gd name="T5" fmla="*/ 7 h 1305"/>
                <a:gd name="T6" fmla="*/ 28 w 479"/>
                <a:gd name="T7" fmla="*/ 7 h 1305"/>
                <a:gd name="T8" fmla="*/ 36 w 479"/>
                <a:gd name="T9" fmla="*/ 7 h 1305"/>
                <a:gd name="T10" fmla="*/ 46 w 479"/>
                <a:gd name="T11" fmla="*/ 7 h 1305"/>
                <a:gd name="T12" fmla="*/ 58 w 479"/>
                <a:gd name="T13" fmla="*/ 7 h 1305"/>
                <a:gd name="T14" fmla="*/ 71 w 479"/>
                <a:gd name="T15" fmla="*/ 7 h 1305"/>
                <a:gd name="T16" fmla="*/ 85 w 479"/>
                <a:gd name="T17" fmla="*/ 7 h 1305"/>
                <a:gd name="T18" fmla="*/ 98 w 479"/>
                <a:gd name="T19" fmla="*/ 6 h 1305"/>
                <a:gd name="T20" fmla="*/ 113 w 479"/>
                <a:gd name="T21" fmla="*/ 5 h 1305"/>
                <a:gd name="T22" fmla="*/ 128 w 479"/>
                <a:gd name="T23" fmla="*/ 5 h 1305"/>
                <a:gd name="T24" fmla="*/ 142 w 479"/>
                <a:gd name="T25" fmla="*/ 4 h 1305"/>
                <a:gd name="T26" fmla="*/ 156 w 479"/>
                <a:gd name="T27" fmla="*/ 4 h 1305"/>
                <a:gd name="T28" fmla="*/ 168 w 479"/>
                <a:gd name="T29" fmla="*/ 3 h 1305"/>
                <a:gd name="T30" fmla="*/ 181 w 479"/>
                <a:gd name="T31" fmla="*/ 2 h 1305"/>
                <a:gd name="T32" fmla="*/ 191 w 479"/>
                <a:gd name="T33" fmla="*/ 0 h 1305"/>
                <a:gd name="T34" fmla="*/ 147 w 479"/>
                <a:gd name="T35" fmla="*/ 495 h 1305"/>
                <a:gd name="T36" fmla="*/ 147 w 479"/>
                <a:gd name="T37" fmla="*/ 496 h 1305"/>
                <a:gd name="T38" fmla="*/ 146 w 479"/>
                <a:gd name="T39" fmla="*/ 497 h 1305"/>
                <a:gd name="T40" fmla="*/ 144 w 479"/>
                <a:gd name="T41" fmla="*/ 498 h 1305"/>
                <a:gd name="T42" fmla="*/ 142 w 479"/>
                <a:gd name="T43" fmla="*/ 500 h 1305"/>
                <a:gd name="T44" fmla="*/ 138 w 479"/>
                <a:gd name="T45" fmla="*/ 503 h 1305"/>
                <a:gd name="T46" fmla="*/ 134 w 479"/>
                <a:gd name="T47" fmla="*/ 505 h 1305"/>
                <a:gd name="T48" fmla="*/ 130 w 479"/>
                <a:gd name="T49" fmla="*/ 507 h 1305"/>
                <a:gd name="T50" fmla="*/ 124 w 479"/>
                <a:gd name="T51" fmla="*/ 509 h 1305"/>
                <a:gd name="T52" fmla="*/ 123 w 479"/>
                <a:gd name="T53" fmla="*/ 508 h 1305"/>
                <a:gd name="T54" fmla="*/ 121 w 479"/>
                <a:gd name="T55" fmla="*/ 507 h 1305"/>
                <a:gd name="T56" fmla="*/ 116 w 479"/>
                <a:gd name="T57" fmla="*/ 505 h 1305"/>
                <a:gd name="T58" fmla="*/ 111 w 479"/>
                <a:gd name="T59" fmla="*/ 503 h 1305"/>
                <a:gd name="T60" fmla="*/ 105 w 479"/>
                <a:gd name="T61" fmla="*/ 500 h 1305"/>
                <a:gd name="T62" fmla="*/ 97 w 479"/>
                <a:gd name="T63" fmla="*/ 497 h 1305"/>
                <a:gd name="T64" fmla="*/ 89 w 479"/>
                <a:gd name="T65" fmla="*/ 493 h 1305"/>
                <a:gd name="T66" fmla="*/ 80 w 479"/>
                <a:gd name="T67" fmla="*/ 489 h 1305"/>
                <a:gd name="T68" fmla="*/ 70 w 479"/>
                <a:gd name="T69" fmla="*/ 486 h 1305"/>
                <a:gd name="T70" fmla="*/ 60 w 479"/>
                <a:gd name="T71" fmla="*/ 482 h 1305"/>
                <a:gd name="T72" fmla="*/ 50 w 479"/>
                <a:gd name="T73" fmla="*/ 478 h 1305"/>
                <a:gd name="T74" fmla="*/ 39 w 479"/>
                <a:gd name="T75" fmla="*/ 475 h 1305"/>
                <a:gd name="T76" fmla="*/ 29 w 479"/>
                <a:gd name="T77" fmla="*/ 472 h 1305"/>
                <a:gd name="T78" fmla="*/ 19 w 479"/>
                <a:gd name="T79" fmla="*/ 469 h 1305"/>
                <a:gd name="T80" fmla="*/ 9 w 479"/>
                <a:gd name="T81" fmla="*/ 467 h 1305"/>
                <a:gd name="T82" fmla="*/ 0 w 479"/>
                <a:gd name="T83" fmla="*/ 465 h 1305"/>
                <a:gd name="T84" fmla="*/ 16 w 479"/>
                <a:gd name="T85" fmla="*/ 7 h 1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1305"/>
                <a:gd name="T131" fmla="*/ 479 w 479"/>
                <a:gd name="T132" fmla="*/ 1305 h 1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1305">
                  <a:moveTo>
                    <a:pt x="41" y="19"/>
                  </a:moveTo>
                  <a:lnTo>
                    <a:pt x="44" y="19"/>
                  </a:lnTo>
                  <a:lnTo>
                    <a:pt x="55" y="19"/>
                  </a:lnTo>
                  <a:lnTo>
                    <a:pt x="70" y="19"/>
                  </a:lnTo>
                  <a:lnTo>
                    <a:pt x="91" y="19"/>
                  </a:lnTo>
                  <a:lnTo>
                    <a:pt x="116" y="19"/>
                  </a:lnTo>
                  <a:lnTo>
                    <a:pt x="145" y="17"/>
                  </a:lnTo>
                  <a:lnTo>
                    <a:pt x="178" y="17"/>
                  </a:lnTo>
                  <a:lnTo>
                    <a:pt x="212" y="17"/>
                  </a:lnTo>
                  <a:lnTo>
                    <a:pt x="246" y="16"/>
                  </a:lnTo>
                  <a:lnTo>
                    <a:pt x="284" y="14"/>
                  </a:lnTo>
                  <a:lnTo>
                    <a:pt x="320" y="12"/>
                  </a:lnTo>
                  <a:lnTo>
                    <a:pt x="356" y="10"/>
                  </a:lnTo>
                  <a:lnTo>
                    <a:pt x="390" y="9"/>
                  </a:lnTo>
                  <a:lnTo>
                    <a:pt x="422" y="7"/>
                  </a:lnTo>
                  <a:lnTo>
                    <a:pt x="453" y="4"/>
                  </a:lnTo>
                  <a:lnTo>
                    <a:pt x="479" y="0"/>
                  </a:lnTo>
                  <a:lnTo>
                    <a:pt x="369" y="1270"/>
                  </a:lnTo>
                  <a:lnTo>
                    <a:pt x="368" y="1272"/>
                  </a:lnTo>
                  <a:lnTo>
                    <a:pt x="366" y="1274"/>
                  </a:lnTo>
                  <a:lnTo>
                    <a:pt x="361" y="1277"/>
                  </a:lnTo>
                  <a:lnTo>
                    <a:pt x="356" y="1282"/>
                  </a:lnTo>
                  <a:lnTo>
                    <a:pt x="347" y="1289"/>
                  </a:lnTo>
                  <a:lnTo>
                    <a:pt x="337" y="1294"/>
                  </a:lnTo>
                  <a:lnTo>
                    <a:pt x="325" y="1299"/>
                  </a:lnTo>
                  <a:lnTo>
                    <a:pt x="311" y="1305"/>
                  </a:lnTo>
                  <a:lnTo>
                    <a:pt x="309" y="1303"/>
                  </a:lnTo>
                  <a:lnTo>
                    <a:pt x="303" y="1301"/>
                  </a:lnTo>
                  <a:lnTo>
                    <a:pt x="292" y="1296"/>
                  </a:lnTo>
                  <a:lnTo>
                    <a:pt x="279" y="1289"/>
                  </a:lnTo>
                  <a:lnTo>
                    <a:pt x="263" y="1282"/>
                  </a:lnTo>
                  <a:lnTo>
                    <a:pt x="244" y="1274"/>
                  </a:lnTo>
                  <a:lnTo>
                    <a:pt x="222" y="1264"/>
                  </a:lnTo>
                  <a:lnTo>
                    <a:pt x="200" y="1255"/>
                  </a:lnTo>
                  <a:lnTo>
                    <a:pt x="176" y="1245"/>
                  </a:lnTo>
                  <a:lnTo>
                    <a:pt x="150" y="1236"/>
                  </a:lnTo>
                  <a:lnTo>
                    <a:pt x="125" y="1226"/>
                  </a:lnTo>
                  <a:lnTo>
                    <a:pt x="99" y="1217"/>
                  </a:lnTo>
                  <a:lnTo>
                    <a:pt x="72" y="1209"/>
                  </a:lnTo>
                  <a:lnTo>
                    <a:pt x="48" y="1202"/>
                  </a:lnTo>
                  <a:lnTo>
                    <a:pt x="22" y="1197"/>
                  </a:lnTo>
                  <a:lnTo>
                    <a:pt x="0" y="1193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Freeform 112"/>
            <p:cNvSpPr>
              <a:spLocks/>
            </p:cNvSpPr>
            <p:nvPr/>
          </p:nvSpPr>
          <p:spPr bwMode="auto">
            <a:xfrm>
              <a:off x="289" y="3998"/>
              <a:ext cx="363" cy="53"/>
            </a:xfrm>
            <a:custGeom>
              <a:avLst/>
              <a:gdLst>
                <a:gd name="T0" fmla="*/ 0 w 915"/>
                <a:gd name="T1" fmla="*/ 38 h 137"/>
                <a:gd name="T2" fmla="*/ 2 w 915"/>
                <a:gd name="T3" fmla="*/ 38 h 137"/>
                <a:gd name="T4" fmla="*/ 6 w 915"/>
                <a:gd name="T5" fmla="*/ 36 h 137"/>
                <a:gd name="T6" fmla="*/ 12 w 915"/>
                <a:gd name="T7" fmla="*/ 34 h 137"/>
                <a:gd name="T8" fmla="*/ 21 w 915"/>
                <a:gd name="T9" fmla="*/ 32 h 137"/>
                <a:gd name="T10" fmla="*/ 33 w 915"/>
                <a:gd name="T11" fmla="*/ 30 h 137"/>
                <a:gd name="T12" fmla="*/ 48 w 915"/>
                <a:gd name="T13" fmla="*/ 27 h 137"/>
                <a:gd name="T14" fmla="*/ 66 w 915"/>
                <a:gd name="T15" fmla="*/ 25 h 137"/>
                <a:gd name="T16" fmla="*/ 86 w 915"/>
                <a:gd name="T17" fmla="*/ 23 h 137"/>
                <a:gd name="T18" fmla="*/ 110 w 915"/>
                <a:gd name="T19" fmla="*/ 22 h 137"/>
                <a:gd name="T20" fmla="*/ 136 w 915"/>
                <a:gd name="T21" fmla="*/ 22 h 137"/>
                <a:gd name="T22" fmla="*/ 166 w 915"/>
                <a:gd name="T23" fmla="*/ 23 h 137"/>
                <a:gd name="T24" fmla="*/ 200 w 915"/>
                <a:gd name="T25" fmla="*/ 25 h 137"/>
                <a:gd name="T26" fmla="*/ 236 w 915"/>
                <a:gd name="T27" fmla="*/ 29 h 137"/>
                <a:gd name="T28" fmla="*/ 275 w 915"/>
                <a:gd name="T29" fmla="*/ 35 h 137"/>
                <a:gd name="T30" fmla="*/ 317 w 915"/>
                <a:gd name="T31" fmla="*/ 43 h 137"/>
                <a:gd name="T32" fmla="*/ 363 w 915"/>
                <a:gd name="T33" fmla="*/ 53 h 137"/>
                <a:gd name="T34" fmla="*/ 361 w 915"/>
                <a:gd name="T35" fmla="*/ 51 h 137"/>
                <a:gd name="T36" fmla="*/ 354 w 915"/>
                <a:gd name="T37" fmla="*/ 48 h 137"/>
                <a:gd name="T38" fmla="*/ 344 w 915"/>
                <a:gd name="T39" fmla="*/ 44 h 137"/>
                <a:gd name="T40" fmla="*/ 329 w 915"/>
                <a:gd name="T41" fmla="*/ 37 h 137"/>
                <a:gd name="T42" fmla="*/ 311 w 915"/>
                <a:gd name="T43" fmla="*/ 30 h 137"/>
                <a:gd name="T44" fmla="*/ 290 w 915"/>
                <a:gd name="T45" fmla="*/ 23 h 137"/>
                <a:gd name="T46" fmla="*/ 267 w 915"/>
                <a:gd name="T47" fmla="*/ 17 h 137"/>
                <a:gd name="T48" fmla="*/ 242 w 915"/>
                <a:gd name="T49" fmla="*/ 10 h 137"/>
                <a:gd name="T50" fmla="*/ 215 w 915"/>
                <a:gd name="T51" fmla="*/ 5 h 137"/>
                <a:gd name="T52" fmla="*/ 185 w 915"/>
                <a:gd name="T53" fmla="*/ 1 h 137"/>
                <a:gd name="T54" fmla="*/ 156 w 915"/>
                <a:gd name="T55" fmla="*/ 0 h 137"/>
                <a:gd name="T56" fmla="*/ 125 w 915"/>
                <a:gd name="T57" fmla="*/ 0 h 137"/>
                <a:gd name="T58" fmla="*/ 93 w 915"/>
                <a:gd name="T59" fmla="*/ 5 h 137"/>
                <a:gd name="T60" fmla="*/ 62 w 915"/>
                <a:gd name="T61" fmla="*/ 12 h 137"/>
                <a:gd name="T62" fmla="*/ 31 w 915"/>
                <a:gd name="T63" fmla="*/ 23 h 137"/>
                <a:gd name="T64" fmla="*/ 0 w 915"/>
                <a:gd name="T65" fmla="*/ 38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5"/>
                <a:gd name="T100" fmla="*/ 0 h 137"/>
                <a:gd name="T101" fmla="*/ 915 w 915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5" h="137">
                  <a:moveTo>
                    <a:pt x="0" y="99"/>
                  </a:moveTo>
                  <a:lnTo>
                    <a:pt x="4" y="97"/>
                  </a:lnTo>
                  <a:lnTo>
                    <a:pt x="14" y="94"/>
                  </a:lnTo>
                  <a:lnTo>
                    <a:pt x="29" y="89"/>
                  </a:lnTo>
                  <a:lnTo>
                    <a:pt x="53" y="84"/>
                  </a:lnTo>
                  <a:lnTo>
                    <a:pt x="84" y="77"/>
                  </a:lnTo>
                  <a:lnTo>
                    <a:pt x="122" y="70"/>
                  </a:lnTo>
                  <a:lnTo>
                    <a:pt x="166" y="65"/>
                  </a:lnTo>
                  <a:lnTo>
                    <a:pt x="218" y="60"/>
                  </a:lnTo>
                  <a:lnTo>
                    <a:pt x="277" y="56"/>
                  </a:lnTo>
                  <a:lnTo>
                    <a:pt x="344" y="56"/>
                  </a:lnTo>
                  <a:lnTo>
                    <a:pt x="419" y="60"/>
                  </a:lnTo>
                  <a:lnTo>
                    <a:pt x="503" y="65"/>
                  </a:lnTo>
                  <a:lnTo>
                    <a:pt x="594" y="75"/>
                  </a:lnTo>
                  <a:lnTo>
                    <a:pt x="693" y="90"/>
                  </a:lnTo>
                  <a:lnTo>
                    <a:pt x="799" y="111"/>
                  </a:lnTo>
                  <a:lnTo>
                    <a:pt x="915" y="137"/>
                  </a:lnTo>
                  <a:lnTo>
                    <a:pt x="910" y="133"/>
                  </a:lnTo>
                  <a:lnTo>
                    <a:pt x="893" y="125"/>
                  </a:lnTo>
                  <a:lnTo>
                    <a:pt x="866" y="113"/>
                  </a:lnTo>
                  <a:lnTo>
                    <a:pt x="830" y="96"/>
                  </a:lnTo>
                  <a:lnTo>
                    <a:pt x="785" y="78"/>
                  </a:lnTo>
                  <a:lnTo>
                    <a:pt x="732" y="60"/>
                  </a:lnTo>
                  <a:lnTo>
                    <a:pt x="674" y="43"/>
                  </a:lnTo>
                  <a:lnTo>
                    <a:pt x="609" y="25"/>
                  </a:lnTo>
                  <a:lnTo>
                    <a:pt x="541" y="13"/>
                  </a:lnTo>
                  <a:lnTo>
                    <a:pt x="467" y="3"/>
                  </a:lnTo>
                  <a:lnTo>
                    <a:pt x="392" y="0"/>
                  </a:lnTo>
                  <a:lnTo>
                    <a:pt x="315" y="1"/>
                  </a:lnTo>
                  <a:lnTo>
                    <a:pt x="235" y="12"/>
                  </a:lnTo>
                  <a:lnTo>
                    <a:pt x="156" y="31"/>
                  </a:lnTo>
                  <a:lnTo>
                    <a:pt x="77" y="6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Freeform 113"/>
            <p:cNvSpPr>
              <a:spLocks/>
            </p:cNvSpPr>
            <p:nvPr/>
          </p:nvSpPr>
          <p:spPr bwMode="auto">
            <a:xfrm>
              <a:off x="517" y="3210"/>
              <a:ext cx="47" cy="337"/>
            </a:xfrm>
            <a:custGeom>
              <a:avLst/>
              <a:gdLst>
                <a:gd name="T0" fmla="*/ 9 w 118"/>
                <a:gd name="T1" fmla="*/ 0 h 834"/>
                <a:gd name="T2" fmla="*/ 47 w 118"/>
                <a:gd name="T3" fmla="*/ 6 h 834"/>
                <a:gd name="T4" fmla="*/ 36 w 118"/>
                <a:gd name="T5" fmla="*/ 337 h 834"/>
                <a:gd name="T6" fmla="*/ 0 w 118"/>
                <a:gd name="T7" fmla="*/ 337 h 834"/>
                <a:gd name="T8" fmla="*/ 9 w 118"/>
                <a:gd name="T9" fmla="*/ 0 h 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834"/>
                <a:gd name="T17" fmla="*/ 118 w 118"/>
                <a:gd name="T18" fmla="*/ 834 h 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834">
                  <a:moveTo>
                    <a:pt x="22" y="0"/>
                  </a:moveTo>
                  <a:lnTo>
                    <a:pt x="118" y="15"/>
                  </a:lnTo>
                  <a:lnTo>
                    <a:pt x="91" y="834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Freeform 114"/>
            <p:cNvSpPr>
              <a:spLocks/>
            </p:cNvSpPr>
            <p:nvPr/>
          </p:nvSpPr>
          <p:spPr bwMode="auto">
            <a:xfrm>
              <a:off x="384" y="2938"/>
              <a:ext cx="113" cy="17"/>
            </a:xfrm>
            <a:custGeom>
              <a:avLst/>
              <a:gdLst>
                <a:gd name="T0" fmla="*/ 0 w 288"/>
                <a:gd name="T1" fmla="*/ 17 h 43"/>
                <a:gd name="T2" fmla="*/ 1 w 288"/>
                <a:gd name="T3" fmla="*/ 17 h 43"/>
                <a:gd name="T4" fmla="*/ 2 w 288"/>
                <a:gd name="T5" fmla="*/ 16 h 43"/>
                <a:gd name="T6" fmla="*/ 4 w 288"/>
                <a:gd name="T7" fmla="*/ 14 h 43"/>
                <a:gd name="T8" fmla="*/ 7 w 288"/>
                <a:gd name="T9" fmla="*/ 13 h 43"/>
                <a:gd name="T10" fmla="*/ 11 w 288"/>
                <a:gd name="T11" fmla="*/ 11 h 43"/>
                <a:gd name="T12" fmla="*/ 17 w 288"/>
                <a:gd name="T13" fmla="*/ 9 h 43"/>
                <a:gd name="T14" fmla="*/ 23 w 288"/>
                <a:gd name="T15" fmla="*/ 7 h 43"/>
                <a:gd name="T16" fmla="*/ 30 w 288"/>
                <a:gd name="T17" fmla="*/ 5 h 43"/>
                <a:gd name="T18" fmla="*/ 37 w 288"/>
                <a:gd name="T19" fmla="*/ 4 h 43"/>
                <a:gd name="T20" fmla="*/ 46 w 288"/>
                <a:gd name="T21" fmla="*/ 2 h 43"/>
                <a:gd name="T22" fmla="*/ 55 w 288"/>
                <a:gd name="T23" fmla="*/ 1 h 43"/>
                <a:gd name="T24" fmla="*/ 65 w 288"/>
                <a:gd name="T25" fmla="*/ 0 h 43"/>
                <a:gd name="T26" fmla="*/ 76 w 288"/>
                <a:gd name="T27" fmla="*/ 0 h 43"/>
                <a:gd name="T28" fmla="*/ 87 w 288"/>
                <a:gd name="T29" fmla="*/ 1 h 43"/>
                <a:gd name="T30" fmla="*/ 99 w 288"/>
                <a:gd name="T31" fmla="*/ 2 h 43"/>
                <a:gd name="T32" fmla="*/ 113 w 288"/>
                <a:gd name="T33" fmla="*/ 5 h 43"/>
                <a:gd name="T34" fmla="*/ 112 w 288"/>
                <a:gd name="T35" fmla="*/ 5 h 43"/>
                <a:gd name="T36" fmla="*/ 109 w 288"/>
                <a:gd name="T37" fmla="*/ 5 h 43"/>
                <a:gd name="T38" fmla="*/ 106 w 288"/>
                <a:gd name="T39" fmla="*/ 5 h 43"/>
                <a:gd name="T40" fmla="*/ 102 w 288"/>
                <a:gd name="T41" fmla="*/ 4 h 43"/>
                <a:gd name="T42" fmla="*/ 95 w 288"/>
                <a:gd name="T43" fmla="*/ 4 h 43"/>
                <a:gd name="T44" fmla="*/ 89 w 288"/>
                <a:gd name="T45" fmla="*/ 4 h 43"/>
                <a:gd name="T46" fmla="*/ 81 w 288"/>
                <a:gd name="T47" fmla="*/ 4 h 43"/>
                <a:gd name="T48" fmla="*/ 73 w 288"/>
                <a:gd name="T49" fmla="*/ 5 h 43"/>
                <a:gd name="T50" fmla="*/ 65 w 288"/>
                <a:gd name="T51" fmla="*/ 5 h 43"/>
                <a:gd name="T52" fmla="*/ 55 w 288"/>
                <a:gd name="T53" fmla="*/ 6 h 43"/>
                <a:gd name="T54" fmla="*/ 46 w 288"/>
                <a:gd name="T55" fmla="*/ 7 h 43"/>
                <a:gd name="T56" fmla="*/ 36 w 288"/>
                <a:gd name="T57" fmla="*/ 8 h 43"/>
                <a:gd name="T58" fmla="*/ 27 w 288"/>
                <a:gd name="T59" fmla="*/ 9 h 43"/>
                <a:gd name="T60" fmla="*/ 18 w 288"/>
                <a:gd name="T61" fmla="*/ 11 h 43"/>
                <a:gd name="T62" fmla="*/ 9 w 288"/>
                <a:gd name="T63" fmla="*/ 14 h 43"/>
                <a:gd name="T64" fmla="*/ 0 w 288"/>
                <a:gd name="T65" fmla="*/ 1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43"/>
                <a:gd name="T101" fmla="*/ 288 w 288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43">
                  <a:moveTo>
                    <a:pt x="0" y="43"/>
                  </a:moveTo>
                  <a:lnTo>
                    <a:pt x="2" y="43"/>
                  </a:lnTo>
                  <a:lnTo>
                    <a:pt x="6" y="40"/>
                  </a:lnTo>
                  <a:lnTo>
                    <a:pt x="11" y="36"/>
                  </a:lnTo>
                  <a:lnTo>
                    <a:pt x="19" y="33"/>
                  </a:lnTo>
                  <a:lnTo>
                    <a:pt x="29" y="28"/>
                  </a:lnTo>
                  <a:lnTo>
                    <a:pt x="43" y="23"/>
                  </a:lnTo>
                  <a:lnTo>
                    <a:pt x="59" y="17"/>
                  </a:lnTo>
                  <a:lnTo>
                    <a:pt x="76" y="12"/>
                  </a:lnTo>
                  <a:lnTo>
                    <a:pt x="94" y="9"/>
                  </a:lnTo>
                  <a:lnTo>
                    <a:pt x="117" y="5"/>
                  </a:lnTo>
                  <a:lnTo>
                    <a:pt x="141" y="2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3" y="2"/>
                  </a:lnTo>
                  <a:lnTo>
                    <a:pt x="253" y="5"/>
                  </a:lnTo>
                  <a:lnTo>
                    <a:pt x="288" y="12"/>
                  </a:lnTo>
                  <a:lnTo>
                    <a:pt x="286" y="12"/>
                  </a:lnTo>
                  <a:lnTo>
                    <a:pt x="279" y="12"/>
                  </a:lnTo>
                  <a:lnTo>
                    <a:pt x="271" y="12"/>
                  </a:lnTo>
                  <a:lnTo>
                    <a:pt x="259" y="11"/>
                  </a:lnTo>
                  <a:lnTo>
                    <a:pt x="243" y="11"/>
                  </a:lnTo>
                  <a:lnTo>
                    <a:pt x="226" y="11"/>
                  </a:lnTo>
                  <a:lnTo>
                    <a:pt x="207" y="11"/>
                  </a:lnTo>
                  <a:lnTo>
                    <a:pt x="187" y="12"/>
                  </a:lnTo>
                  <a:lnTo>
                    <a:pt x="165" y="12"/>
                  </a:lnTo>
                  <a:lnTo>
                    <a:pt x="141" y="14"/>
                  </a:lnTo>
                  <a:lnTo>
                    <a:pt x="117" y="17"/>
                  </a:lnTo>
                  <a:lnTo>
                    <a:pt x="93" y="21"/>
                  </a:lnTo>
                  <a:lnTo>
                    <a:pt x="69" y="24"/>
                  </a:lnTo>
                  <a:lnTo>
                    <a:pt x="45" y="29"/>
                  </a:lnTo>
                  <a:lnTo>
                    <a:pt x="23" y="3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Freeform 115"/>
            <p:cNvSpPr>
              <a:spLocks/>
            </p:cNvSpPr>
            <p:nvPr/>
          </p:nvSpPr>
          <p:spPr bwMode="auto">
            <a:xfrm>
              <a:off x="232" y="3619"/>
              <a:ext cx="457" cy="297"/>
            </a:xfrm>
            <a:custGeom>
              <a:avLst/>
              <a:gdLst>
                <a:gd name="T0" fmla="*/ 223 w 305"/>
                <a:gd name="T1" fmla="*/ 297 h 347"/>
                <a:gd name="T2" fmla="*/ 267 w 305"/>
                <a:gd name="T3" fmla="*/ 294 h 347"/>
                <a:gd name="T4" fmla="*/ 310 w 305"/>
                <a:gd name="T5" fmla="*/ 287 h 347"/>
                <a:gd name="T6" fmla="*/ 349 w 305"/>
                <a:gd name="T7" fmla="*/ 273 h 347"/>
                <a:gd name="T8" fmla="*/ 382 w 305"/>
                <a:gd name="T9" fmla="*/ 256 h 347"/>
                <a:gd name="T10" fmla="*/ 414 w 305"/>
                <a:gd name="T11" fmla="*/ 235 h 347"/>
                <a:gd name="T12" fmla="*/ 436 w 305"/>
                <a:gd name="T13" fmla="*/ 211 h 347"/>
                <a:gd name="T14" fmla="*/ 450 w 305"/>
                <a:gd name="T15" fmla="*/ 182 h 347"/>
                <a:gd name="T16" fmla="*/ 457 w 305"/>
                <a:gd name="T17" fmla="*/ 153 h 347"/>
                <a:gd name="T18" fmla="*/ 454 w 305"/>
                <a:gd name="T19" fmla="*/ 122 h 347"/>
                <a:gd name="T20" fmla="*/ 442 w 305"/>
                <a:gd name="T21" fmla="*/ 93 h 347"/>
                <a:gd name="T22" fmla="*/ 421 w 305"/>
                <a:gd name="T23" fmla="*/ 67 h 347"/>
                <a:gd name="T24" fmla="*/ 396 w 305"/>
                <a:gd name="T25" fmla="*/ 45 h 347"/>
                <a:gd name="T26" fmla="*/ 363 w 305"/>
                <a:gd name="T27" fmla="*/ 27 h 347"/>
                <a:gd name="T28" fmla="*/ 321 w 305"/>
                <a:gd name="T29" fmla="*/ 13 h 347"/>
                <a:gd name="T30" fmla="*/ 277 w 305"/>
                <a:gd name="T31" fmla="*/ 4 h 347"/>
                <a:gd name="T32" fmla="*/ 231 w 305"/>
                <a:gd name="T33" fmla="*/ 0 h 347"/>
                <a:gd name="T34" fmla="*/ 186 w 305"/>
                <a:gd name="T35" fmla="*/ 1 h 347"/>
                <a:gd name="T36" fmla="*/ 142 w 305"/>
                <a:gd name="T37" fmla="*/ 9 h 347"/>
                <a:gd name="T38" fmla="*/ 103 w 305"/>
                <a:gd name="T39" fmla="*/ 21 h 347"/>
                <a:gd name="T40" fmla="*/ 70 w 305"/>
                <a:gd name="T41" fmla="*/ 38 h 347"/>
                <a:gd name="T42" fmla="*/ 42 w 305"/>
                <a:gd name="T43" fmla="*/ 58 h 347"/>
                <a:gd name="T44" fmla="*/ 18 w 305"/>
                <a:gd name="T45" fmla="*/ 83 h 347"/>
                <a:gd name="T46" fmla="*/ 6 w 305"/>
                <a:gd name="T47" fmla="*/ 111 h 347"/>
                <a:gd name="T48" fmla="*/ 0 w 305"/>
                <a:gd name="T49" fmla="*/ 142 h 347"/>
                <a:gd name="T50" fmla="*/ 6 w 305"/>
                <a:gd name="T51" fmla="*/ 172 h 347"/>
                <a:gd name="T52" fmla="*/ 18 w 305"/>
                <a:gd name="T53" fmla="*/ 200 h 347"/>
                <a:gd name="T54" fmla="*/ 39 w 305"/>
                <a:gd name="T55" fmla="*/ 227 h 347"/>
                <a:gd name="T56" fmla="*/ 64 w 305"/>
                <a:gd name="T57" fmla="*/ 250 h 347"/>
                <a:gd name="T58" fmla="*/ 97 w 305"/>
                <a:gd name="T59" fmla="*/ 269 h 347"/>
                <a:gd name="T60" fmla="*/ 136 w 305"/>
                <a:gd name="T61" fmla="*/ 283 h 347"/>
                <a:gd name="T62" fmla="*/ 177 w 305"/>
                <a:gd name="T63" fmla="*/ 293 h 347"/>
                <a:gd name="T64" fmla="*/ 223 w 305"/>
                <a:gd name="T65" fmla="*/ 297 h 3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347"/>
                <a:gd name="T101" fmla="*/ 305 w 305"/>
                <a:gd name="T102" fmla="*/ 347 h 3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347">
                  <a:moveTo>
                    <a:pt x="149" y="347"/>
                  </a:moveTo>
                  <a:lnTo>
                    <a:pt x="178" y="343"/>
                  </a:lnTo>
                  <a:lnTo>
                    <a:pt x="207" y="335"/>
                  </a:lnTo>
                  <a:lnTo>
                    <a:pt x="233" y="319"/>
                  </a:lnTo>
                  <a:lnTo>
                    <a:pt x="255" y="299"/>
                  </a:lnTo>
                  <a:lnTo>
                    <a:pt x="276" y="275"/>
                  </a:lnTo>
                  <a:lnTo>
                    <a:pt x="291" y="246"/>
                  </a:lnTo>
                  <a:lnTo>
                    <a:pt x="300" y="213"/>
                  </a:lnTo>
                  <a:lnTo>
                    <a:pt x="305" y="179"/>
                  </a:lnTo>
                  <a:lnTo>
                    <a:pt x="303" y="143"/>
                  </a:lnTo>
                  <a:lnTo>
                    <a:pt x="295" y="109"/>
                  </a:lnTo>
                  <a:lnTo>
                    <a:pt x="281" y="78"/>
                  </a:lnTo>
                  <a:lnTo>
                    <a:pt x="264" y="53"/>
                  </a:lnTo>
                  <a:lnTo>
                    <a:pt x="242" y="32"/>
                  </a:lnTo>
                  <a:lnTo>
                    <a:pt x="214" y="15"/>
                  </a:lnTo>
                  <a:lnTo>
                    <a:pt x="185" y="5"/>
                  </a:lnTo>
                  <a:lnTo>
                    <a:pt x="154" y="0"/>
                  </a:lnTo>
                  <a:lnTo>
                    <a:pt x="124" y="1"/>
                  </a:lnTo>
                  <a:lnTo>
                    <a:pt x="95" y="10"/>
                  </a:lnTo>
                  <a:lnTo>
                    <a:pt x="69" y="25"/>
                  </a:lnTo>
                  <a:lnTo>
                    <a:pt x="47" y="44"/>
                  </a:lnTo>
                  <a:lnTo>
                    <a:pt x="28" y="68"/>
                  </a:lnTo>
                  <a:lnTo>
                    <a:pt x="12" y="97"/>
                  </a:lnTo>
                  <a:lnTo>
                    <a:pt x="4" y="130"/>
                  </a:lnTo>
                  <a:lnTo>
                    <a:pt x="0" y="166"/>
                  </a:lnTo>
                  <a:lnTo>
                    <a:pt x="4" y="201"/>
                  </a:lnTo>
                  <a:lnTo>
                    <a:pt x="12" y="234"/>
                  </a:lnTo>
                  <a:lnTo>
                    <a:pt x="26" y="265"/>
                  </a:lnTo>
                  <a:lnTo>
                    <a:pt x="43" y="292"/>
                  </a:lnTo>
                  <a:lnTo>
                    <a:pt x="65" y="314"/>
                  </a:lnTo>
                  <a:lnTo>
                    <a:pt x="91" y="331"/>
                  </a:lnTo>
                  <a:lnTo>
                    <a:pt x="118" y="342"/>
                  </a:lnTo>
                  <a:lnTo>
                    <a:pt x="149" y="3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Text Box 116"/>
            <p:cNvSpPr txBox="1">
              <a:spLocks noChangeArrowheads="1"/>
            </p:cNvSpPr>
            <p:nvPr/>
          </p:nvSpPr>
          <p:spPr bwMode="auto">
            <a:xfrm>
              <a:off x="216" y="3672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5 spf</a:t>
              </a:r>
            </a:p>
          </p:txBody>
        </p:sp>
      </p:grpSp>
      <p:grpSp>
        <p:nvGrpSpPr>
          <p:cNvPr id="5134" name="Group 117"/>
          <p:cNvGrpSpPr>
            <a:grpSpLocks/>
          </p:cNvGrpSpPr>
          <p:nvPr/>
        </p:nvGrpSpPr>
        <p:grpSpPr bwMode="auto">
          <a:xfrm>
            <a:off x="1217613" y="4652963"/>
            <a:ext cx="1114425" cy="1819275"/>
            <a:chOff x="733" y="2991"/>
            <a:chExt cx="702" cy="1146"/>
          </a:xfrm>
        </p:grpSpPr>
        <p:sp>
          <p:nvSpPr>
            <p:cNvPr id="5178" name="Freeform 118"/>
            <p:cNvSpPr>
              <a:spLocks/>
            </p:cNvSpPr>
            <p:nvPr/>
          </p:nvSpPr>
          <p:spPr bwMode="auto">
            <a:xfrm>
              <a:off x="733" y="2991"/>
              <a:ext cx="702" cy="1146"/>
            </a:xfrm>
            <a:custGeom>
              <a:avLst/>
              <a:gdLst>
                <a:gd name="T0" fmla="*/ 702 w 1900"/>
                <a:gd name="T1" fmla="*/ 437 h 3371"/>
                <a:gd name="T2" fmla="*/ 697 w 1900"/>
                <a:gd name="T3" fmla="*/ 400 h 3371"/>
                <a:gd name="T4" fmla="*/ 682 w 1900"/>
                <a:gd name="T5" fmla="*/ 371 h 3371"/>
                <a:gd name="T6" fmla="*/ 659 w 1900"/>
                <a:gd name="T7" fmla="*/ 349 h 3371"/>
                <a:gd name="T8" fmla="*/ 633 w 1900"/>
                <a:gd name="T9" fmla="*/ 331 h 3371"/>
                <a:gd name="T10" fmla="*/ 607 w 1900"/>
                <a:gd name="T11" fmla="*/ 319 h 3371"/>
                <a:gd name="T12" fmla="*/ 584 w 1900"/>
                <a:gd name="T13" fmla="*/ 310 h 3371"/>
                <a:gd name="T14" fmla="*/ 568 w 1900"/>
                <a:gd name="T15" fmla="*/ 306 h 3371"/>
                <a:gd name="T16" fmla="*/ 561 w 1900"/>
                <a:gd name="T17" fmla="*/ 305 h 3371"/>
                <a:gd name="T18" fmla="*/ 509 w 1900"/>
                <a:gd name="T19" fmla="*/ 287 h 3371"/>
                <a:gd name="T20" fmla="*/ 484 w 1900"/>
                <a:gd name="T21" fmla="*/ 267 h 3371"/>
                <a:gd name="T22" fmla="*/ 476 w 1900"/>
                <a:gd name="T23" fmla="*/ 251 h 3371"/>
                <a:gd name="T24" fmla="*/ 476 w 1900"/>
                <a:gd name="T25" fmla="*/ 243 h 3371"/>
                <a:gd name="T26" fmla="*/ 442 w 1900"/>
                <a:gd name="T27" fmla="*/ 22 h 3371"/>
                <a:gd name="T28" fmla="*/ 399 w 1900"/>
                <a:gd name="T29" fmla="*/ 6 h 3371"/>
                <a:gd name="T30" fmla="*/ 359 w 1900"/>
                <a:gd name="T31" fmla="*/ 0 h 3371"/>
                <a:gd name="T32" fmla="*/ 324 w 1900"/>
                <a:gd name="T33" fmla="*/ 1 h 3371"/>
                <a:gd name="T34" fmla="*/ 293 w 1900"/>
                <a:gd name="T35" fmla="*/ 7 h 3371"/>
                <a:gd name="T36" fmla="*/ 269 w 1900"/>
                <a:gd name="T37" fmla="*/ 17 h 3371"/>
                <a:gd name="T38" fmla="*/ 252 w 1900"/>
                <a:gd name="T39" fmla="*/ 25 h 3371"/>
                <a:gd name="T40" fmla="*/ 242 w 1900"/>
                <a:gd name="T41" fmla="*/ 31 h 3371"/>
                <a:gd name="T42" fmla="*/ 228 w 1900"/>
                <a:gd name="T43" fmla="*/ 252 h 3371"/>
                <a:gd name="T44" fmla="*/ 226 w 1900"/>
                <a:gd name="T45" fmla="*/ 257 h 3371"/>
                <a:gd name="T46" fmla="*/ 216 w 1900"/>
                <a:gd name="T47" fmla="*/ 270 h 3371"/>
                <a:gd name="T48" fmla="*/ 194 w 1900"/>
                <a:gd name="T49" fmla="*/ 284 h 3371"/>
                <a:gd name="T50" fmla="*/ 155 w 1900"/>
                <a:gd name="T51" fmla="*/ 295 h 3371"/>
                <a:gd name="T52" fmla="*/ 148 w 1900"/>
                <a:gd name="T53" fmla="*/ 297 h 3371"/>
                <a:gd name="T54" fmla="*/ 130 w 1900"/>
                <a:gd name="T55" fmla="*/ 303 h 3371"/>
                <a:gd name="T56" fmla="*/ 104 w 1900"/>
                <a:gd name="T57" fmla="*/ 312 h 3371"/>
                <a:gd name="T58" fmla="*/ 75 w 1900"/>
                <a:gd name="T59" fmla="*/ 327 h 3371"/>
                <a:gd name="T60" fmla="*/ 45 w 1900"/>
                <a:gd name="T61" fmla="*/ 346 h 3371"/>
                <a:gd name="T62" fmla="*/ 21 w 1900"/>
                <a:gd name="T63" fmla="*/ 370 h 3371"/>
                <a:gd name="T64" fmla="*/ 4 w 1900"/>
                <a:gd name="T65" fmla="*/ 400 h 3371"/>
                <a:gd name="T66" fmla="*/ 0 w 1900"/>
                <a:gd name="T67" fmla="*/ 437 h 3371"/>
                <a:gd name="T68" fmla="*/ 44 w 1900"/>
                <a:gd name="T69" fmla="*/ 959 h 3371"/>
                <a:gd name="T70" fmla="*/ 45 w 1900"/>
                <a:gd name="T71" fmla="*/ 972 h 3371"/>
                <a:gd name="T72" fmla="*/ 51 w 1900"/>
                <a:gd name="T73" fmla="*/ 994 h 3371"/>
                <a:gd name="T74" fmla="*/ 59 w 1900"/>
                <a:gd name="T75" fmla="*/ 1021 h 3371"/>
                <a:gd name="T76" fmla="*/ 73 w 1900"/>
                <a:gd name="T77" fmla="*/ 1052 h 3371"/>
                <a:gd name="T78" fmla="*/ 92 w 1900"/>
                <a:gd name="T79" fmla="*/ 1082 h 3371"/>
                <a:gd name="T80" fmla="*/ 119 w 1900"/>
                <a:gd name="T81" fmla="*/ 1109 h 3371"/>
                <a:gd name="T82" fmla="*/ 154 w 1900"/>
                <a:gd name="T83" fmla="*/ 1128 h 3371"/>
                <a:gd name="T84" fmla="*/ 177 w 1900"/>
                <a:gd name="T85" fmla="*/ 1134 h 3371"/>
                <a:gd name="T86" fmla="*/ 190 w 1900"/>
                <a:gd name="T87" fmla="*/ 1137 h 3371"/>
                <a:gd name="T88" fmla="*/ 215 w 1900"/>
                <a:gd name="T89" fmla="*/ 1139 h 3371"/>
                <a:gd name="T90" fmla="*/ 251 w 1900"/>
                <a:gd name="T91" fmla="*/ 1143 h 3371"/>
                <a:gd name="T92" fmla="*/ 296 w 1900"/>
                <a:gd name="T93" fmla="*/ 1145 h 3371"/>
                <a:gd name="T94" fmla="*/ 349 w 1900"/>
                <a:gd name="T95" fmla="*/ 1146 h 3371"/>
                <a:gd name="T96" fmla="*/ 409 w 1900"/>
                <a:gd name="T97" fmla="*/ 1145 h 3371"/>
                <a:gd name="T98" fmla="*/ 474 w 1900"/>
                <a:gd name="T99" fmla="*/ 1141 h 3371"/>
                <a:gd name="T100" fmla="*/ 509 w 1900"/>
                <a:gd name="T101" fmla="*/ 1137 h 3371"/>
                <a:gd name="T102" fmla="*/ 517 w 1900"/>
                <a:gd name="T103" fmla="*/ 1135 h 3371"/>
                <a:gd name="T104" fmla="*/ 531 w 1900"/>
                <a:gd name="T105" fmla="*/ 1131 h 3371"/>
                <a:gd name="T106" fmla="*/ 548 w 1900"/>
                <a:gd name="T107" fmla="*/ 1122 h 3371"/>
                <a:gd name="T108" fmla="*/ 569 w 1900"/>
                <a:gd name="T109" fmla="*/ 1107 h 3371"/>
                <a:gd name="T110" fmla="*/ 590 w 1900"/>
                <a:gd name="T111" fmla="*/ 1085 h 3371"/>
                <a:gd name="T112" fmla="*/ 610 w 1900"/>
                <a:gd name="T113" fmla="*/ 1054 h 3371"/>
                <a:gd name="T114" fmla="*/ 627 w 1900"/>
                <a:gd name="T115" fmla="*/ 1012 h 33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0"/>
                <a:gd name="T175" fmla="*/ 0 h 3371"/>
                <a:gd name="T176" fmla="*/ 1900 w 1900"/>
                <a:gd name="T177" fmla="*/ 3371 h 33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0" h="3371">
                  <a:moveTo>
                    <a:pt x="1717" y="2901"/>
                  </a:moveTo>
                  <a:lnTo>
                    <a:pt x="1900" y="1284"/>
                  </a:lnTo>
                  <a:lnTo>
                    <a:pt x="1896" y="1229"/>
                  </a:lnTo>
                  <a:lnTo>
                    <a:pt x="1886" y="1178"/>
                  </a:lnTo>
                  <a:lnTo>
                    <a:pt x="1869" y="1133"/>
                  </a:lnTo>
                  <a:lnTo>
                    <a:pt x="1845" y="1092"/>
                  </a:lnTo>
                  <a:lnTo>
                    <a:pt x="1816" y="1056"/>
                  </a:lnTo>
                  <a:lnTo>
                    <a:pt x="1783" y="1026"/>
                  </a:lnTo>
                  <a:lnTo>
                    <a:pt x="1749" y="998"/>
                  </a:lnTo>
                  <a:lnTo>
                    <a:pt x="1713" y="974"/>
                  </a:lnTo>
                  <a:lnTo>
                    <a:pt x="1677" y="954"/>
                  </a:lnTo>
                  <a:lnTo>
                    <a:pt x="1642" y="937"/>
                  </a:lnTo>
                  <a:lnTo>
                    <a:pt x="1609" y="923"/>
                  </a:lnTo>
                  <a:lnTo>
                    <a:pt x="1580" y="913"/>
                  </a:lnTo>
                  <a:lnTo>
                    <a:pt x="1554" y="904"/>
                  </a:lnTo>
                  <a:lnTo>
                    <a:pt x="1536" y="899"/>
                  </a:lnTo>
                  <a:lnTo>
                    <a:pt x="1524" y="897"/>
                  </a:lnTo>
                  <a:lnTo>
                    <a:pt x="1518" y="896"/>
                  </a:lnTo>
                  <a:lnTo>
                    <a:pt x="1436" y="872"/>
                  </a:lnTo>
                  <a:lnTo>
                    <a:pt x="1377" y="843"/>
                  </a:lnTo>
                  <a:lnTo>
                    <a:pt x="1336" y="814"/>
                  </a:lnTo>
                  <a:lnTo>
                    <a:pt x="1310" y="784"/>
                  </a:lnTo>
                  <a:lnTo>
                    <a:pt x="1296" y="757"/>
                  </a:lnTo>
                  <a:lnTo>
                    <a:pt x="1289" y="737"/>
                  </a:lnTo>
                  <a:lnTo>
                    <a:pt x="1289" y="721"/>
                  </a:lnTo>
                  <a:lnTo>
                    <a:pt x="1289" y="716"/>
                  </a:lnTo>
                  <a:lnTo>
                    <a:pt x="1255" y="102"/>
                  </a:lnTo>
                  <a:lnTo>
                    <a:pt x="1195" y="65"/>
                  </a:lnTo>
                  <a:lnTo>
                    <a:pt x="1137" y="37"/>
                  </a:lnTo>
                  <a:lnTo>
                    <a:pt x="1081" y="17"/>
                  </a:lnTo>
                  <a:lnTo>
                    <a:pt x="1026" y="5"/>
                  </a:lnTo>
                  <a:lnTo>
                    <a:pt x="973" y="0"/>
                  </a:lnTo>
                  <a:lnTo>
                    <a:pt x="923" y="0"/>
                  </a:lnTo>
                  <a:lnTo>
                    <a:pt x="877" y="3"/>
                  </a:lnTo>
                  <a:lnTo>
                    <a:pt x="833" y="12"/>
                  </a:lnTo>
                  <a:lnTo>
                    <a:pt x="794" y="22"/>
                  </a:lnTo>
                  <a:lnTo>
                    <a:pt x="758" y="36"/>
                  </a:lnTo>
                  <a:lnTo>
                    <a:pt x="727" y="49"/>
                  </a:lnTo>
                  <a:lnTo>
                    <a:pt x="701" y="61"/>
                  </a:lnTo>
                  <a:lnTo>
                    <a:pt x="681" y="73"/>
                  </a:lnTo>
                  <a:lnTo>
                    <a:pt x="664" y="84"/>
                  </a:lnTo>
                  <a:lnTo>
                    <a:pt x="655" y="90"/>
                  </a:lnTo>
                  <a:lnTo>
                    <a:pt x="652" y="92"/>
                  </a:lnTo>
                  <a:lnTo>
                    <a:pt x="617" y="740"/>
                  </a:lnTo>
                  <a:lnTo>
                    <a:pt x="616" y="745"/>
                  </a:lnTo>
                  <a:lnTo>
                    <a:pt x="611" y="755"/>
                  </a:lnTo>
                  <a:lnTo>
                    <a:pt x="600" y="773"/>
                  </a:lnTo>
                  <a:lnTo>
                    <a:pt x="585" y="793"/>
                  </a:lnTo>
                  <a:lnTo>
                    <a:pt x="559" y="815"/>
                  </a:lnTo>
                  <a:lnTo>
                    <a:pt x="525" y="836"/>
                  </a:lnTo>
                  <a:lnTo>
                    <a:pt x="479" y="855"/>
                  </a:lnTo>
                  <a:lnTo>
                    <a:pt x="419" y="868"/>
                  </a:lnTo>
                  <a:lnTo>
                    <a:pt x="414" y="870"/>
                  </a:lnTo>
                  <a:lnTo>
                    <a:pt x="400" y="873"/>
                  </a:lnTo>
                  <a:lnTo>
                    <a:pt x="378" y="880"/>
                  </a:lnTo>
                  <a:lnTo>
                    <a:pt x="351" y="890"/>
                  </a:lnTo>
                  <a:lnTo>
                    <a:pt x="318" y="902"/>
                  </a:lnTo>
                  <a:lnTo>
                    <a:pt x="281" y="918"/>
                  </a:lnTo>
                  <a:lnTo>
                    <a:pt x="241" y="937"/>
                  </a:lnTo>
                  <a:lnTo>
                    <a:pt x="202" y="961"/>
                  </a:lnTo>
                  <a:lnTo>
                    <a:pt x="161" y="986"/>
                  </a:lnTo>
                  <a:lnTo>
                    <a:pt x="123" y="1017"/>
                  </a:lnTo>
                  <a:lnTo>
                    <a:pt x="87" y="1049"/>
                  </a:lnTo>
                  <a:lnTo>
                    <a:pt x="57" y="1089"/>
                  </a:lnTo>
                  <a:lnTo>
                    <a:pt x="31" y="1130"/>
                  </a:lnTo>
                  <a:lnTo>
                    <a:pt x="12" y="1178"/>
                  </a:lnTo>
                  <a:lnTo>
                    <a:pt x="2" y="1227"/>
                  </a:lnTo>
                  <a:lnTo>
                    <a:pt x="0" y="1284"/>
                  </a:lnTo>
                  <a:lnTo>
                    <a:pt x="118" y="2817"/>
                  </a:lnTo>
                  <a:lnTo>
                    <a:pt x="118" y="2822"/>
                  </a:lnTo>
                  <a:lnTo>
                    <a:pt x="120" y="2836"/>
                  </a:lnTo>
                  <a:lnTo>
                    <a:pt x="123" y="2858"/>
                  </a:lnTo>
                  <a:lnTo>
                    <a:pt x="128" y="2887"/>
                  </a:lnTo>
                  <a:lnTo>
                    <a:pt x="137" y="2923"/>
                  </a:lnTo>
                  <a:lnTo>
                    <a:pt x="147" y="2963"/>
                  </a:lnTo>
                  <a:lnTo>
                    <a:pt x="159" y="3004"/>
                  </a:lnTo>
                  <a:lnTo>
                    <a:pt x="176" y="3048"/>
                  </a:lnTo>
                  <a:lnTo>
                    <a:pt x="197" y="3094"/>
                  </a:lnTo>
                  <a:lnTo>
                    <a:pt x="221" y="3139"/>
                  </a:lnTo>
                  <a:lnTo>
                    <a:pt x="250" y="3183"/>
                  </a:lnTo>
                  <a:lnTo>
                    <a:pt x="284" y="3224"/>
                  </a:lnTo>
                  <a:lnTo>
                    <a:pt x="322" y="3262"/>
                  </a:lnTo>
                  <a:lnTo>
                    <a:pt x="366" y="3292"/>
                  </a:lnTo>
                  <a:lnTo>
                    <a:pt x="417" y="3318"/>
                  </a:lnTo>
                  <a:lnTo>
                    <a:pt x="474" y="3337"/>
                  </a:lnTo>
                  <a:lnTo>
                    <a:pt x="479" y="3337"/>
                  </a:lnTo>
                  <a:lnTo>
                    <a:pt x="493" y="3340"/>
                  </a:lnTo>
                  <a:lnTo>
                    <a:pt x="515" y="3344"/>
                  </a:lnTo>
                  <a:lnTo>
                    <a:pt x="544" y="3347"/>
                  </a:lnTo>
                  <a:lnTo>
                    <a:pt x="582" y="3351"/>
                  </a:lnTo>
                  <a:lnTo>
                    <a:pt x="628" y="3356"/>
                  </a:lnTo>
                  <a:lnTo>
                    <a:pt x="679" y="3361"/>
                  </a:lnTo>
                  <a:lnTo>
                    <a:pt x="737" y="3364"/>
                  </a:lnTo>
                  <a:lnTo>
                    <a:pt x="800" y="3368"/>
                  </a:lnTo>
                  <a:lnTo>
                    <a:pt x="870" y="3369"/>
                  </a:lnTo>
                  <a:lnTo>
                    <a:pt x="944" y="3371"/>
                  </a:lnTo>
                  <a:lnTo>
                    <a:pt x="1023" y="3369"/>
                  </a:lnTo>
                  <a:lnTo>
                    <a:pt x="1106" y="3368"/>
                  </a:lnTo>
                  <a:lnTo>
                    <a:pt x="1194" y="3363"/>
                  </a:lnTo>
                  <a:lnTo>
                    <a:pt x="1283" y="3356"/>
                  </a:lnTo>
                  <a:lnTo>
                    <a:pt x="1375" y="3345"/>
                  </a:lnTo>
                  <a:lnTo>
                    <a:pt x="1378" y="3345"/>
                  </a:lnTo>
                  <a:lnTo>
                    <a:pt x="1385" y="3344"/>
                  </a:lnTo>
                  <a:lnTo>
                    <a:pt x="1399" y="3340"/>
                  </a:lnTo>
                  <a:lnTo>
                    <a:pt x="1416" y="3335"/>
                  </a:lnTo>
                  <a:lnTo>
                    <a:pt x="1436" y="3327"/>
                  </a:lnTo>
                  <a:lnTo>
                    <a:pt x="1459" y="3316"/>
                  </a:lnTo>
                  <a:lnTo>
                    <a:pt x="1484" y="3301"/>
                  </a:lnTo>
                  <a:lnTo>
                    <a:pt x="1512" y="3282"/>
                  </a:lnTo>
                  <a:lnTo>
                    <a:pt x="1541" y="3257"/>
                  </a:lnTo>
                  <a:lnTo>
                    <a:pt x="1568" y="3227"/>
                  </a:lnTo>
                  <a:lnTo>
                    <a:pt x="1597" y="3192"/>
                  </a:lnTo>
                  <a:lnTo>
                    <a:pt x="1624" y="3149"/>
                  </a:lnTo>
                  <a:lnTo>
                    <a:pt x="1652" y="3099"/>
                  </a:lnTo>
                  <a:lnTo>
                    <a:pt x="1676" y="3041"/>
                  </a:lnTo>
                  <a:lnTo>
                    <a:pt x="1698" y="2976"/>
                  </a:lnTo>
                  <a:lnTo>
                    <a:pt x="1717" y="29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19"/>
            <p:cNvSpPr>
              <a:spLocks/>
            </p:cNvSpPr>
            <p:nvPr/>
          </p:nvSpPr>
          <p:spPr bwMode="auto">
            <a:xfrm>
              <a:off x="988" y="3014"/>
              <a:ext cx="200" cy="237"/>
            </a:xfrm>
            <a:custGeom>
              <a:avLst/>
              <a:gdLst>
                <a:gd name="T0" fmla="*/ 6 w 501"/>
                <a:gd name="T1" fmla="*/ 14 h 608"/>
                <a:gd name="T2" fmla="*/ 7 w 501"/>
                <a:gd name="T3" fmla="*/ 14 h 608"/>
                <a:gd name="T4" fmla="*/ 10 w 501"/>
                <a:gd name="T5" fmla="*/ 13 h 608"/>
                <a:gd name="T6" fmla="*/ 14 w 501"/>
                <a:gd name="T7" fmla="*/ 12 h 608"/>
                <a:gd name="T8" fmla="*/ 19 w 501"/>
                <a:gd name="T9" fmla="*/ 10 h 608"/>
                <a:gd name="T10" fmla="*/ 26 w 501"/>
                <a:gd name="T11" fmla="*/ 8 h 608"/>
                <a:gd name="T12" fmla="*/ 35 w 501"/>
                <a:gd name="T13" fmla="*/ 5 h 608"/>
                <a:gd name="T14" fmla="*/ 45 w 501"/>
                <a:gd name="T15" fmla="*/ 4 h 608"/>
                <a:gd name="T16" fmla="*/ 56 w 501"/>
                <a:gd name="T17" fmla="*/ 2 h 608"/>
                <a:gd name="T18" fmla="*/ 69 w 501"/>
                <a:gd name="T19" fmla="*/ 1 h 608"/>
                <a:gd name="T20" fmla="*/ 83 w 501"/>
                <a:gd name="T21" fmla="*/ 0 h 608"/>
                <a:gd name="T22" fmla="*/ 98 w 501"/>
                <a:gd name="T23" fmla="*/ 0 h 608"/>
                <a:gd name="T24" fmla="*/ 115 w 501"/>
                <a:gd name="T25" fmla="*/ 1 h 608"/>
                <a:gd name="T26" fmla="*/ 133 w 501"/>
                <a:gd name="T27" fmla="*/ 3 h 608"/>
                <a:gd name="T28" fmla="*/ 152 w 501"/>
                <a:gd name="T29" fmla="*/ 7 h 608"/>
                <a:gd name="T30" fmla="*/ 172 w 501"/>
                <a:gd name="T31" fmla="*/ 11 h 608"/>
                <a:gd name="T32" fmla="*/ 194 w 501"/>
                <a:gd name="T33" fmla="*/ 17 h 608"/>
                <a:gd name="T34" fmla="*/ 200 w 501"/>
                <a:gd name="T35" fmla="*/ 237 h 608"/>
                <a:gd name="T36" fmla="*/ 198 w 501"/>
                <a:gd name="T37" fmla="*/ 237 h 608"/>
                <a:gd name="T38" fmla="*/ 195 w 501"/>
                <a:gd name="T39" fmla="*/ 237 h 608"/>
                <a:gd name="T40" fmla="*/ 190 w 501"/>
                <a:gd name="T41" fmla="*/ 236 h 608"/>
                <a:gd name="T42" fmla="*/ 182 w 501"/>
                <a:gd name="T43" fmla="*/ 235 h 608"/>
                <a:gd name="T44" fmla="*/ 173 w 501"/>
                <a:gd name="T45" fmla="*/ 234 h 608"/>
                <a:gd name="T46" fmla="*/ 162 w 501"/>
                <a:gd name="T47" fmla="*/ 233 h 608"/>
                <a:gd name="T48" fmla="*/ 150 w 501"/>
                <a:gd name="T49" fmla="*/ 231 h 608"/>
                <a:gd name="T50" fmla="*/ 137 w 501"/>
                <a:gd name="T51" fmla="*/ 230 h 608"/>
                <a:gd name="T52" fmla="*/ 121 w 501"/>
                <a:gd name="T53" fmla="*/ 229 h 608"/>
                <a:gd name="T54" fmla="*/ 106 w 501"/>
                <a:gd name="T55" fmla="*/ 228 h 608"/>
                <a:gd name="T56" fmla="*/ 89 w 501"/>
                <a:gd name="T57" fmla="*/ 228 h 608"/>
                <a:gd name="T58" fmla="*/ 72 w 501"/>
                <a:gd name="T59" fmla="*/ 228 h 608"/>
                <a:gd name="T60" fmla="*/ 54 w 501"/>
                <a:gd name="T61" fmla="*/ 228 h 608"/>
                <a:gd name="T62" fmla="*/ 36 w 501"/>
                <a:gd name="T63" fmla="*/ 229 h 608"/>
                <a:gd name="T64" fmla="*/ 18 w 501"/>
                <a:gd name="T65" fmla="*/ 230 h 608"/>
                <a:gd name="T66" fmla="*/ 0 w 501"/>
                <a:gd name="T67" fmla="*/ 233 h 608"/>
                <a:gd name="T68" fmla="*/ 6 w 501"/>
                <a:gd name="T69" fmla="*/ 14 h 6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1"/>
                <a:gd name="T106" fmla="*/ 0 h 608"/>
                <a:gd name="T107" fmla="*/ 501 w 501"/>
                <a:gd name="T108" fmla="*/ 608 h 6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1" h="608">
                  <a:moveTo>
                    <a:pt x="15" y="37"/>
                  </a:moveTo>
                  <a:lnTo>
                    <a:pt x="17" y="36"/>
                  </a:lnTo>
                  <a:lnTo>
                    <a:pt x="24" y="34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5" y="20"/>
                  </a:lnTo>
                  <a:lnTo>
                    <a:pt x="87" y="14"/>
                  </a:lnTo>
                  <a:lnTo>
                    <a:pt x="112" y="10"/>
                  </a:lnTo>
                  <a:lnTo>
                    <a:pt x="140" y="5"/>
                  </a:lnTo>
                  <a:lnTo>
                    <a:pt x="172" y="2"/>
                  </a:lnTo>
                  <a:lnTo>
                    <a:pt x="208" y="0"/>
                  </a:lnTo>
                  <a:lnTo>
                    <a:pt x="246" y="0"/>
                  </a:lnTo>
                  <a:lnTo>
                    <a:pt x="289" y="3"/>
                  </a:lnTo>
                  <a:lnTo>
                    <a:pt x="333" y="8"/>
                  </a:lnTo>
                  <a:lnTo>
                    <a:pt x="381" y="17"/>
                  </a:lnTo>
                  <a:lnTo>
                    <a:pt x="432" y="29"/>
                  </a:lnTo>
                  <a:lnTo>
                    <a:pt x="485" y="44"/>
                  </a:lnTo>
                  <a:lnTo>
                    <a:pt x="501" y="608"/>
                  </a:lnTo>
                  <a:lnTo>
                    <a:pt x="497" y="608"/>
                  </a:lnTo>
                  <a:lnTo>
                    <a:pt x="489" y="607"/>
                  </a:lnTo>
                  <a:lnTo>
                    <a:pt x="475" y="605"/>
                  </a:lnTo>
                  <a:lnTo>
                    <a:pt x="456" y="602"/>
                  </a:lnTo>
                  <a:lnTo>
                    <a:pt x="434" y="600"/>
                  </a:lnTo>
                  <a:lnTo>
                    <a:pt x="407" y="597"/>
                  </a:lnTo>
                  <a:lnTo>
                    <a:pt x="376" y="593"/>
                  </a:lnTo>
                  <a:lnTo>
                    <a:pt x="342" y="591"/>
                  </a:lnTo>
                  <a:lnTo>
                    <a:pt x="304" y="588"/>
                  </a:lnTo>
                  <a:lnTo>
                    <a:pt x="265" y="586"/>
                  </a:lnTo>
                  <a:lnTo>
                    <a:pt x="224" y="586"/>
                  </a:lnTo>
                  <a:lnTo>
                    <a:pt x="181" y="585"/>
                  </a:lnTo>
                  <a:lnTo>
                    <a:pt x="136" y="586"/>
                  </a:lnTo>
                  <a:lnTo>
                    <a:pt x="90" y="588"/>
                  </a:lnTo>
                  <a:lnTo>
                    <a:pt x="46" y="591"/>
                  </a:lnTo>
                  <a:lnTo>
                    <a:pt x="0" y="59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20"/>
            <p:cNvSpPr>
              <a:spLocks/>
            </p:cNvSpPr>
            <p:nvPr/>
          </p:nvSpPr>
          <p:spPr bwMode="auto">
            <a:xfrm>
              <a:off x="1104" y="3014"/>
              <a:ext cx="60" cy="235"/>
            </a:xfrm>
            <a:custGeom>
              <a:avLst/>
              <a:gdLst>
                <a:gd name="T0" fmla="*/ 0 w 152"/>
                <a:gd name="T1" fmla="*/ 0 h 603"/>
                <a:gd name="T2" fmla="*/ 59 w 152"/>
                <a:gd name="T3" fmla="*/ 11 h 603"/>
                <a:gd name="T4" fmla="*/ 60 w 152"/>
                <a:gd name="T5" fmla="*/ 235 h 603"/>
                <a:gd name="T6" fmla="*/ 2 w 152"/>
                <a:gd name="T7" fmla="*/ 229 h 603"/>
                <a:gd name="T8" fmla="*/ 0 w 152"/>
                <a:gd name="T9" fmla="*/ 0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03"/>
                <a:gd name="T17" fmla="*/ 152 w 152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03">
                  <a:moveTo>
                    <a:pt x="0" y="0"/>
                  </a:moveTo>
                  <a:lnTo>
                    <a:pt x="150" y="29"/>
                  </a:lnTo>
                  <a:lnTo>
                    <a:pt x="152" y="603"/>
                  </a:lnTo>
                  <a:lnTo>
                    <a:pt x="6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21"/>
            <p:cNvSpPr>
              <a:spLocks/>
            </p:cNvSpPr>
            <p:nvPr/>
          </p:nvSpPr>
          <p:spPr bwMode="auto">
            <a:xfrm>
              <a:off x="1079" y="3013"/>
              <a:ext cx="27" cy="230"/>
            </a:xfrm>
            <a:custGeom>
              <a:avLst/>
              <a:gdLst>
                <a:gd name="T0" fmla="*/ 25 w 68"/>
                <a:gd name="T1" fmla="*/ 1 h 590"/>
                <a:gd name="T2" fmla="*/ 27 w 68"/>
                <a:gd name="T3" fmla="*/ 230 h 590"/>
                <a:gd name="T4" fmla="*/ 0 w 68"/>
                <a:gd name="T5" fmla="*/ 230 h 590"/>
                <a:gd name="T6" fmla="*/ 3 w 68"/>
                <a:gd name="T7" fmla="*/ 0 h 590"/>
                <a:gd name="T8" fmla="*/ 25 w 68"/>
                <a:gd name="T9" fmla="*/ 1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90"/>
                <a:gd name="T17" fmla="*/ 68 w 68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90">
                  <a:moveTo>
                    <a:pt x="62" y="2"/>
                  </a:moveTo>
                  <a:lnTo>
                    <a:pt x="68" y="590"/>
                  </a:lnTo>
                  <a:lnTo>
                    <a:pt x="0" y="590"/>
                  </a:lnTo>
                  <a:lnTo>
                    <a:pt x="7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122"/>
            <p:cNvSpPr>
              <a:spLocks/>
            </p:cNvSpPr>
            <p:nvPr/>
          </p:nvSpPr>
          <p:spPr bwMode="auto">
            <a:xfrm>
              <a:off x="1010" y="3019"/>
              <a:ext cx="20" cy="224"/>
            </a:xfrm>
            <a:custGeom>
              <a:avLst/>
              <a:gdLst>
                <a:gd name="T0" fmla="*/ 0 w 51"/>
                <a:gd name="T1" fmla="*/ 3 h 574"/>
                <a:gd name="T2" fmla="*/ 20 w 51"/>
                <a:gd name="T3" fmla="*/ 0 h 574"/>
                <a:gd name="T4" fmla="*/ 20 w 51"/>
                <a:gd name="T5" fmla="*/ 224 h 574"/>
                <a:gd name="T6" fmla="*/ 0 w 51"/>
                <a:gd name="T7" fmla="*/ 224 h 574"/>
                <a:gd name="T8" fmla="*/ 0 w 51"/>
                <a:gd name="T9" fmla="*/ 3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74"/>
                <a:gd name="T17" fmla="*/ 51 w 51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74">
                  <a:moveTo>
                    <a:pt x="1" y="8"/>
                  </a:moveTo>
                  <a:lnTo>
                    <a:pt x="51" y="0"/>
                  </a:lnTo>
                  <a:lnTo>
                    <a:pt x="51" y="574"/>
                  </a:lnTo>
                  <a:lnTo>
                    <a:pt x="0" y="57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123"/>
            <p:cNvSpPr>
              <a:spLocks/>
            </p:cNvSpPr>
            <p:nvPr/>
          </p:nvSpPr>
          <p:spPr bwMode="auto">
            <a:xfrm>
              <a:off x="754" y="3274"/>
              <a:ext cx="660" cy="328"/>
            </a:xfrm>
            <a:custGeom>
              <a:avLst/>
              <a:gdLst>
                <a:gd name="T0" fmla="*/ 1 w 1666"/>
                <a:gd name="T1" fmla="*/ 122 h 841"/>
                <a:gd name="T2" fmla="*/ 5 w 1666"/>
                <a:gd name="T3" fmla="*/ 112 h 841"/>
                <a:gd name="T4" fmla="*/ 16 w 1666"/>
                <a:gd name="T5" fmla="*/ 93 h 841"/>
                <a:gd name="T6" fmla="*/ 37 w 1666"/>
                <a:gd name="T7" fmla="*/ 71 h 841"/>
                <a:gd name="T8" fmla="*/ 71 w 1666"/>
                <a:gd name="T9" fmla="*/ 48 h 841"/>
                <a:gd name="T10" fmla="*/ 118 w 1666"/>
                <a:gd name="T11" fmla="*/ 26 h 841"/>
                <a:gd name="T12" fmla="*/ 186 w 1666"/>
                <a:gd name="T13" fmla="*/ 9 h 841"/>
                <a:gd name="T14" fmla="*/ 273 w 1666"/>
                <a:gd name="T15" fmla="*/ 1 h 841"/>
                <a:gd name="T16" fmla="*/ 329 w 1666"/>
                <a:gd name="T17" fmla="*/ 0 h 841"/>
                <a:gd name="T18" fmla="*/ 354 w 1666"/>
                <a:gd name="T19" fmla="*/ 1 h 841"/>
                <a:gd name="T20" fmla="*/ 399 w 1666"/>
                <a:gd name="T21" fmla="*/ 5 h 841"/>
                <a:gd name="T22" fmla="*/ 455 w 1666"/>
                <a:gd name="T23" fmla="*/ 14 h 841"/>
                <a:gd name="T24" fmla="*/ 515 w 1666"/>
                <a:gd name="T25" fmla="*/ 29 h 841"/>
                <a:gd name="T26" fmla="*/ 574 w 1666"/>
                <a:gd name="T27" fmla="*/ 50 h 841"/>
                <a:gd name="T28" fmla="*/ 622 w 1666"/>
                <a:gd name="T29" fmla="*/ 80 h 841"/>
                <a:gd name="T30" fmla="*/ 653 w 1666"/>
                <a:gd name="T31" fmla="*/ 121 h 841"/>
                <a:gd name="T32" fmla="*/ 643 w 1666"/>
                <a:gd name="T33" fmla="*/ 318 h 841"/>
                <a:gd name="T34" fmla="*/ 638 w 1666"/>
                <a:gd name="T35" fmla="*/ 319 h 841"/>
                <a:gd name="T36" fmla="*/ 625 w 1666"/>
                <a:gd name="T37" fmla="*/ 319 h 841"/>
                <a:gd name="T38" fmla="*/ 603 w 1666"/>
                <a:gd name="T39" fmla="*/ 321 h 841"/>
                <a:gd name="T40" fmla="*/ 574 w 1666"/>
                <a:gd name="T41" fmla="*/ 323 h 841"/>
                <a:gd name="T42" fmla="*/ 540 w 1666"/>
                <a:gd name="T43" fmla="*/ 325 h 841"/>
                <a:gd name="T44" fmla="*/ 500 w 1666"/>
                <a:gd name="T45" fmla="*/ 326 h 841"/>
                <a:gd name="T46" fmla="*/ 456 w 1666"/>
                <a:gd name="T47" fmla="*/ 327 h 841"/>
                <a:gd name="T48" fmla="*/ 408 w 1666"/>
                <a:gd name="T49" fmla="*/ 328 h 841"/>
                <a:gd name="T50" fmla="*/ 358 w 1666"/>
                <a:gd name="T51" fmla="*/ 327 h 841"/>
                <a:gd name="T52" fmla="*/ 306 w 1666"/>
                <a:gd name="T53" fmla="*/ 327 h 841"/>
                <a:gd name="T54" fmla="*/ 254 w 1666"/>
                <a:gd name="T55" fmla="*/ 324 h 841"/>
                <a:gd name="T56" fmla="*/ 200 w 1666"/>
                <a:gd name="T57" fmla="*/ 320 h 841"/>
                <a:gd name="T58" fmla="*/ 149 w 1666"/>
                <a:gd name="T59" fmla="*/ 315 h 841"/>
                <a:gd name="T60" fmla="*/ 100 w 1666"/>
                <a:gd name="T61" fmla="*/ 307 h 841"/>
                <a:gd name="T62" fmla="*/ 53 w 1666"/>
                <a:gd name="T63" fmla="*/ 298 h 841"/>
                <a:gd name="T64" fmla="*/ 10 w 1666"/>
                <a:gd name="T65" fmla="*/ 287 h 8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6"/>
                <a:gd name="T100" fmla="*/ 0 h 841"/>
                <a:gd name="T101" fmla="*/ 1666 w 1666"/>
                <a:gd name="T102" fmla="*/ 841 h 8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6" h="841">
                  <a:moveTo>
                    <a:pt x="0" y="316"/>
                  </a:moveTo>
                  <a:lnTo>
                    <a:pt x="2" y="313"/>
                  </a:lnTo>
                  <a:lnTo>
                    <a:pt x="5" y="303"/>
                  </a:lnTo>
                  <a:lnTo>
                    <a:pt x="12" y="286"/>
                  </a:lnTo>
                  <a:lnTo>
                    <a:pt x="24" y="265"/>
                  </a:lnTo>
                  <a:lnTo>
                    <a:pt x="41" y="239"/>
                  </a:lnTo>
                  <a:lnTo>
                    <a:pt x="64" y="212"/>
                  </a:lnTo>
                  <a:lnTo>
                    <a:pt x="93" y="183"/>
                  </a:lnTo>
                  <a:lnTo>
                    <a:pt x="132" y="152"/>
                  </a:lnTo>
                  <a:lnTo>
                    <a:pt x="178" y="123"/>
                  </a:lnTo>
                  <a:lnTo>
                    <a:pt x="235" y="94"/>
                  </a:lnTo>
                  <a:lnTo>
                    <a:pt x="299" y="67"/>
                  </a:lnTo>
                  <a:lnTo>
                    <a:pt x="378" y="45"/>
                  </a:lnTo>
                  <a:lnTo>
                    <a:pt x="469" y="24"/>
                  </a:lnTo>
                  <a:lnTo>
                    <a:pt x="571" y="10"/>
                  </a:lnTo>
                  <a:lnTo>
                    <a:pt x="689" y="2"/>
                  </a:lnTo>
                  <a:lnTo>
                    <a:pt x="821" y="0"/>
                  </a:lnTo>
                  <a:lnTo>
                    <a:pt x="830" y="0"/>
                  </a:lnTo>
                  <a:lnTo>
                    <a:pt x="855" y="2"/>
                  </a:lnTo>
                  <a:lnTo>
                    <a:pt x="894" y="3"/>
                  </a:lnTo>
                  <a:lnTo>
                    <a:pt x="946" y="9"/>
                  </a:lnTo>
                  <a:lnTo>
                    <a:pt x="1007" y="14"/>
                  </a:lnTo>
                  <a:lnTo>
                    <a:pt x="1076" y="24"/>
                  </a:lnTo>
                  <a:lnTo>
                    <a:pt x="1149" y="36"/>
                  </a:lnTo>
                  <a:lnTo>
                    <a:pt x="1224" y="53"/>
                  </a:lnTo>
                  <a:lnTo>
                    <a:pt x="1301" y="74"/>
                  </a:lnTo>
                  <a:lnTo>
                    <a:pt x="1377" y="98"/>
                  </a:lnTo>
                  <a:lnTo>
                    <a:pt x="1448" y="128"/>
                  </a:lnTo>
                  <a:lnTo>
                    <a:pt x="1513" y="164"/>
                  </a:lnTo>
                  <a:lnTo>
                    <a:pt x="1570" y="205"/>
                  </a:lnTo>
                  <a:lnTo>
                    <a:pt x="1614" y="255"/>
                  </a:lnTo>
                  <a:lnTo>
                    <a:pt x="1648" y="310"/>
                  </a:lnTo>
                  <a:lnTo>
                    <a:pt x="1666" y="373"/>
                  </a:lnTo>
                  <a:lnTo>
                    <a:pt x="1623" y="816"/>
                  </a:lnTo>
                  <a:lnTo>
                    <a:pt x="1619" y="816"/>
                  </a:lnTo>
                  <a:lnTo>
                    <a:pt x="1611" y="817"/>
                  </a:lnTo>
                  <a:lnTo>
                    <a:pt x="1597" y="817"/>
                  </a:lnTo>
                  <a:lnTo>
                    <a:pt x="1577" y="819"/>
                  </a:lnTo>
                  <a:lnTo>
                    <a:pt x="1553" y="821"/>
                  </a:lnTo>
                  <a:lnTo>
                    <a:pt x="1522" y="822"/>
                  </a:lnTo>
                  <a:lnTo>
                    <a:pt x="1488" y="826"/>
                  </a:lnTo>
                  <a:lnTo>
                    <a:pt x="1450" y="828"/>
                  </a:lnTo>
                  <a:lnTo>
                    <a:pt x="1409" y="829"/>
                  </a:lnTo>
                  <a:lnTo>
                    <a:pt x="1363" y="833"/>
                  </a:lnTo>
                  <a:lnTo>
                    <a:pt x="1313" y="834"/>
                  </a:lnTo>
                  <a:lnTo>
                    <a:pt x="1262" y="836"/>
                  </a:lnTo>
                  <a:lnTo>
                    <a:pt x="1207" y="838"/>
                  </a:lnTo>
                  <a:lnTo>
                    <a:pt x="1151" y="839"/>
                  </a:lnTo>
                  <a:lnTo>
                    <a:pt x="1091" y="839"/>
                  </a:lnTo>
                  <a:lnTo>
                    <a:pt x="1030" y="841"/>
                  </a:lnTo>
                  <a:lnTo>
                    <a:pt x="968" y="841"/>
                  </a:lnTo>
                  <a:lnTo>
                    <a:pt x="903" y="839"/>
                  </a:lnTo>
                  <a:lnTo>
                    <a:pt x="838" y="839"/>
                  </a:lnTo>
                  <a:lnTo>
                    <a:pt x="773" y="838"/>
                  </a:lnTo>
                  <a:lnTo>
                    <a:pt x="706" y="834"/>
                  </a:lnTo>
                  <a:lnTo>
                    <a:pt x="640" y="831"/>
                  </a:lnTo>
                  <a:lnTo>
                    <a:pt x="573" y="828"/>
                  </a:lnTo>
                  <a:lnTo>
                    <a:pt x="506" y="821"/>
                  </a:lnTo>
                  <a:lnTo>
                    <a:pt x="441" y="816"/>
                  </a:lnTo>
                  <a:lnTo>
                    <a:pt x="376" y="807"/>
                  </a:lnTo>
                  <a:lnTo>
                    <a:pt x="313" y="798"/>
                  </a:lnTo>
                  <a:lnTo>
                    <a:pt x="252" y="788"/>
                  </a:lnTo>
                  <a:lnTo>
                    <a:pt x="192" y="778"/>
                  </a:lnTo>
                  <a:lnTo>
                    <a:pt x="134" y="764"/>
                  </a:lnTo>
                  <a:lnTo>
                    <a:pt x="79" y="751"/>
                  </a:lnTo>
                  <a:lnTo>
                    <a:pt x="26" y="73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124"/>
            <p:cNvSpPr>
              <a:spLocks/>
            </p:cNvSpPr>
            <p:nvPr/>
          </p:nvSpPr>
          <p:spPr bwMode="auto">
            <a:xfrm>
              <a:off x="1027" y="3266"/>
              <a:ext cx="117" cy="343"/>
            </a:xfrm>
            <a:custGeom>
              <a:avLst/>
              <a:gdLst>
                <a:gd name="T0" fmla="*/ 3 w 292"/>
                <a:gd name="T1" fmla="*/ 2 h 845"/>
                <a:gd name="T2" fmla="*/ 3 w 292"/>
                <a:gd name="T3" fmla="*/ 2 h 845"/>
                <a:gd name="T4" fmla="*/ 4 w 292"/>
                <a:gd name="T5" fmla="*/ 2 h 845"/>
                <a:gd name="T6" fmla="*/ 6 w 292"/>
                <a:gd name="T7" fmla="*/ 2 h 845"/>
                <a:gd name="T8" fmla="*/ 8 w 292"/>
                <a:gd name="T9" fmla="*/ 2 h 845"/>
                <a:gd name="T10" fmla="*/ 11 w 292"/>
                <a:gd name="T11" fmla="*/ 1 h 845"/>
                <a:gd name="T12" fmla="*/ 15 w 292"/>
                <a:gd name="T13" fmla="*/ 1 h 845"/>
                <a:gd name="T14" fmla="*/ 20 w 292"/>
                <a:gd name="T15" fmla="*/ 1 h 845"/>
                <a:gd name="T16" fmla="*/ 26 w 292"/>
                <a:gd name="T17" fmla="*/ 0 h 845"/>
                <a:gd name="T18" fmla="*/ 33 w 292"/>
                <a:gd name="T19" fmla="*/ 0 h 845"/>
                <a:gd name="T20" fmla="*/ 41 w 292"/>
                <a:gd name="T21" fmla="*/ 0 h 845"/>
                <a:gd name="T22" fmla="*/ 50 w 292"/>
                <a:gd name="T23" fmla="*/ 0 h 845"/>
                <a:gd name="T24" fmla="*/ 61 w 292"/>
                <a:gd name="T25" fmla="*/ 1 h 845"/>
                <a:gd name="T26" fmla="*/ 73 w 292"/>
                <a:gd name="T27" fmla="*/ 2 h 845"/>
                <a:gd name="T28" fmla="*/ 86 w 292"/>
                <a:gd name="T29" fmla="*/ 2 h 845"/>
                <a:gd name="T30" fmla="*/ 101 w 292"/>
                <a:gd name="T31" fmla="*/ 3 h 845"/>
                <a:gd name="T32" fmla="*/ 117 w 292"/>
                <a:gd name="T33" fmla="*/ 4 h 845"/>
                <a:gd name="T34" fmla="*/ 108 w 292"/>
                <a:gd name="T35" fmla="*/ 343 h 845"/>
                <a:gd name="T36" fmla="*/ 0 w 292"/>
                <a:gd name="T37" fmla="*/ 339 h 845"/>
                <a:gd name="T38" fmla="*/ 3 w 292"/>
                <a:gd name="T39" fmla="*/ 2 h 8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845"/>
                <a:gd name="T62" fmla="*/ 292 w 292"/>
                <a:gd name="T63" fmla="*/ 845 h 8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845">
                  <a:moveTo>
                    <a:pt x="7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5" y="0"/>
                  </a:lnTo>
                  <a:lnTo>
                    <a:pt x="152" y="2"/>
                  </a:lnTo>
                  <a:lnTo>
                    <a:pt x="181" y="4"/>
                  </a:lnTo>
                  <a:lnTo>
                    <a:pt x="215" y="5"/>
                  </a:lnTo>
                  <a:lnTo>
                    <a:pt x="251" y="7"/>
                  </a:lnTo>
                  <a:lnTo>
                    <a:pt x="292" y="11"/>
                  </a:lnTo>
                  <a:lnTo>
                    <a:pt x="270" y="845"/>
                  </a:lnTo>
                  <a:lnTo>
                    <a:pt x="0" y="83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505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125"/>
            <p:cNvSpPr>
              <a:spLocks/>
            </p:cNvSpPr>
            <p:nvPr/>
          </p:nvSpPr>
          <p:spPr bwMode="auto">
            <a:xfrm>
              <a:off x="755" y="3318"/>
              <a:ext cx="80" cy="257"/>
            </a:xfrm>
            <a:custGeom>
              <a:avLst/>
              <a:gdLst>
                <a:gd name="T0" fmla="*/ 69 w 201"/>
                <a:gd name="T1" fmla="*/ 0 h 660"/>
                <a:gd name="T2" fmla="*/ 66 w 201"/>
                <a:gd name="T3" fmla="*/ 2 h 660"/>
                <a:gd name="T4" fmla="*/ 58 w 201"/>
                <a:gd name="T5" fmla="*/ 7 h 660"/>
                <a:gd name="T6" fmla="*/ 45 w 201"/>
                <a:gd name="T7" fmla="*/ 15 h 660"/>
                <a:gd name="T8" fmla="*/ 32 w 201"/>
                <a:gd name="T9" fmla="*/ 26 h 660"/>
                <a:gd name="T10" fmla="*/ 18 w 201"/>
                <a:gd name="T11" fmla="*/ 40 h 660"/>
                <a:gd name="T12" fmla="*/ 8 w 201"/>
                <a:gd name="T13" fmla="*/ 56 h 660"/>
                <a:gd name="T14" fmla="*/ 0 w 201"/>
                <a:gd name="T15" fmla="*/ 73 h 660"/>
                <a:gd name="T16" fmla="*/ 0 w 201"/>
                <a:gd name="T17" fmla="*/ 92 h 660"/>
                <a:gd name="T18" fmla="*/ 9 w 201"/>
                <a:gd name="T19" fmla="*/ 240 h 660"/>
                <a:gd name="T20" fmla="*/ 12 w 201"/>
                <a:gd name="T21" fmla="*/ 241 h 660"/>
                <a:gd name="T22" fmla="*/ 18 w 201"/>
                <a:gd name="T23" fmla="*/ 243 h 660"/>
                <a:gd name="T24" fmla="*/ 29 w 201"/>
                <a:gd name="T25" fmla="*/ 246 h 660"/>
                <a:gd name="T26" fmla="*/ 41 w 201"/>
                <a:gd name="T27" fmla="*/ 249 h 660"/>
                <a:gd name="T28" fmla="*/ 53 w 201"/>
                <a:gd name="T29" fmla="*/ 252 h 660"/>
                <a:gd name="T30" fmla="*/ 64 w 201"/>
                <a:gd name="T31" fmla="*/ 255 h 660"/>
                <a:gd name="T32" fmla="*/ 74 w 201"/>
                <a:gd name="T33" fmla="*/ 256 h 660"/>
                <a:gd name="T34" fmla="*/ 80 w 201"/>
                <a:gd name="T35" fmla="*/ 257 h 660"/>
                <a:gd name="T36" fmla="*/ 69 w 201"/>
                <a:gd name="T37" fmla="*/ 0 h 6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660"/>
                <a:gd name="T59" fmla="*/ 201 w 201"/>
                <a:gd name="T60" fmla="*/ 660 h 6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660">
                  <a:moveTo>
                    <a:pt x="174" y="0"/>
                  </a:moveTo>
                  <a:lnTo>
                    <a:pt x="166" y="5"/>
                  </a:lnTo>
                  <a:lnTo>
                    <a:pt x="145" y="19"/>
                  </a:lnTo>
                  <a:lnTo>
                    <a:pt x="114" y="39"/>
                  </a:lnTo>
                  <a:lnTo>
                    <a:pt x="80" y="68"/>
                  </a:lnTo>
                  <a:lnTo>
                    <a:pt x="46" y="103"/>
                  </a:lnTo>
                  <a:lnTo>
                    <a:pt x="19" y="144"/>
                  </a:lnTo>
                  <a:lnTo>
                    <a:pt x="1" y="188"/>
                  </a:lnTo>
                  <a:lnTo>
                    <a:pt x="0" y="236"/>
                  </a:lnTo>
                  <a:lnTo>
                    <a:pt x="22" y="617"/>
                  </a:lnTo>
                  <a:lnTo>
                    <a:pt x="29" y="619"/>
                  </a:lnTo>
                  <a:lnTo>
                    <a:pt x="46" y="624"/>
                  </a:lnTo>
                  <a:lnTo>
                    <a:pt x="72" y="631"/>
                  </a:lnTo>
                  <a:lnTo>
                    <a:pt x="102" y="639"/>
                  </a:lnTo>
                  <a:lnTo>
                    <a:pt x="133" y="648"/>
                  </a:lnTo>
                  <a:lnTo>
                    <a:pt x="162" y="655"/>
                  </a:lnTo>
                  <a:lnTo>
                    <a:pt x="186" y="658"/>
                  </a:lnTo>
                  <a:lnTo>
                    <a:pt x="201" y="66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126"/>
            <p:cNvSpPr>
              <a:spLocks/>
            </p:cNvSpPr>
            <p:nvPr/>
          </p:nvSpPr>
          <p:spPr bwMode="auto">
            <a:xfrm>
              <a:off x="984" y="3267"/>
              <a:ext cx="43" cy="340"/>
            </a:xfrm>
            <a:custGeom>
              <a:avLst/>
              <a:gdLst>
                <a:gd name="T0" fmla="*/ 0 w 113"/>
                <a:gd name="T1" fmla="*/ 4 h 826"/>
                <a:gd name="T2" fmla="*/ 43 w 113"/>
                <a:gd name="T3" fmla="*/ 0 h 826"/>
                <a:gd name="T4" fmla="*/ 42 w 113"/>
                <a:gd name="T5" fmla="*/ 340 h 826"/>
                <a:gd name="T6" fmla="*/ 2 w 113"/>
                <a:gd name="T7" fmla="*/ 340 h 826"/>
                <a:gd name="T8" fmla="*/ 0 w 113"/>
                <a:gd name="T9" fmla="*/ 4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26"/>
                <a:gd name="T17" fmla="*/ 113 w 113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26">
                  <a:moveTo>
                    <a:pt x="0" y="9"/>
                  </a:moveTo>
                  <a:lnTo>
                    <a:pt x="113" y="0"/>
                  </a:lnTo>
                  <a:lnTo>
                    <a:pt x="110" y="826"/>
                  </a:lnTo>
                  <a:lnTo>
                    <a:pt x="4" y="8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127"/>
            <p:cNvSpPr>
              <a:spLocks/>
            </p:cNvSpPr>
            <p:nvPr/>
          </p:nvSpPr>
          <p:spPr bwMode="auto">
            <a:xfrm>
              <a:off x="1135" y="3269"/>
              <a:ext cx="187" cy="339"/>
            </a:xfrm>
            <a:custGeom>
              <a:avLst/>
              <a:gdLst>
                <a:gd name="T0" fmla="*/ 9 w 475"/>
                <a:gd name="T1" fmla="*/ 0 h 834"/>
                <a:gd name="T2" fmla="*/ 10 w 475"/>
                <a:gd name="T3" fmla="*/ 0 h 834"/>
                <a:gd name="T4" fmla="*/ 13 w 475"/>
                <a:gd name="T5" fmla="*/ 0 h 834"/>
                <a:gd name="T6" fmla="*/ 19 w 475"/>
                <a:gd name="T7" fmla="*/ 1 h 834"/>
                <a:gd name="T8" fmla="*/ 26 w 475"/>
                <a:gd name="T9" fmla="*/ 2 h 834"/>
                <a:gd name="T10" fmla="*/ 34 w 475"/>
                <a:gd name="T11" fmla="*/ 3 h 834"/>
                <a:gd name="T12" fmla="*/ 45 w 475"/>
                <a:gd name="T13" fmla="*/ 5 h 834"/>
                <a:gd name="T14" fmla="*/ 57 w 475"/>
                <a:gd name="T15" fmla="*/ 7 h 834"/>
                <a:gd name="T16" fmla="*/ 69 w 475"/>
                <a:gd name="T17" fmla="*/ 9 h 834"/>
                <a:gd name="T18" fmla="*/ 82 w 475"/>
                <a:gd name="T19" fmla="*/ 12 h 834"/>
                <a:gd name="T20" fmla="*/ 97 w 475"/>
                <a:gd name="T21" fmla="*/ 15 h 834"/>
                <a:gd name="T22" fmla="*/ 112 w 475"/>
                <a:gd name="T23" fmla="*/ 19 h 834"/>
                <a:gd name="T24" fmla="*/ 127 w 475"/>
                <a:gd name="T25" fmla="*/ 22 h 834"/>
                <a:gd name="T26" fmla="*/ 142 w 475"/>
                <a:gd name="T27" fmla="*/ 27 h 834"/>
                <a:gd name="T28" fmla="*/ 157 w 475"/>
                <a:gd name="T29" fmla="*/ 33 h 834"/>
                <a:gd name="T30" fmla="*/ 172 w 475"/>
                <a:gd name="T31" fmla="*/ 38 h 834"/>
                <a:gd name="T32" fmla="*/ 187 w 475"/>
                <a:gd name="T33" fmla="*/ 44 h 834"/>
                <a:gd name="T34" fmla="*/ 170 w 475"/>
                <a:gd name="T35" fmla="*/ 333 h 834"/>
                <a:gd name="T36" fmla="*/ 168 w 475"/>
                <a:gd name="T37" fmla="*/ 333 h 834"/>
                <a:gd name="T38" fmla="*/ 166 w 475"/>
                <a:gd name="T39" fmla="*/ 333 h 834"/>
                <a:gd name="T40" fmla="*/ 161 w 475"/>
                <a:gd name="T41" fmla="*/ 333 h 834"/>
                <a:gd name="T42" fmla="*/ 154 w 475"/>
                <a:gd name="T43" fmla="*/ 333 h 834"/>
                <a:gd name="T44" fmla="*/ 146 w 475"/>
                <a:gd name="T45" fmla="*/ 333 h 834"/>
                <a:gd name="T46" fmla="*/ 136 w 475"/>
                <a:gd name="T47" fmla="*/ 334 h 834"/>
                <a:gd name="T48" fmla="*/ 125 w 475"/>
                <a:gd name="T49" fmla="*/ 335 h 834"/>
                <a:gd name="T50" fmla="*/ 114 w 475"/>
                <a:gd name="T51" fmla="*/ 335 h 834"/>
                <a:gd name="T52" fmla="*/ 101 w 475"/>
                <a:gd name="T53" fmla="*/ 335 h 834"/>
                <a:gd name="T54" fmla="*/ 87 w 475"/>
                <a:gd name="T55" fmla="*/ 336 h 834"/>
                <a:gd name="T56" fmla="*/ 74 w 475"/>
                <a:gd name="T57" fmla="*/ 337 h 834"/>
                <a:gd name="T58" fmla="*/ 59 w 475"/>
                <a:gd name="T59" fmla="*/ 337 h 834"/>
                <a:gd name="T60" fmla="*/ 44 w 475"/>
                <a:gd name="T61" fmla="*/ 337 h 834"/>
                <a:gd name="T62" fmla="*/ 30 w 475"/>
                <a:gd name="T63" fmla="*/ 338 h 834"/>
                <a:gd name="T64" fmla="*/ 15 w 475"/>
                <a:gd name="T65" fmla="*/ 338 h 834"/>
                <a:gd name="T66" fmla="*/ 0 w 475"/>
                <a:gd name="T67" fmla="*/ 339 h 834"/>
                <a:gd name="T68" fmla="*/ 9 w 475"/>
                <a:gd name="T69" fmla="*/ 0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5"/>
                <a:gd name="T106" fmla="*/ 0 h 834"/>
                <a:gd name="T107" fmla="*/ 475 w 475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5" h="834">
                  <a:moveTo>
                    <a:pt x="22" y="0"/>
                  </a:moveTo>
                  <a:lnTo>
                    <a:pt x="26" y="0"/>
                  </a:lnTo>
                  <a:lnTo>
                    <a:pt x="34" y="1"/>
                  </a:lnTo>
                  <a:lnTo>
                    <a:pt x="48" y="3"/>
                  </a:lnTo>
                  <a:lnTo>
                    <a:pt x="65" y="5"/>
                  </a:lnTo>
                  <a:lnTo>
                    <a:pt x="87" y="8"/>
                  </a:lnTo>
                  <a:lnTo>
                    <a:pt x="115" y="12"/>
                  </a:lnTo>
                  <a:lnTo>
                    <a:pt x="144" y="17"/>
                  </a:lnTo>
                  <a:lnTo>
                    <a:pt x="175" y="22"/>
                  </a:lnTo>
                  <a:lnTo>
                    <a:pt x="209" y="29"/>
                  </a:lnTo>
                  <a:lnTo>
                    <a:pt x="246" y="36"/>
                  </a:lnTo>
                  <a:lnTo>
                    <a:pt x="284" y="46"/>
                  </a:lnTo>
                  <a:lnTo>
                    <a:pt x="322" y="54"/>
                  </a:lnTo>
                  <a:lnTo>
                    <a:pt x="361" y="66"/>
                  </a:lnTo>
                  <a:lnTo>
                    <a:pt x="400" y="80"/>
                  </a:lnTo>
                  <a:lnTo>
                    <a:pt x="438" y="94"/>
                  </a:lnTo>
                  <a:lnTo>
                    <a:pt x="475" y="109"/>
                  </a:lnTo>
                  <a:lnTo>
                    <a:pt x="431" y="819"/>
                  </a:lnTo>
                  <a:lnTo>
                    <a:pt x="428" y="819"/>
                  </a:lnTo>
                  <a:lnTo>
                    <a:pt x="421" y="819"/>
                  </a:lnTo>
                  <a:lnTo>
                    <a:pt x="409" y="820"/>
                  </a:lnTo>
                  <a:lnTo>
                    <a:pt x="392" y="820"/>
                  </a:lnTo>
                  <a:lnTo>
                    <a:pt x="371" y="820"/>
                  </a:lnTo>
                  <a:lnTo>
                    <a:pt x="346" y="822"/>
                  </a:lnTo>
                  <a:lnTo>
                    <a:pt x="318" y="824"/>
                  </a:lnTo>
                  <a:lnTo>
                    <a:pt x="289" y="824"/>
                  </a:lnTo>
                  <a:lnTo>
                    <a:pt x="257" y="825"/>
                  </a:lnTo>
                  <a:lnTo>
                    <a:pt x="222" y="827"/>
                  </a:lnTo>
                  <a:lnTo>
                    <a:pt x="187" y="829"/>
                  </a:lnTo>
                  <a:lnTo>
                    <a:pt x="149" y="829"/>
                  </a:lnTo>
                  <a:lnTo>
                    <a:pt x="113" y="830"/>
                  </a:lnTo>
                  <a:lnTo>
                    <a:pt x="75" y="832"/>
                  </a:lnTo>
                  <a:lnTo>
                    <a:pt x="38" y="832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128"/>
            <p:cNvSpPr>
              <a:spLocks/>
            </p:cNvSpPr>
            <p:nvPr/>
          </p:nvSpPr>
          <p:spPr bwMode="auto">
            <a:xfrm>
              <a:off x="766" y="3562"/>
              <a:ext cx="628" cy="549"/>
            </a:xfrm>
            <a:custGeom>
              <a:avLst/>
              <a:gdLst>
                <a:gd name="T0" fmla="*/ 0 w 1580"/>
                <a:gd name="T1" fmla="*/ 0 h 1401"/>
                <a:gd name="T2" fmla="*/ 5 w 1580"/>
                <a:gd name="T3" fmla="*/ 2 h 1401"/>
                <a:gd name="T4" fmla="*/ 14 w 1580"/>
                <a:gd name="T5" fmla="*/ 5 h 1401"/>
                <a:gd name="T6" fmla="*/ 28 w 1580"/>
                <a:gd name="T7" fmla="*/ 9 h 1401"/>
                <a:gd name="T8" fmla="*/ 47 w 1580"/>
                <a:gd name="T9" fmla="*/ 14 h 1401"/>
                <a:gd name="T10" fmla="*/ 70 w 1580"/>
                <a:gd name="T11" fmla="*/ 19 h 1401"/>
                <a:gd name="T12" fmla="*/ 99 w 1580"/>
                <a:gd name="T13" fmla="*/ 24 h 1401"/>
                <a:gd name="T14" fmla="*/ 132 w 1580"/>
                <a:gd name="T15" fmla="*/ 30 h 1401"/>
                <a:gd name="T16" fmla="*/ 171 w 1580"/>
                <a:gd name="T17" fmla="*/ 35 h 1401"/>
                <a:gd name="T18" fmla="*/ 214 w 1580"/>
                <a:gd name="T19" fmla="*/ 40 h 1401"/>
                <a:gd name="T20" fmla="*/ 263 w 1580"/>
                <a:gd name="T21" fmla="*/ 43 h 1401"/>
                <a:gd name="T22" fmla="*/ 317 w 1580"/>
                <a:gd name="T23" fmla="*/ 46 h 1401"/>
                <a:gd name="T24" fmla="*/ 376 w 1580"/>
                <a:gd name="T25" fmla="*/ 46 h 1401"/>
                <a:gd name="T26" fmla="*/ 441 w 1580"/>
                <a:gd name="T27" fmla="*/ 46 h 1401"/>
                <a:gd name="T28" fmla="*/ 512 w 1580"/>
                <a:gd name="T29" fmla="*/ 43 h 1401"/>
                <a:gd name="T30" fmla="*/ 588 w 1580"/>
                <a:gd name="T31" fmla="*/ 38 h 1401"/>
                <a:gd name="T32" fmla="*/ 587 w 1580"/>
                <a:gd name="T33" fmla="*/ 406 h 1401"/>
                <a:gd name="T34" fmla="*/ 582 w 1580"/>
                <a:gd name="T35" fmla="*/ 428 h 1401"/>
                <a:gd name="T36" fmla="*/ 567 w 1580"/>
                <a:gd name="T37" fmla="*/ 478 h 1401"/>
                <a:gd name="T38" fmla="*/ 538 w 1580"/>
                <a:gd name="T39" fmla="*/ 527 h 1401"/>
                <a:gd name="T40" fmla="*/ 493 w 1580"/>
                <a:gd name="T41" fmla="*/ 549 h 1401"/>
                <a:gd name="T42" fmla="*/ 485 w 1580"/>
                <a:gd name="T43" fmla="*/ 546 h 1401"/>
                <a:gd name="T44" fmla="*/ 460 w 1580"/>
                <a:gd name="T45" fmla="*/ 540 h 1401"/>
                <a:gd name="T46" fmla="*/ 423 w 1580"/>
                <a:gd name="T47" fmla="*/ 531 h 1401"/>
                <a:gd name="T48" fmla="*/ 376 w 1580"/>
                <a:gd name="T49" fmla="*/ 522 h 1401"/>
                <a:gd name="T50" fmla="*/ 321 w 1580"/>
                <a:gd name="T51" fmla="*/ 516 h 1401"/>
                <a:gd name="T52" fmla="*/ 262 w 1580"/>
                <a:gd name="T53" fmla="*/ 515 h 1401"/>
                <a:gd name="T54" fmla="*/ 201 w 1580"/>
                <a:gd name="T55" fmla="*/ 520 h 1401"/>
                <a:gd name="T56" fmla="*/ 141 w 1580"/>
                <a:gd name="T57" fmla="*/ 534 h 1401"/>
                <a:gd name="T58" fmla="*/ 136 w 1580"/>
                <a:gd name="T59" fmla="*/ 534 h 1401"/>
                <a:gd name="T60" fmla="*/ 124 w 1580"/>
                <a:gd name="T61" fmla="*/ 533 h 1401"/>
                <a:gd name="T62" fmla="*/ 106 w 1580"/>
                <a:gd name="T63" fmla="*/ 527 h 1401"/>
                <a:gd name="T64" fmla="*/ 85 w 1580"/>
                <a:gd name="T65" fmla="*/ 516 h 1401"/>
                <a:gd name="T66" fmla="*/ 63 w 1580"/>
                <a:gd name="T67" fmla="*/ 497 h 1401"/>
                <a:gd name="T68" fmla="*/ 43 w 1580"/>
                <a:gd name="T69" fmla="*/ 468 h 1401"/>
                <a:gd name="T70" fmla="*/ 29 w 1580"/>
                <a:gd name="T71" fmla="*/ 426 h 1401"/>
                <a:gd name="T72" fmla="*/ 20 w 1580"/>
                <a:gd name="T73" fmla="*/ 368 h 1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0"/>
                <a:gd name="T112" fmla="*/ 0 h 1401"/>
                <a:gd name="T113" fmla="*/ 1580 w 1580"/>
                <a:gd name="T114" fmla="*/ 1401 h 14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0" h="1401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13" y="6"/>
                  </a:lnTo>
                  <a:lnTo>
                    <a:pt x="22" y="9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70" y="23"/>
                  </a:lnTo>
                  <a:lnTo>
                    <a:pt x="92" y="29"/>
                  </a:lnTo>
                  <a:lnTo>
                    <a:pt x="118" y="35"/>
                  </a:lnTo>
                  <a:lnTo>
                    <a:pt x="145" y="41"/>
                  </a:lnTo>
                  <a:lnTo>
                    <a:pt x="176" y="48"/>
                  </a:lnTo>
                  <a:lnTo>
                    <a:pt x="210" y="55"/>
                  </a:lnTo>
                  <a:lnTo>
                    <a:pt x="248" y="62"/>
                  </a:lnTo>
                  <a:lnTo>
                    <a:pt x="289" y="69"/>
                  </a:lnTo>
                  <a:lnTo>
                    <a:pt x="331" y="76"/>
                  </a:lnTo>
                  <a:lnTo>
                    <a:pt x="379" y="82"/>
                  </a:lnTo>
                  <a:lnTo>
                    <a:pt x="429" y="89"/>
                  </a:lnTo>
                  <a:lnTo>
                    <a:pt x="482" y="96"/>
                  </a:lnTo>
                  <a:lnTo>
                    <a:pt x="538" y="101"/>
                  </a:lnTo>
                  <a:lnTo>
                    <a:pt x="598" y="106"/>
                  </a:lnTo>
                  <a:lnTo>
                    <a:pt x="661" y="110"/>
                  </a:lnTo>
                  <a:lnTo>
                    <a:pt x="728" y="113"/>
                  </a:lnTo>
                  <a:lnTo>
                    <a:pt x="797" y="117"/>
                  </a:lnTo>
                  <a:lnTo>
                    <a:pt x="870" y="118"/>
                  </a:lnTo>
                  <a:lnTo>
                    <a:pt x="947" y="118"/>
                  </a:lnTo>
                  <a:lnTo>
                    <a:pt x="1027" y="118"/>
                  </a:lnTo>
                  <a:lnTo>
                    <a:pt x="1109" y="117"/>
                  </a:lnTo>
                  <a:lnTo>
                    <a:pt x="1197" y="113"/>
                  </a:lnTo>
                  <a:lnTo>
                    <a:pt x="1287" y="110"/>
                  </a:lnTo>
                  <a:lnTo>
                    <a:pt x="1381" y="103"/>
                  </a:lnTo>
                  <a:lnTo>
                    <a:pt x="1479" y="96"/>
                  </a:lnTo>
                  <a:lnTo>
                    <a:pt x="1580" y="88"/>
                  </a:lnTo>
                  <a:lnTo>
                    <a:pt x="1477" y="1035"/>
                  </a:lnTo>
                  <a:lnTo>
                    <a:pt x="1474" y="1050"/>
                  </a:lnTo>
                  <a:lnTo>
                    <a:pt x="1465" y="1093"/>
                  </a:lnTo>
                  <a:lnTo>
                    <a:pt x="1450" y="1153"/>
                  </a:lnTo>
                  <a:lnTo>
                    <a:pt x="1427" y="1219"/>
                  </a:lnTo>
                  <a:lnTo>
                    <a:pt x="1395" y="1288"/>
                  </a:lnTo>
                  <a:lnTo>
                    <a:pt x="1354" y="1346"/>
                  </a:lnTo>
                  <a:lnTo>
                    <a:pt x="1303" y="1387"/>
                  </a:lnTo>
                  <a:lnTo>
                    <a:pt x="1241" y="1401"/>
                  </a:lnTo>
                  <a:lnTo>
                    <a:pt x="1236" y="1399"/>
                  </a:lnTo>
                  <a:lnTo>
                    <a:pt x="1219" y="1394"/>
                  </a:lnTo>
                  <a:lnTo>
                    <a:pt x="1193" y="1385"/>
                  </a:lnTo>
                  <a:lnTo>
                    <a:pt x="1157" y="1377"/>
                  </a:lnTo>
                  <a:lnTo>
                    <a:pt x="1115" y="1366"/>
                  </a:lnTo>
                  <a:lnTo>
                    <a:pt x="1063" y="1354"/>
                  </a:lnTo>
                  <a:lnTo>
                    <a:pt x="1007" y="1344"/>
                  </a:lnTo>
                  <a:lnTo>
                    <a:pt x="945" y="1332"/>
                  </a:lnTo>
                  <a:lnTo>
                    <a:pt x="877" y="1324"/>
                  </a:lnTo>
                  <a:lnTo>
                    <a:pt x="807" y="1318"/>
                  </a:lnTo>
                  <a:lnTo>
                    <a:pt x="733" y="1313"/>
                  </a:lnTo>
                  <a:lnTo>
                    <a:pt x="658" y="1313"/>
                  </a:lnTo>
                  <a:lnTo>
                    <a:pt x="581" y="1318"/>
                  </a:lnTo>
                  <a:lnTo>
                    <a:pt x="506" y="1327"/>
                  </a:lnTo>
                  <a:lnTo>
                    <a:pt x="429" y="1342"/>
                  </a:lnTo>
                  <a:lnTo>
                    <a:pt x="355" y="1363"/>
                  </a:lnTo>
                  <a:lnTo>
                    <a:pt x="352" y="1363"/>
                  </a:lnTo>
                  <a:lnTo>
                    <a:pt x="343" y="1363"/>
                  </a:lnTo>
                  <a:lnTo>
                    <a:pt x="330" y="1361"/>
                  </a:lnTo>
                  <a:lnTo>
                    <a:pt x="311" y="1360"/>
                  </a:lnTo>
                  <a:lnTo>
                    <a:pt x="290" y="1354"/>
                  </a:lnTo>
                  <a:lnTo>
                    <a:pt x="266" y="1346"/>
                  </a:lnTo>
                  <a:lnTo>
                    <a:pt x="239" y="1334"/>
                  </a:lnTo>
                  <a:lnTo>
                    <a:pt x="213" y="1318"/>
                  </a:lnTo>
                  <a:lnTo>
                    <a:pt x="186" y="1296"/>
                  </a:lnTo>
                  <a:lnTo>
                    <a:pt x="159" y="1269"/>
                  </a:lnTo>
                  <a:lnTo>
                    <a:pt x="133" y="1235"/>
                  </a:lnTo>
                  <a:lnTo>
                    <a:pt x="109" y="1194"/>
                  </a:lnTo>
                  <a:lnTo>
                    <a:pt x="89" y="1144"/>
                  </a:lnTo>
                  <a:lnTo>
                    <a:pt x="72" y="1086"/>
                  </a:lnTo>
                  <a:lnTo>
                    <a:pt x="58" y="1018"/>
                  </a:lnTo>
                  <a:lnTo>
                    <a:pt x="5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129"/>
            <p:cNvSpPr>
              <a:spLocks/>
            </p:cNvSpPr>
            <p:nvPr/>
          </p:nvSpPr>
          <p:spPr bwMode="auto">
            <a:xfrm>
              <a:off x="893" y="4088"/>
              <a:ext cx="344" cy="35"/>
            </a:xfrm>
            <a:custGeom>
              <a:avLst/>
              <a:gdLst>
                <a:gd name="T0" fmla="*/ 0 w 867"/>
                <a:gd name="T1" fmla="*/ 14 h 93"/>
                <a:gd name="T2" fmla="*/ 2 w 867"/>
                <a:gd name="T3" fmla="*/ 14 h 93"/>
                <a:gd name="T4" fmla="*/ 8 w 867"/>
                <a:gd name="T5" fmla="*/ 12 h 93"/>
                <a:gd name="T6" fmla="*/ 19 w 867"/>
                <a:gd name="T7" fmla="*/ 11 h 93"/>
                <a:gd name="T8" fmla="*/ 31 w 867"/>
                <a:gd name="T9" fmla="*/ 9 h 93"/>
                <a:gd name="T10" fmla="*/ 48 w 867"/>
                <a:gd name="T11" fmla="*/ 7 h 93"/>
                <a:gd name="T12" fmla="*/ 67 w 867"/>
                <a:gd name="T13" fmla="*/ 4 h 93"/>
                <a:gd name="T14" fmla="*/ 88 w 867"/>
                <a:gd name="T15" fmla="*/ 2 h 93"/>
                <a:gd name="T16" fmla="*/ 112 w 867"/>
                <a:gd name="T17" fmla="*/ 1 h 93"/>
                <a:gd name="T18" fmla="*/ 138 w 867"/>
                <a:gd name="T19" fmla="*/ 0 h 93"/>
                <a:gd name="T20" fmla="*/ 165 w 867"/>
                <a:gd name="T21" fmla="*/ 1 h 93"/>
                <a:gd name="T22" fmla="*/ 194 w 867"/>
                <a:gd name="T23" fmla="*/ 2 h 93"/>
                <a:gd name="T24" fmla="*/ 223 w 867"/>
                <a:gd name="T25" fmla="*/ 5 h 93"/>
                <a:gd name="T26" fmla="*/ 253 w 867"/>
                <a:gd name="T27" fmla="*/ 9 h 93"/>
                <a:gd name="T28" fmla="*/ 283 w 867"/>
                <a:gd name="T29" fmla="*/ 15 h 93"/>
                <a:gd name="T30" fmla="*/ 313 w 867"/>
                <a:gd name="T31" fmla="*/ 23 h 93"/>
                <a:gd name="T32" fmla="*/ 344 w 867"/>
                <a:gd name="T33" fmla="*/ 33 h 93"/>
                <a:gd name="T34" fmla="*/ 342 w 867"/>
                <a:gd name="T35" fmla="*/ 33 h 93"/>
                <a:gd name="T36" fmla="*/ 335 w 867"/>
                <a:gd name="T37" fmla="*/ 33 h 93"/>
                <a:gd name="T38" fmla="*/ 325 w 867"/>
                <a:gd name="T39" fmla="*/ 33 h 93"/>
                <a:gd name="T40" fmla="*/ 310 w 867"/>
                <a:gd name="T41" fmla="*/ 34 h 93"/>
                <a:gd name="T42" fmla="*/ 293 w 867"/>
                <a:gd name="T43" fmla="*/ 34 h 93"/>
                <a:gd name="T44" fmla="*/ 273 w 867"/>
                <a:gd name="T45" fmla="*/ 35 h 93"/>
                <a:gd name="T46" fmla="*/ 250 w 867"/>
                <a:gd name="T47" fmla="*/ 35 h 93"/>
                <a:gd name="T48" fmla="*/ 226 w 867"/>
                <a:gd name="T49" fmla="*/ 34 h 93"/>
                <a:gd name="T50" fmla="*/ 200 w 867"/>
                <a:gd name="T51" fmla="*/ 33 h 93"/>
                <a:gd name="T52" fmla="*/ 172 w 867"/>
                <a:gd name="T53" fmla="*/ 33 h 93"/>
                <a:gd name="T54" fmla="*/ 143 w 867"/>
                <a:gd name="T55" fmla="*/ 32 h 93"/>
                <a:gd name="T56" fmla="*/ 114 w 867"/>
                <a:gd name="T57" fmla="*/ 30 h 93"/>
                <a:gd name="T58" fmla="*/ 85 w 867"/>
                <a:gd name="T59" fmla="*/ 27 h 93"/>
                <a:gd name="T60" fmla="*/ 56 w 867"/>
                <a:gd name="T61" fmla="*/ 23 h 93"/>
                <a:gd name="T62" fmla="*/ 27 w 867"/>
                <a:gd name="T63" fmla="*/ 20 h 93"/>
                <a:gd name="T64" fmla="*/ 0 w 867"/>
                <a:gd name="T65" fmla="*/ 14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7"/>
                <a:gd name="T100" fmla="*/ 0 h 93"/>
                <a:gd name="T101" fmla="*/ 867 w 867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7" h="93">
                  <a:moveTo>
                    <a:pt x="0" y="38"/>
                  </a:moveTo>
                  <a:lnTo>
                    <a:pt x="6" y="36"/>
                  </a:lnTo>
                  <a:lnTo>
                    <a:pt x="21" y="33"/>
                  </a:lnTo>
                  <a:lnTo>
                    <a:pt x="47" y="30"/>
                  </a:lnTo>
                  <a:lnTo>
                    <a:pt x="79" y="23"/>
                  </a:lnTo>
                  <a:lnTo>
                    <a:pt x="120" y="18"/>
                  </a:lnTo>
                  <a:lnTo>
                    <a:pt x="168" y="11"/>
                  </a:lnTo>
                  <a:lnTo>
                    <a:pt x="223" y="6"/>
                  </a:lnTo>
                  <a:lnTo>
                    <a:pt x="283" y="2"/>
                  </a:lnTo>
                  <a:lnTo>
                    <a:pt x="348" y="0"/>
                  </a:lnTo>
                  <a:lnTo>
                    <a:pt x="416" y="2"/>
                  </a:lnTo>
                  <a:lnTo>
                    <a:pt x="488" y="6"/>
                  </a:lnTo>
                  <a:lnTo>
                    <a:pt x="561" y="12"/>
                  </a:lnTo>
                  <a:lnTo>
                    <a:pt x="638" y="23"/>
                  </a:lnTo>
                  <a:lnTo>
                    <a:pt x="713" y="40"/>
                  </a:lnTo>
                  <a:lnTo>
                    <a:pt x="790" y="60"/>
                  </a:lnTo>
                  <a:lnTo>
                    <a:pt x="867" y="88"/>
                  </a:lnTo>
                  <a:lnTo>
                    <a:pt x="862" y="88"/>
                  </a:lnTo>
                  <a:lnTo>
                    <a:pt x="845" y="89"/>
                  </a:lnTo>
                  <a:lnTo>
                    <a:pt x="818" y="89"/>
                  </a:lnTo>
                  <a:lnTo>
                    <a:pt x="782" y="91"/>
                  </a:lnTo>
                  <a:lnTo>
                    <a:pt x="739" y="91"/>
                  </a:lnTo>
                  <a:lnTo>
                    <a:pt x="688" y="93"/>
                  </a:lnTo>
                  <a:lnTo>
                    <a:pt x="631" y="93"/>
                  </a:lnTo>
                  <a:lnTo>
                    <a:pt x="570" y="91"/>
                  </a:lnTo>
                  <a:lnTo>
                    <a:pt x="503" y="89"/>
                  </a:lnTo>
                  <a:lnTo>
                    <a:pt x="433" y="88"/>
                  </a:lnTo>
                  <a:lnTo>
                    <a:pt x="361" y="84"/>
                  </a:lnTo>
                  <a:lnTo>
                    <a:pt x="288" y="79"/>
                  </a:lnTo>
                  <a:lnTo>
                    <a:pt x="214" y="71"/>
                  </a:lnTo>
                  <a:lnTo>
                    <a:pt x="141" y="62"/>
                  </a:lnTo>
                  <a:lnTo>
                    <a:pt x="69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130"/>
            <p:cNvSpPr>
              <a:spLocks/>
            </p:cNvSpPr>
            <p:nvPr/>
          </p:nvSpPr>
          <p:spPr bwMode="auto">
            <a:xfrm>
              <a:off x="778" y="3567"/>
              <a:ext cx="101" cy="527"/>
            </a:xfrm>
            <a:custGeom>
              <a:avLst/>
              <a:gdLst>
                <a:gd name="T0" fmla="*/ 0 w 255"/>
                <a:gd name="T1" fmla="*/ 0 h 1348"/>
                <a:gd name="T2" fmla="*/ 2 w 255"/>
                <a:gd name="T3" fmla="*/ 0 h 1348"/>
                <a:gd name="T4" fmla="*/ 6 w 255"/>
                <a:gd name="T5" fmla="*/ 2 h 1348"/>
                <a:gd name="T6" fmla="*/ 12 w 255"/>
                <a:gd name="T7" fmla="*/ 4 h 1348"/>
                <a:gd name="T8" fmla="*/ 21 w 255"/>
                <a:gd name="T9" fmla="*/ 6 h 1348"/>
                <a:gd name="T10" fmla="*/ 32 w 255"/>
                <a:gd name="T11" fmla="*/ 9 h 1348"/>
                <a:gd name="T12" fmla="*/ 48 w 255"/>
                <a:gd name="T13" fmla="*/ 13 h 1348"/>
                <a:gd name="T14" fmla="*/ 64 w 255"/>
                <a:gd name="T15" fmla="*/ 16 h 1348"/>
                <a:gd name="T16" fmla="*/ 83 w 255"/>
                <a:gd name="T17" fmla="*/ 21 h 1348"/>
                <a:gd name="T18" fmla="*/ 101 w 255"/>
                <a:gd name="T19" fmla="*/ 527 h 1348"/>
                <a:gd name="T20" fmla="*/ 97 w 255"/>
                <a:gd name="T21" fmla="*/ 526 h 1348"/>
                <a:gd name="T22" fmla="*/ 90 w 255"/>
                <a:gd name="T23" fmla="*/ 520 h 1348"/>
                <a:gd name="T24" fmla="*/ 77 w 255"/>
                <a:gd name="T25" fmla="*/ 511 h 1348"/>
                <a:gd name="T26" fmla="*/ 63 w 255"/>
                <a:gd name="T27" fmla="*/ 496 h 1348"/>
                <a:gd name="T28" fmla="*/ 49 w 255"/>
                <a:gd name="T29" fmla="*/ 476 h 1348"/>
                <a:gd name="T30" fmla="*/ 35 w 255"/>
                <a:gd name="T31" fmla="*/ 448 h 1348"/>
                <a:gd name="T32" fmla="*/ 25 w 255"/>
                <a:gd name="T33" fmla="*/ 414 h 1348"/>
                <a:gd name="T34" fmla="*/ 20 w 255"/>
                <a:gd name="T35" fmla="*/ 372 h 1348"/>
                <a:gd name="T36" fmla="*/ 0 w 255"/>
                <a:gd name="T37" fmla="*/ 0 h 1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"/>
                <a:gd name="T58" fmla="*/ 0 h 1348"/>
                <a:gd name="T59" fmla="*/ 255 w 255"/>
                <a:gd name="T60" fmla="*/ 1348 h 1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" h="1348">
                  <a:moveTo>
                    <a:pt x="0" y="0"/>
                  </a:moveTo>
                  <a:lnTo>
                    <a:pt x="4" y="1"/>
                  </a:lnTo>
                  <a:lnTo>
                    <a:pt x="14" y="5"/>
                  </a:lnTo>
                  <a:lnTo>
                    <a:pt x="31" y="10"/>
                  </a:lnTo>
                  <a:lnTo>
                    <a:pt x="53" y="15"/>
                  </a:lnTo>
                  <a:lnTo>
                    <a:pt x="82" y="23"/>
                  </a:lnTo>
                  <a:lnTo>
                    <a:pt x="120" y="32"/>
                  </a:lnTo>
                  <a:lnTo>
                    <a:pt x="161" y="42"/>
                  </a:lnTo>
                  <a:lnTo>
                    <a:pt x="210" y="53"/>
                  </a:lnTo>
                  <a:lnTo>
                    <a:pt x="255" y="1348"/>
                  </a:lnTo>
                  <a:lnTo>
                    <a:pt x="246" y="1345"/>
                  </a:lnTo>
                  <a:lnTo>
                    <a:pt x="226" y="1331"/>
                  </a:lnTo>
                  <a:lnTo>
                    <a:pt x="195" y="1306"/>
                  </a:lnTo>
                  <a:lnTo>
                    <a:pt x="159" y="1268"/>
                  </a:lnTo>
                  <a:lnTo>
                    <a:pt x="123" y="1217"/>
                  </a:lnTo>
                  <a:lnTo>
                    <a:pt x="89" y="1147"/>
                  </a:lnTo>
                  <a:lnTo>
                    <a:pt x="63" y="1059"/>
                  </a:lnTo>
                  <a:lnTo>
                    <a:pt x="5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131"/>
            <p:cNvSpPr>
              <a:spLocks/>
            </p:cNvSpPr>
            <p:nvPr/>
          </p:nvSpPr>
          <p:spPr bwMode="auto">
            <a:xfrm>
              <a:off x="1007" y="3607"/>
              <a:ext cx="157" cy="461"/>
            </a:xfrm>
            <a:custGeom>
              <a:avLst/>
              <a:gdLst>
                <a:gd name="T0" fmla="*/ 0 w 395"/>
                <a:gd name="T1" fmla="*/ 0 h 1181"/>
                <a:gd name="T2" fmla="*/ 1 w 395"/>
                <a:gd name="T3" fmla="*/ 0 h 1181"/>
                <a:gd name="T4" fmla="*/ 6 w 395"/>
                <a:gd name="T5" fmla="*/ 1 h 1181"/>
                <a:gd name="T6" fmla="*/ 14 w 395"/>
                <a:gd name="T7" fmla="*/ 1 h 1181"/>
                <a:gd name="T8" fmla="*/ 23 w 395"/>
                <a:gd name="T9" fmla="*/ 2 h 1181"/>
                <a:gd name="T10" fmla="*/ 34 w 395"/>
                <a:gd name="T11" fmla="*/ 2 h 1181"/>
                <a:gd name="T12" fmla="*/ 46 w 395"/>
                <a:gd name="T13" fmla="*/ 3 h 1181"/>
                <a:gd name="T14" fmla="*/ 60 w 395"/>
                <a:gd name="T15" fmla="*/ 4 h 1181"/>
                <a:gd name="T16" fmla="*/ 74 w 395"/>
                <a:gd name="T17" fmla="*/ 4 h 1181"/>
                <a:gd name="T18" fmla="*/ 88 w 395"/>
                <a:gd name="T19" fmla="*/ 4 h 1181"/>
                <a:gd name="T20" fmla="*/ 102 w 395"/>
                <a:gd name="T21" fmla="*/ 5 h 1181"/>
                <a:gd name="T22" fmla="*/ 115 w 395"/>
                <a:gd name="T23" fmla="*/ 5 h 1181"/>
                <a:gd name="T24" fmla="*/ 127 w 395"/>
                <a:gd name="T25" fmla="*/ 5 h 1181"/>
                <a:gd name="T26" fmla="*/ 138 w 395"/>
                <a:gd name="T27" fmla="*/ 5 h 1181"/>
                <a:gd name="T28" fmla="*/ 147 w 395"/>
                <a:gd name="T29" fmla="*/ 4 h 1181"/>
                <a:gd name="T30" fmla="*/ 153 w 395"/>
                <a:gd name="T31" fmla="*/ 4 h 1181"/>
                <a:gd name="T32" fmla="*/ 157 w 395"/>
                <a:gd name="T33" fmla="*/ 3 h 1181"/>
                <a:gd name="T34" fmla="*/ 141 w 395"/>
                <a:gd name="T35" fmla="*/ 461 h 1181"/>
                <a:gd name="T36" fmla="*/ 140 w 395"/>
                <a:gd name="T37" fmla="*/ 461 h 1181"/>
                <a:gd name="T38" fmla="*/ 137 w 395"/>
                <a:gd name="T39" fmla="*/ 461 h 1181"/>
                <a:gd name="T40" fmla="*/ 132 w 395"/>
                <a:gd name="T41" fmla="*/ 460 h 1181"/>
                <a:gd name="T42" fmla="*/ 126 w 395"/>
                <a:gd name="T43" fmla="*/ 459 h 1181"/>
                <a:gd name="T44" fmla="*/ 118 w 395"/>
                <a:gd name="T45" fmla="*/ 458 h 1181"/>
                <a:gd name="T46" fmla="*/ 109 w 395"/>
                <a:gd name="T47" fmla="*/ 457 h 1181"/>
                <a:gd name="T48" fmla="*/ 100 w 395"/>
                <a:gd name="T49" fmla="*/ 456 h 1181"/>
                <a:gd name="T50" fmla="*/ 90 w 395"/>
                <a:gd name="T51" fmla="*/ 455 h 1181"/>
                <a:gd name="T52" fmla="*/ 79 w 395"/>
                <a:gd name="T53" fmla="*/ 454 h 1181"/>
                <a:gd name="T54" fmla="*/ 67 w 395"/>
                <a:gd name="T55" fmla="*/ 453 h 1181"/>
                <a:gd name="T56" fmla="*/ 56 w 395"/>
                <a:gd name="T57" fmla="*/ 452 h 1181"/>
                <a:gd name="T58" fmla="*/ 44 w 395"/>
                <a:gd name="T59" fmla="*/ 452 h 1181"/>
                <a:gd name="T60" fmla="*/ 33 w 395"/>
                <a:gd name="T61" fmla="*/ 452 h 1181"/>
                <a:gd name="T62" fmla="*/ 22 w 395"/>
                <a:gd name="T63" fmla="*/ 453 h 1181"/>
                <a:gd name="T64" fmla="*/ 11 w 395"/>
                <a:gd name="T65" fmla="*/ 454 h 1181"/>
                <a:gd name="T66" fmla="*/ 1 w 395"/>
                <a:gd name="T67" fmla="*/ 455 h 1181"/>
                <a:gd name="T68" fmla="*/ 0 w 395"/>
                <a:gd name="T69" fmla="*/ 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5"/>
                <a:gd name="T106" fmla="*/ 0 h 1181"/>
                <a:gd name="T107" fmla="*/ 395 w 395"/>
                <a:gd name="T108" fmla="*/ 1181 h 1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5" h="1181">
                  <a:moveTo>
                    <a:pt x="0" y="0"/>
                  </a:moveTo>
                  <a:lnTo>
                    <a:pt x="3" y="0"/>
                  </a:lnTo>
                  <a:lnTo>
                    <a:pt x="15" y="2"/>
                  </a:lnTo>
                  <a:lnTo>
                    <a:pt x="34" y="2"/>
                  </a:lnTo>
                  <a:lnTo>
                    <a:pt x="58" y="4"/>
                  </a:lnTo>
                  <a:lnTo>
                    <a:pt x="86" y="5"/>
                  </a:lnTo>
                  <a:lnTo>
                    <a:pt x="116" y="7"/>
                  </a:lnTo>
                  <a:lnTo>
                    <a:pt x="150" y="9"/>
                  </a:lnTo>
                  <a:lnTo>
                    <a:pt x="186" y="9"/>
                  </a:lnTo>
                  <a:lnTo>
                    <a:pt x="222" y="10"/>
                  </a:lnTo>
                  <a:lnTo>
                    <a:pt x="256" y="12"/>
                  </a:lnTo>
                  <a:lnTo>
                    <a:pt x="289" y="12"/>
                  </a:lnTo>
                  <a:lnTo>
                    <a:pt x="320" y="12"/>
                  </a:lnTo>
                  <a:lnTo>
                    <a:pt x="347" y="12"/>
                  </a:lnTo>
                  <a:lnTo>
                    <a:pt x="369" y="10"/>
                  </a:lnTo>
                  <a:lnTo>
                    <a:pt x="385" y="9"/>
                  </a:lnTo>
                  <a:lnTo>
                    <a:pt x="395" y="7"/>
                  </a:lnTo>
                  <a:lnTo>
                    <a:pt x="354" y="1181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32" y="1178"/>
                  </a:lnTo>
                  <a:lnTo>
                    <a:pt x="316" y="1176"/>
                  </a:lnTo>
                  <a:lnTo>
                    <a:pt x="298" y="1173"/>
                  </a:lnTo>
                  <a:lnTo>
                    <a:pt x="275" y="1171"/>
                  </a:lnTo>
                  <a:lnTo>
                    <a:pt x="251" y="1168"/>
                  </a:lnTo>
                  <a:lnTo>
                    <a:pt x="226" y="1166"/>
                  </a:lnTo>
                  <a:lnTo>
                    <a:pt x="198" y="1163"/>
                  </a:lnTo>
                  <a:lnTo>
                    <a:pt x="169" y="1161"/>
                  </a:lnTo>
                  <a:lnTo>
                    <a:pt x="140" y="1159"/>
                  </a:lnTo>
                  <a:lnTo>
                    <a:pt x="111" y="1159"/>
                  </a:lnTo>
                  <a:lnTo>
                    <a:pt x="82" y="1159"/>
                  </a:lnTo>
                  <a:lnTo>
                    <a:pt x="55" y="1161"/>
                  </a:lnTo>
                  <a:lnTo>
                    <a:pt x="27" y="1163"/>
                  </a:lnTo>
                  <a:lnTo>
                    <a:pt x="3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132"/>
            <p:cNvSpPr>
              <a:spLocks/>
            </p:cNvSpPr>
            <p:nvPr/>
          </p:nvSpPr>
          <p:spPr bwMode="auto">
            <a:xfrm>
              <a:off x="1146" y="3602"/>
              <a:ext cx="191" cy="509"/>
            </a:xfrm>
            <a:custGeom>
              <a:avLst/>
              <a:gdLst>
                <a:gd name="T0" fmla="*/ 16 w 479"/>
                <a:gd name="T1" fmla="*/ 7 h 1305"/>
                <a:gd name="T2" fmla="*/ 18 w 479"/>
                <a:gd name="T3" fmla="*/ 7 h 1305"/>
                <a:gd name="T4" fmla="*/ 22 w 479"/>
                <a:gd name="T5" fmla="*/ 7 h 1305"/>
                <a:gd name="T6" fmla="*/ 28 w 479"/>
                <a:gd name="T7" fmla="*/ 7 h 1305"/>
                <a:gd name="T8" fmla="*/ 36 w 479"/>
                <a:gd name="T9" fmla="*/ 7 h 1305"/>
                <a:gd name="T10" fmla="*/ 46 w 479"/>
                <a:gd name="T11" fmla="*/ 7 h 1305"/>
                <a:gd name="T12" fmla="*/ 58 w 479"/>
                <a:gd name="T13" fmla="*/ 7 h 1305"/>
                <a:gd name="T14" fmla="*/ 71 w 479"/>
                <a:gd name="T15" fmla="*/ 7 h 1305"/>
                <a:gd name="T16" fmla="*/ 85 w 479"/>
                <a:gd name="T17" fmla="*/ 7 h 1305"/>
                <a:gd name="T18" fmla="*/ 98 w 479"/>
                <a:gd name="T19" fmla="*/ 6 h 1305"/>
                <a:gd name="T20" fmla="*/ 113 w 479"/>
                <a:gd name="T21" fmla="*/ 5 h 1305"/>
                <a:gd name="T22" fmla="*/ 128 w 479"/>
                <a:gd name="T23" fmla="*/ 5 h 1305"/>
                <a:gd name="T24" fmla="*/ 142 w 479"/>
                <a:gd name="T25" fmla="*/ 4 h 1305"/>
                <a:gd name="T26" fmla="*/ 156 w 479"/>
                <a:gd name="T27" fmla="*/ 4 h 1305"/>
                <a:gd name="T28" fmla="*/ 168 w 479"/>
                <a:gd name="T29" fmla="*/ 3 h 1305"/>
                <a:gd name="T30" fmla="*/ 181 w 479"/>
                <a:gd name="T31" fmla="*/ 2 h 1305"/>
                <a:gd name="T32" fmla="*/ 191 w 479"/>
                <a:gd name="T33" fmla="*/ 0 h 1305"/>
                <a:gd name="T34" fmla="*/ 147 w 479"/>
                <a:gd name="T35" fmla="*/ 495 h 1305"/>
                <a:gd name="T36" fmla="*/ 147 w 479"/>
                <a:gd name="T37" fmla="*/ 496 h 1305"/>
                <a:gd name="T38" fmla="*/ 146 w 479"/>
                <a:gd name="T39" fmla="*/ 497 h 1305"/>
                <a:gd name="T40" fmla="*/ 144 w 479"/>
                <a:gd name="T41" fmla="*/ 498 h 1305"/>
                <a:gd name="T42" fmla="*/ 142 w 479"/>
                <a:gd name="T43" fmla="*/ 500 h 1305"/>
                <a:gd name="T44" fmla="*/ 138 w 479"/>
                <a:gd name="T45" fmla="*/ 503 h 1305"/>
                <a:gd name="T46" fmla="*/ 134 w 479"/>
                <a:gd name="T47" fmla="*/ 505 h 1305"/>
                <a:gd name="T48" fmla="*/ 130 w 479"/>
                <a:gd name="T49" fmla="*/ 507 h 1305"/>
                <a:gd name="T50" fmla="*/ 124 w 479"/>
                <a:gd name="T51" fmla="*/ 509 h 1305"/>
                <a:gd name="T52" fmla="*/ 123 w 479"/>
                <a:gd name="T53" fmla="*/ 508 h 1305"/>
                <a:gd name="T54" fmla="*/ 121 w 479"/>
                <a:gd name="T55" fmla="*/ 507 h 1305"/>
                <a:gd name="T56" fmla="*/ 116 w 479"/>
                <a:gd name="T57" fmla="*/ 505 h 1305"/>
                <a:gd name="T58" fmla="*/ 111 w 479"/>
                <a:gd name="T59" fmla="*/ 503 h 1305"/>
                <a:gd name="T60" fmla="*/ 105 w 479"/>
                <a:gd name="T61" fmla="*/ 500 h 1305"/>
                <a:gd name="T62" fmla="*/ 97 w 479"/>
                <a:gd name="T63" fmla="*/ 497 h 1305"/>
                <a:gd name="T64" fmla="*/ 89 w 479"/>
                <a:gd name="T65" fmla="*/ 493 h 1305"/>
                <a:gd name="T66" fmla="*/ 80 w 479"/>
                <a:gd name="T67" fmla="*/ 489 h 1305"/>
                <a:gd name="T68" fmla="*/ 70 w 479"/>
                <a:gd name="T69" fmla="*/ 486 h 1305"/>
                <a:gd name="T70" fmla="*/ 60 w 479"/>
                <a:gd name="T71" fmla="*/ 482 h 1305"/>
                <a:gd name="T72" fmla="*/ 50 w 479"/>
                <a:gd name="T73" fmla="*/ 478 h 1305"/>
                <a:gd name="T74" fmla="*/ 39 w 479"/>
                <a:gd name="T75" fmla="*/ 475 h 1305"/>
                <a:gd name="T76" fmla="*/ 29 w 479"/>
                <a:gd name="T77" fmla="*/ 472 h 1305"/>
                <a:gd name="T78" fmla="*/ 19 w 479"/>
                <a:gd name="T79" fmla="*/ 469 h 1305"/>
                <a:gd name="T80" fmla="*/ 9 w 479"/>
                <a:gd name="T81" fmla="*/ 467 h 1305"/>
                <a:gd name="T82" fmla="*/ 0 w 479"/>
                <a:gd name="T83" fmla="*/ 465 h 1305"/>
                <a:gd name="T84" fmla="*/ 16 w 479"/>
                <a:gd name="T85" fmla="*/ 7 h 1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1305"/>
                <a:gd name="T131" fmla="*/ 479 w 479"/>
                <a:gd name="T132" fmla="*/ 1305 h 1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1305">
                  <a:moveTo>
                    <a:pt x="41" y="19"/>
                  </a:moveTo>
                  <a:lnTo>
                    <a:pt x="44" y="19"/>
                  </a:lnTo>
                  <a:lnTo>
                    <a:pt x="55" y="19"/>
                  </a:lnTo>
                  <a:lnTo>
                    <a:pt x="70" y="19"/>
                  </a:lnTo>
                  <a:lnTo>
                    <a:pt x="91" y="19"/>
                  </a:lnTo>
                  <a:lnTo>
                    <a:pt x="116" y="19"/>
                  </a:lnTo>
                  <a:lnTo>
                    <a:pt x="145" y="17"/>
                  </a:lnTo>
                  <a:lnTo>
                    <a:pt x="178" y="17"/>
                  </a:lnTo>
                  <a:lnTo>
                    <a:pt x="212" y="17"/>
                  </a:lnTo>
                  <a:lnTo>
                    <a:pt x="246" y="16"/>
                  </a:lnTo>
                  <a:lnTo>
                    <a:pt x="284" y="14"/>
                  </a:lnTo>
                  <a:lnTo>
                    <a:pt x="320" y="12"/>
                  </a:lnTo>
                  <a:lnTo>
                    <a:pt x="356" y="10"/>
                  </a:lnTo>
                  <a:lnTo>
                    <a:pt x="390" y="9"/>
                  </a:lnTo>
                  <a:lnTo>
                    <a:pt x="422" y="7"/>
                  </a:lnTo>
                  <a:lnTo>
                    <a:pt x="453" y="4"/>
                  </a:lnTo>
                  <a:lnTo>
                    <a:pt x="479" y="0"/>
                  </a:lnTo>
                  <a:lnTo>
                    <a:pt x="369" y="1270"/>
                  </a:lnTo>
                  <a:lnTo>
                    <a:pt x="368" y="1272"/>
                  </a:lnTo>
                  <a:lnTo>
                    <a:pt x="366" y="1274"/>
                  </a:lnTo>
                  <a:lnTo>
                    <a:pt x="361" y="1277"/>
                  </a:lnTo>
                  <a:lnTo>
                    <a:pt x="356" y="1282"/>
                  </a:lnTo>
                  <a:lnTo>
                    <a:pt x="347" y="1289"/>
                  </a:lnTo>
                  <a:lnTo>
                    <a:pt x="337" y="1294"/>
                  </a:lnTo>
                  <a:lnTo>
                    <a:pt x="325" y="1299"/>
                  </a:lnTo>
                  <a:lnTo>
                    <a:pt x="311" y="1305"/>
                  </a:lnTo>
                  <a:lnTo>
                    <a:pt x="309" y="1303"/>
                  </a:lnTo>
                  <a:lnTo>
                    <a:pt x="303" y="1301"/>
                  </a:lnTo>
                  <a:lnTo>
                    <a:pt x="292" y="1296"/>
                  </a:lnTo>
                  <a:lnTo>
                    <a:pt x="279" y="1289"/>
                  </a:lnTo>
                  <a:lnTo>
                    <a:pt x="263" y="1282"/>
                  </a:lnTo>
                  <a:lnTo>
                    <a:pt x="244" y="1274"/>
                  </a:lnTo>
                  <a:lnTo>
                    <a:pt x="222" y="1264"/>
                  </a:lnTo>
                  <a:lnTo>
                    <a:pt x="200" y="1255"/>
                  </a:lnTo>
                  <a:lnTo>
                    <a:pt x="176" y="1245"/>
                  </a:lnTo>
                  <a:lnTo>
                    <a:pt x="150" y="1236"/>
                  </a:lnTo>
                  <a:lnTo>
                    <a:pt x="125" y="1226"/>
                  </a:lnTo>
                  <a:lnTo>
                    <a:pt x="99" y="1217"/>
                  </a:lnTo>
                  <a:lnTo>
                    <a:pt x="72" y="1209"/>
                  </a:lnTo>
                  <a:lnTo>
                    <a:pt x="48" y="1202"/>
                  </a:lnTo>
                  <a:lnTo>
                    <a:pt x="22" y="1197"/>
                  </a:lnTo>
                  <a:lnTo>
                    <a:pt x="0" y="1193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133"/>
            <p:cNvSpPr>
              <a:spLocks/>
            </p:cNvSpPr>
            <p:nvPr/>
          </p:nvSpPr>
          <p:spPr bwMode="auto">
            <a:xfrm>
              <a:off x="907" y="4058"/>
              <a:ext cx="363" cy="53"/>
            </a:xfrm>
            <a:custGeom>
              <a:avLst/>
              <a:gdLst>
                <a:gd name="T0" fmla="*/ 0 w 915"/>
                <a:gd name="T1" fmla="*/ 38 h 137"/>
                <a:gd name="T2" fmla="*/ 2 w 915"/>
                <a:gd name="T3" fmla="*/ 38 h 137"/>
                <a:gd name="T4" fmla="*/ 6 w 915"/>
                <a:gd name="T5" fmla="*/ 36 h 137"/>
                <a:gd name="T6" fmla="*/ 12 w 915"/>
                <a:gd name="T7" fmla="*/ 34 h 137"/>
                <a:gd name="T8" fmla="*/ 21 w 915"/>
                <a:gd name="T9" fmla="*/ 32 h 137"/>
                <a:gd name="T10" fmla="*/ 33 w 915"/>
                <a:gd name="T11" fmla="*/ 30 h 137"/>
                <a:gd name="T12" fmla="*/ 48 w 915"/>
                <a:gd name="T13" fmla="*/ 27 h 137"/>
                <a:gd name="T14" fmla="*/ 66 w 915"/>
                <a:gd name="T15" fmla="*/ 25 h 137"/>
                <a:gd name="T16" fmla="*/ 86 w 915"/>
                <a:gd name="T17" fmla="*/ 23 h 137"/>
                <a:gd name="T18" fmla="*/ 110 w 915"/>
                <a:gd name="T19" fmla="*/ 22 h 137"/>
                <a:gd name="T20" fmla="*/ 136 w 915"/>
                <a:gd name="T21" fmla="*/ 22 h 137"/>
                <a:gd name="T22" fmla="*/ 166 w 915"/>
                <a:gd name="T23" fmla="*/ 23 h 137"/>
                <a:gd name="T24" fmla="*/ 200 w 915"/>
                <a:gd name="T25" fmla="*/ 25 h 137"/>
                <a:gd name="T26" fmla="*/ 236 w 915"/>
                <a:gd name="T27" fmla="*/ 29 h 137"/>
                <a:gd name="T28" fmla="*/ 275 w 915"/>
                <a:gd name="T29" fmla="*/ 35 h 137"/>
                <a:gd name="T30" fmla="*/ 317 w 915"/>
                <a:gd name="T31" fmla="*/ 43 h 137"/>
                <a:gd name="T32" fmla="*/ 363 w 915"/>
                <a:gd name="T33" fmla="*/ 53 h 137"/>
                <a:gd name="T34" fmla="*/ 361 w 915"/>
                <a:gd name="T35" fmla="*/ 51 h 137"/>
                <a:gd name="T36" fmla="*/ 354 w 915"/>
                <a:gd name="T37" fmla="*/ 48 h 137"/>
                <a:gd name="T38" fmla="*/ 344 w 915"/>
                <a:gd name="T39" fmla="*/ 44 h 137"/>
                <a:gd name="T40" fmla="*/ 329 w 915"/>
                <a:gd name="T41" fmla="*/ 37 h 137"/>
                <a:gd name="T42" fmla="*/ 311 w 915"/>
                <a:gd name="T43" fmla="*/ 30 h 137"/>
                <a:gd name="T44" fmla="*/ 290 w 915"/>
                <a:gd name="T45" fmla="*/ 23 h 137"/>
                <a:gd name="T46" fmla="*/ 267 w 915"/>
                <a:gd name="T47" fmla="*/ 17 h 137"/>
                <a:gd name="T48" fmla="*/ 242 w 915"/>
                <a:gd name="T49" fmla="*/ 10 h 137"/>
                <a:gd name="T50" fmla="*/ 215 w 915"/>
                <a:gd name="T51" fmla="*/ 5 h 137"/>
                <a:gd name="T52" fmla="*/ 185 w 915"/>
                <a:gd name="T53" fmla="*/ 1 h 137"/>
                <a:gd name="T54" fmla="*/ 156 w 915"/>
                <a:gd name="T55" fmla="*/ 0 h 137"/>
                <a:gd name="T56" fmla="*/ 125 w 915"/>
                <a:gd name="T57" fmla="*/ 0 h 137"/>
                <a:gd name="T58" fmla="*/ 93 w 915"/>
                <a:gd name="T59" fmla="*/ 5 h 137"/>
                <a:gd name="T60" fmla="*/ 62 w 915"/>
                <a:gd name="T61" fmla="*/ 12 h 137"/>
                <a:gd name="T62" fmla="*/ 31 w 915"/>
                <a:gd name="T63" fmla="*/ 23 h 137"/>
                <a:gd name="T64" fmla="*/ 0 w 915"/>
                <a:gd name="T65" fmla="*/ 38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5"/>
                <a:gd name="T100" fmla="*/ 0 h 137"/>
                <a:gd name="T101" fmla="*/ 915 w 915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5" h="137">
                  <a:moveTo>
                    <a:pt x="0" y="99"/>
                  </a:moveTo>
                  <a:lnTo>
                    <a:pt x="4" y="97"/>
                  </a:lnTo>
                  <a:lnTo>
                    <a:pt x="14" y="94"/>
                  </a:lnTo>
                  <a:lnTo>
                    <a:pt x="29" y="89"/>
                  </a:lnTo>
                  <a:lnTo>
                    <a:pt x="53" y="84"/>
                  </a:lnTo>
                  <a:lnTo>
                    <a:pt x="84" y="77"/>
                  </a:lnTo>
                  <a:lnTo>
                    <a:pt x="122" y="70"/>
                  </a:lnTo>
                  <a:lnTo>
                    <a:pt x="166" y="65"/>
                  </a:lnTo>
                  <a:lnTo>
                    <a:pt x="218" y="60"/>
                  </a:lnTo>
                  <a:lnTo>
                    <a:pt x="277" y="56"/>
                  </a:lnTo>
                  <a:lnTo>
                    <a:pt x="344" y="56"/>
                  </a:lnTo>
                  <a:lnTo>
                    <a:pt x="419" y="60"/>
                  </a:lnTo>
                  <a:lnTo>
                    <a:pt x="503" y="65"/>
                  </a:lnTo>
                  <a:lnTo>
                    <a:pt x="594" y="75"/>
                  </a:lnTo>
                  <a:lnTo>
                    <a:pt x="693" y="90"/>
                  </a:lnTo>
                  <a:lnTo>
                    <a:pt x="799" y="111"/>
                  </a:lnTo>
                  <a:lnTo>
                    <a:pt x="915" y="137"/>
                  </a:lnTo>
                  <a:lnTo>
                    <a:pt x="910" y="133"/>
                  </a:lnTo>
                  <a:lnTo>
                    <a:pt x="893" y="125"/>
                  </a:lnTo>
                  <a:lnTo>
                    <a:pt x="866" y="113"/>
                  </a:lnTo>
                  <a:lnTo>
                    <a:pt x="830" y="96"/>
                  </a:lnTo>
                  <a:lnTo>
                    <a:pt x="785" y="78"/>
                  </a:lnTo>
                  <a:lnTo>
                    <a:pt x="732" y="60"/>
                  </a:lnTo>
                  <a:lnTo>
                    <a:pt x="674" y="43"/>
                  </a:lnTo>
                  <a:lnTo>
                    <a:pt x="609" y="25"/>
                  </a:lnTo>
                  <a:lnTo>
                    <a:pt x="541" y="13"/>
                  </a:lnTo>
                  <a:lnTo>
                    <a:pt x="467" y="3"/>
                  </a:lnTo>
                  <a:lnTo>
                    <a:pt x="392" y="0"/>
                  </a:lnTo>
                  <a:lnTo>
                    <a:pt x="315" y="1"/>
                  </a:lnTo>
                  <a:lnTo>
                    <a:pt x="235" y="12"/>
                  </a:lnTo>
                  <a:lnTo>
                    <a:pt x="156" y="31"/>
                  </a:lnTo>
                  <a:lnTo>
                    <a:pt x="77" y="6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134"/>
            <p:cNvSpPr>
              <a:spLocks/>
            </p:cNvSpPr>
            <p:nvPr/>
          </p:nvSpPr>
          <p:spPr bwMode="auto">
            <a:xfrm>
              <a:off x="1135" y="3270"/>
              <a:ext cx="47" cy="337"/>
            </a:xfrm>
            <a:custGeom>
              <a:avLst/>
              <a:gdLst>
                <a:gd name="T0" fmla="*/ 9 w 118"/>
                <a:gd name="T1" fmla="*/ 0 h 834"/>
                <a:gd name="T2" fmla="*/ 47 w 118"/>
                <a:gd name="T3" fmla="*/ 6 h 834"/>
                <a:gd name="T4" fmla="*/ 36 w 118"/>
                <a:gd name="T5" fmla="*/ 337 h 834"/>
                <a:gd name="T6" fmla="*/ 0 w 118"/>
                <a:gd name="T7" fmla="*/ 337 h 834"/>
                <a:gd name="T8" fmla="*/ 9 w 118"/>
                <a:gd name="T9" fmla="*/ 0 h 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834"/>
                <a:gd name="T17" fmla="*/ 118 w 118"/>
                <a:gd name="T18" fmla="*/ 834 h 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834">
                  <a:moveTo>
                    <a:pt x="22" y="0"/>
                  </a:moveTo>
                  <a:lnTo>
                    <a:pt x="118" y="15"/>
                  </a:lnTo>
                  <a:lnTo>
                    <a:pt x="91" y="834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135"/>
            <p:cNvSpPr>
              <a:spLocks/>
            </p:cNvSpPr>
            <p:nvPr/>
          </p:nvSpPr>
          <p:spPr bwMode="auto">
            <a:xfrm>
              <a:off x="1002" y="2998"/>
              <a:ext cx="113" cy="17"/>
            </a:xfrm>
            <a:custGeom>
              <a:avLst/>
              <a:gdLst>
                <a:gd name="T0" fmla="*/ 0 w 288"/>
                <a:gd name="T1" fmla="*/ 17 h 43"/>
                <a:gd name="T2" fmla="*/ 1 w 288"/>
                <a:gd name="T3" fmla="*/ 17 h 43"/>
                <a:gd name="T4" fmla="*/ 2 w 288"/>
                <a:gd name="T5" fmla="*/ 16 h 43"/>
                <a:gd name="T6" fmla="*/ 4 w 288"/>
                <a:gd name="T7" fmla="*/ 14 h 43"/>
                <a:gd name="T8" fmla="*/ 7 w 288"/>
                <a:gd name="T9" fmla="*/ 13 h 43"/>
                <a:gd name="T10" fmla="*/ 11 w 288"/>
                <a:gd name="T11" fmla="*/ 11 h 43"/>
                <a:gd name="T12" fmla="*/ 17 w 288"/>
                <a:gd name="T13" fmla="*/ 9 h 43"/>
                <a:gd name="T14" fmla="*/ 23 w 288"/>
                <a:gd name="T15" fmla="*/ 7 h 43"/>
                <a:gd name="T16" fmla="*/ 30 w 288"/>
                <a:gd name="T17" fmla="*/ 5 h 43"/>
                <a:gd name="T18" fmla="*/ 37 w 288"/>
                <a:gd name="T19" fmla="*/ 4 h 43"/>
                <a:gd name="T20" fmla="*/ 46 w 288"/>
                <a:gd name="T21" fmla="*/ 2 h 43"/>
                <a:gd name="T22" fmla="*/ 55 w 288"/>
                <a:gd name="T23" fmla="*/ 1 h 43"/>
                <a:gd name="T24" fmla="*/ 65 w 288"/>
                <a:gd name="T25" fmla="*/ 0 h 43"/>
                <a:gd name="T26" fmla="*/ 76 w 288"/>
                <a:gd name="T27" fmla="*/ 0 h 43"/>
                <a:gd name="T28" fmla="*/ 87 w 288"/>
                <a:gd name="T29" fmla="*/ 1 h 43"/>
                <a:gd name="T30" fmla="*/ 99 w 288"/>
                <a:gd name="T31" fmla="*/ 2 h 43"/>
                <a:gd name="T32" fmla="*/ 113 w 288"/>
                <a:gd name="T33" fmla="*/ 5 h 43"/>
                <a:gd name="T34" fmla="*/ 112 w 288"/>
                <a:gd name="T35" fmla="*/ 5 h 43"/>
                <a:gd name="T36" fmla="*/ 109 w 288"/>
                <a:gd name="T37" fmla="*/ 5 h 43"/>
                <a:gd name="T38" fmla="*/ 106 w 288"/>
                <a:gd name="T39" fmla="*/ 5 h 43"/>
                <a:gd name="T40" fmla="*/ 102 w 288"/>
                <a:gd name="T41" fmla="*/ 4 h 43"/>
                <a:gd name="T42" fmla="*/ 95 w 288"/>
                <a:gd name="T43" fmla="*/ 4 h 43"/>
                <a:gd name="T44" fmla="*/ 89 w 288"/>
                <a:gd name="T45" fmla="*/ 4 h 43"/>
                <a:gd name="T46" fmla="*/ 81 w 288"/>
                <a:gd name="T47" fmla="*/ 4 h 43"/>
                <a:gd name="T48" fmla="*/ 73 w 288"/>
                <a:gd name="T49" fmla="*/ 5 h 43"/>
                <a:gd name="T50" fmla="*/ 65 w 288"/>
                <a:gd name="T51" fmla="*/ 5 h 43"/>
                <a:gd name="T52" fmla="*/ 55 w 288"/>
                <a:gd name="T53" fmla="*/ 6 h 43"/>
                <a:gd name="T54" fmla="*/ 46 w 288"/>
                <a:gd name="T55" fmla="*/ 7 h 43"/>
                <a:gd name="T56" fmla="*/ 36 w 288"/>
                <a:gd name="T57" fmla="*/ 8 h 43"/>
                <a:gd name="T58" fmla="*/ 27 w 288"/>
                <a:gd name="T59" fmla="*/ 9 h 43"/>
                <a:gd name="T60" fmla="*/ 18 w 288"/>
                <a:gd name="T61" fmla="*/ 11 h 43"/>
                <a:gd name="T62" fmla="*/ 9 w 288"/>
                <a:gd name="T63" fmla="*/ 14 h 43"/>
                <a:gd name="T64" fmla="*/ 0 w 288"/>
                <a:gd name="T65" fmla="*/ 1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43"/>
                <a:gd name="T101" fmla="*/ 288 w 288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43">
                  <a:moveTo>
                    <a:pt x="0" y="43"/>
                  </a:moveTo>
                  <a:lnTo>
                    <a:pt x="2" y="43"/>
                  </a:lnTo>
                  <a:lnTo>
                    <a:pt x="6" y="40"/>
                  </a:lnTo>
                  <a:lnTo>
                    <a:pt x="11" y="36"/>
                  </a:lnTo>
                  <a:lnTo>
                    <a:pt x="19" y="33"/>
                  </a:lnTo>
                  <a:lnTo>
                    <a:pt x="29" y="28"/>
                  </a:lnTo>
                  <a:lnTo>
                    <a:pt x="43" y="23"/>
                  </a:lnTo>
                  <a:lnTo>
                    <a:pt x="59" y="17"/>
                  </a:lnTo>
                  <a:lnTo>
                    <a:pt x="76" y="12"/>
                  </a:lnTo>
                  <a:lnTo>
                    <a:pt x="94" y="9"/>
                  </a:lnTo>
                  <a:lnTo>
                    <a:pt x="117" y="5"/>
                  </a:lnTo>
                  <a:lnTo>
                    <a:pt x="141" y="2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3" y="2"/>
                  </a:lnTo>
                  <a:lnTo>
                    <a:pt x="253" y="5"/>
                  </a:lnTo>
                  <a:lnTo>
                    <a:pt x="288" y="12"/>
                  </a:lnTo>
                  <a:lnTo>
                    <a:pt x="286" y="12"/>
                  </a:lnTo>
                  <a:lnTo>
                    <a:pt x="279" y="12"/>
                  </a:lnTo>
                  <a:lnTo>
                    <a:pt x="271" y="12"/>
                  </a:lnTo>
                  <a:lnTo>
                    <a:pt x="259" y="11"/>
                  </a:lnTo>
                  <a:lnTo>
                    <a:pt x="243" y="11"/>
                  </a:lnTo>
                  <a:lnTo>
                    <a:pt x="226" y="11"/>
                  </a:lnTo>
                  <a:lnTo>
                    <a:pt x="207" y="11"/>
                  </a:lnTo>
                  <a:lnTo>
                    <a:pt x="187" y="12"/>
                  </a:lnTo>
                  <a:lnTo>
                    <a:pt x="165" y="12"/>
                  </a:lnTo>
                  <a:lnTo>
                    <a:pt x="141" y="14"/>
                  </a:lnTo>
                  <a:lnTo>
                    <a:pt x="117" y="17"/>
                  </a:lnTo>
                  <a:lnTo>
                    <a:pt x="93" y="21"/>
                  </a:lnTo>
                  <a:lnTo>
                    <a:pt x="69" y="24"/>
                  </a:lnTo>
                  <a:lnTo>
                    <a:pt x="45" y="29"/>
                  </a:lnTo>
                  <a:lnTo>
                    <a:pt x="23" y="3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136"/>
            <p:cNvSpPr>
              <a:spLocks/>
            </p:cNvSpPr>
            <p:nvPr/>
          </p:nvSpPr>
          <p:spPr bwMode="auto">
            <a:xfrm>
              <a:off x="850" y="3679"/>
              <a:ext cx="457" cy="297"/>
            </a:xfrm>
            <a:custGeom>
              <a:avLst/>
              <a:gdLst>
                <a:gd name="T0" fmla="*/ 223 w 305"/>
                <a:gd name="T1" fmla="*/ 297 h 347"/>
                <a:gd name="T2" fmla="*/ 267 w 305"/>
                <a:gd name="T3" fmla="*/ 294 h 347"/>
                <a:gd name="T4" fmla="*/ 310 w 305"/>
                <a:gd name="T5" fmla="*/ 287 h 347"/>
                <a:gd name="T6" fmla="*/ 349 w 305"/>
                <a:gd name="T7" fmla="*/ 273 h 347"/>
                <a:gd name="T8" fmla="*/ 382 w 305"/>
                <a:gd name="T9" fmla="*/ 256 h 347"/>
                <a:gd name="T10" fmla="*/ 414 w 305"/>
                <a:gd name="T11" fmla="*/ 235 h 347"/>
                <a:gd name="T12" fmla="*/ 436 w 305"/>
                <a:gd name="T13" fmla="*/ 211 h 347"/>
                <a:gd name="T14" fmla="*/ 450 w 305"/>
                <a:gd name="T15" fmla="*/ 182 h 347"/>
                <a:gd name="T16" fmla="*/ 457 w 305"/>
                <a:gd name="T17" fmla="*/ 153 h 347"/>
                <a:gd name="T18" fmla="*/ 454 w 305"/>
                <a:gd name="T19" fmla="*/ 122 h 347"/>
                <a:gd name="T20" fmla="*/ 442 w 305"/>
                <a:gd name="T21" fmla="*/ 93 h 347"/>
                <a:gd name="T22" fmla="*/ 421 w 305"/>
                <a:gd name="T23" fmla="*/ 67 h 347"/>
                <a:gd name="T24" fmla="*/ 396 w 305"/>
                <a:gd name="T25" fmla="*/ 45 h 347"/>
                <a:gd name="T26" fmla="*/ 363 w 305"/>
                <a:gd name="T27" fmla="*/ 27 h 347"/>
                <a:gd name="T28" fmla="*/ 321 w 305"/>
                <a:gd name="T29" fmla="*/ 13 h 347"/>
                <a:gd name="T30" fmla="*/ 277 w 305"/>
                <a:gd name="T31" fmla="*/ 4 h 347"/>
                <a:gd name="T32" fmla="*/ 231 w 305"/>
                <a:gd name="T33" fmla="*/ 0 h 347"/>
                <a:gd name="T34" fmla="*/ 186 w 305"/>
                <a:gd name="T35" fmla="*/ 1 h 347"/>
                <a:gd name="T36" fmla="*/ 142 w 305"/>
                <a:gd name="T37" fmla="*/ 9 h 347"/>
                <a:gd name="T38" fmla="*/ 103 w 305"/>
                <a:gd name="T39" fmla="*/ 21 h 347"/>
                <a:gd name="T40" fmla="*/ 70 w 305"/>
                <a:gd name="T41" fmla="*/ 38 h 347"/>
                <a:gd name="T42" fmla="*/ 42 w 305"/>
                <a:gd name="T43" fmla="*/ 58 h 347"/>
                <a:gd name="T44" fmla="*/ 18 w 305"/>
                <a:gd name="T45" fmla="*/ 83 h 347"/>
                <a:gd name="T46" fmla="*/ 6 w 305"/>
                <a:gd name="T47" fmla="*/ 111 h 347"/>
                <a:gd name="T48" fmla="*/ 0 w 305"/>
                <a:gd name="T49" fmla="*/ 142 h 347"/>
                <a:gd name="T50" fmla="*/ 6 w 305"/>
                <a:gd name="T51" fmla="*/ 172 h 347"/>
                <a:gd name="T52" fmla="*/ 18 w 305"/>
                <a:gd name="T53" fmla="*/ 200 h 347"/>
                <a:gd name="T54" fmla="*/ 39 w 305"/>
                <a:gd name="T55" fmla="*/ 227 h 347"/>
                <a:gd name="T56" fmla="*/ 64 w 305"/>
                <a:gd name="T57" fmla="*/ 250 h 347"/>
                <a:gd name="T58" fmla="*/ 97 w 305"/>
                <a:gd name="T59" fmla="*/ 269 h 347"/>
                <a:gd name="T60" fmla="*/ 136 w 305"/>
                <a:gd name="T61" fmla="*/ 283 h 347"/>
                <a:gd name="T62" fmla="*/ 177 w 305"/>
                <a:gd name="T63" fmla="*/ 293 h 347"/>
                <a:gd name="T64" fmla="*/ 223 w 305"/>
                <a:gd name="T65" fmla="*/ 297 h 3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347"/>
                <a:gd name="T101" fmla="*/ 305 w 305"/>
                <a:gd name="T102" fmla="*/ 347 h 3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347">
                  <a:moveTo>
                    <a:pt x="149" y="347"/>
                  </a:moveTo>
                  <a:lnTo>
                    <a:pt x="178" y="343"/>
                  </a:lnTo>
                  <a:lnTo>
                    <a:pt x="207" y="335"/>
                  </a:lnTo>
                  <a:lnTo>
                    <a:pt x="233" y="319"/>
                  </a:lnTo>
                  <a:lnTo>
                    <a:pt x="255" y="299"/>
                  </a:lnTo>
                  <a:lnTo>
                    <a:pt x="276" y="275"/>
                  </a:lnTo>
                  <a:lnTo>
                    <a:pt x="291" y="246"/>
                  </a:lnTo>
                  <a:lnTo>
                    <a:pt x="300" y="213"/>
                  </a:lnTo>
                  <a:lnTo>
                    <a:pt x="305" y="179"/>
                  </a:lnTo>
                  <a:lnTo>
                    <a:pt x="303" y="143"/>
                  </a:lnTo>
                  <a:lnTo>
                    <a:pt x="295" y="109"/>
                  </a:lnTo>
                  <a:lnTo>
                    <a:pt x="281" y="78"/>
                  </a:lnTo>
                  <a:lnTo>
                    <a:pt x="264" y="53"/>
                  </a:lnTo>
                  <a:lnTo>
                    <a:pt x="242" y="32"/>
                  </a:lnTo>
                  <a:lnTo>
                    <a:pt x="214" y="15"/>
                  </a:lnTo>
                  <a:lnTo>
                    <a:pt x="185" y="5"/>
                  </a:lnTo>
                  <a:lnTo>
                    <a:pt x="154" y="0"/>
                  </a:lnTo>
                  <a:lnTo>
                    <a:pt x="124" y="1"/>
                  </a:lnTo>
                  <a:lnTo>
                    <a:pt x="95" y="10"/>
                  </a:lnTo>
                  <a:lnTo>
                    <a:pt x="69" y="25"/>
                  </a:lnTo>
                  <a:lnTo>
                    <a:pt x="47" y="44"/>
                  </a:lnTo>
                  <a:lnTo>
                    <a:pt x="28" y="68"/>
                  </a:lnTo>
                  <a:lnTo>
                    <a:pt x="12" y="97"/>
                  </a:lnTo>
                  <a:lnTo>
                    <a:pt x="4" y="130"/>
                  </a:lnTo>
                  <a:lnTo>
                    <a:pt x="0" y="166"/>
                  </a:lnTo>
                  <a:lnTo>
                    <a:pt x="4" y="201"/>
                  </a:lnTo>
                  <a:lnTo>
                    <a:pt x="12" y="234"/>
                  </a:lnTo>
                  <a:lnTo>
                    <a:pt x="26" y="265"/>
                  </a:lnTo>
                  <a:lnTo>
                    <a:pt x="43" y="292"/>
                  </a:lnTo>
                  <a:lnTo>
                    <a:pt x="65" y="314"/>
                  </a:lnTo>
                  <a:lnTo>
                    <a:pt x="91" y="331"/>
                  </a:lnTo>
                  <a:lnTo>
                    <a:pt x="118" y="342"/>
                  </a:lnTo>
                  <a:lnTo>
                    <a:pt x="149" y="3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Text Box 137"/>
            <p:cNvSpPr txBox="1">
              <a:spLocks noChangeArrowheads="1"/>
            </p:cNvSpPr>
            <p:nvPr/>
          </p:nvSpPr>
          <p:spPr bwMode="auto">
            <a:xfrm>
              <a:off x="834" y="3732"/>
              <a:ext cx="4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10 spf</a:t>
              </a:r>
            </a:p>
          </p:txBody>
        </p:sp>
      </p:grpSp>
      <p:grpSp>
        <p:nvGrpSpPr>
          <p:cNvPr id="5135" name="Group 138"/>
          <p:cNvGrpSpPr>
            <a:grpSpLocks/>
          </p:cNvGrpSpPr>
          <p:nvPr/>
        </p:nvGrpSpPr>
        <p:grpSpPr bwMode="auto">
          <a:xfrm>
            <a:off x="2351088" y="4652963"/>
            <a:ext cx="1114425" cy="1819275"/>
            <a:chOff x="733" y="2991"/>
            <a:chExt cx="702" cy="1146"/>
          </a:xfrm>
        </p:grpSpPr>
        <p:sp>
          <p:nvSpPr>
            <p:cNvPr id="5158" name="Freeform 139"/>
            <p:cNvSpPr>
              <a:spLocks/>
            </p:cNvSpPr>
            <p:nvPr/>
          </p:nvSpPr>
          <p:spPr bwMode="auto">
            <a:xfrm>
              <a:off x="733" y="2991"/>
              <a:ext cx="702" cy="1146"/>
            </a:xfrm>
            <a:custGeom>
              <a:avLst/>
              <a:gdLst>
                <a:gd name="T0" fmla="*/ 702 w 1900"/>
                <a:gd name="T1" fmla="*/ 437 h 3371"/>
                <a:gd name="T2" fmla="*/ 697 w 1900"/>
                <a:gd name="T3" fmla="*/ 400 h 3371"/>
                <a:gd name="T4" fmla="*/ 682 w 1900"/>
                <a:gd name="T5" fmla="*/ 371 h 3371"/>
                <a:gd name="T6" fmla="*/ 659 w 1900"/>
                <a:gd name="T7" fmla="*/ 349 h 3371"/>
                <a:gd name="T8" fmla="*/ 633 w 1900"/>
                <a:gd name="T9" fmla="*/ 331 h 3371"/>
                <a:gd name="T10" fmla="*/ 607 w 1900"/>
                <a:gd name="T11" fmla="*/ 319 h 3371"/>
                <a:gd name="T12" fmla="*/ 584 w 1900"/>
                <a:gd name="T13" fmla="*/ 310 h 3371"/>
                <a:gd name="T14" fmla="*/ 568 w 1900"/>
                <a:gd name="T15" fmla="*/ 306 h 3371"/>
                <a:gd name="T16" fmla="*/ 561 w 1900"/>
                <a:gd name="T17" fmla="*/ 305 h 3371"/>
                <a:gd name="T18" fmla="*/ 509 w 1900"/>
                <a:gd name="T19" fmla="*/ 287 h 3371"/>
                <a:gd name="T20" fmla="*/ 484 w 1900"/>
                <a:gd name="T21" fmla="*/ 267 h 3371"/>
                <a:gd name="T22" fmla="*/ 476 w 1900"/>
                <a:gd name="T23" fmla="*/ 251 h 3371"/>
                <a:gd name="T24" fmla="*/ 476 w 1900"/>
                <a:gd name="T25" fmla="*/ 243 h 3371"/>
                <a:gd name="T26" fmla="*/ 442 w 1900"/>
                <a:gd name="T27" fmla="*/ 22 h 3371"/>
                <a:gd name="T28" fmla="*/ 399 w 1900"/>
                <a:gd name="T29" fmla="*/ 6 h 3371"/>
                <a:gd name="T30" fmla="*/ 359 w 1900"/>
                <a:gd name="T31" fmla="*/ 0 h 3371"/>
                <a:gd name="T32" fmla="*/ 324 w 1900"/>
                <a:gd name="T33" fmla="*/ 1 h 3371"/>
                <a:gd name="T34" fmla="*/ 293 w 1900"/>
                <a:gd name="T35" fmla="*/ 7 h 3371"/>
                <a:gd name="T36" fmla="*/ 269 w 1900"/>
                <a:gd name="T37" fmla="*/ 17 h 3371"/>
                <a:gd name="T38" fmla="*/ 252 w 1900"/>
                <a:gd name="T39" fmla="*/ 25 h 3371"/>
                <a:gd name="T40" fmla="*/ 242 w 1900"/>
                <a:gd name="T41" fmla="*/ 31 h 3371"/>
                <a:gd name="T42" fmla="*/ 228 w 1900"/>
                <a:gd name="T43" fmla="*/ 252 h 3371"/>
                <a:gd name="T44" fmla="*/ 226 w 1900"/>
                <a:gd name="T45" fmla="*/ 257 h 3371"/>
                <a:gd name="T46" fmla="*/ 216 w 1900"/>
                <a:gd name="T47" fmla="*/ 270 h 3371"/>
                <a:gd name="T48" fmla="*/ 194 w 1900"/>
                <a:gd name="T49" fmla="*/ 284 h 3371"/>
                <a:gd name="T50" fmla="*/ 155 w 1900"/>
                <a:gd name="T51" fmla="*/ 295 h 3371"/>
                <a:gd name="T52" fmla="*/ 148 w 1900"/>
                <a:gd name="T53" fmla="*/ 297 h 3371"/>
                <a:gd name="T54" fmla="*/ 130 w 1900"/>
                <a:gd name="T55" fmla="*/ 303 h 3371"/>
                <a:gd name="T56" fmla="*/ 104 w 1900"/>
                <a:gd name="T57" fmla="*/ 312 h 3371"/>
                <a:gd name="T58" fmla="*/ 75 w 1900"/>
                <a:gd name="T59" fmla="*/ 327 h 3371"/>
                <a:gd name="T60" fmla="*/ 45 w 1900"/>
                <a:gd name="T61" fmla="*/ 346 h 3371"/>
                <a:gd name="T62" fmla="*/ 21 w 1900"/>
                <a:gd name="T63" fmla="*/ 370 h 3371"/>
                <a:gd name="T64" fmla="*/ 4 w 1900"/>
                <a:gd name="T65" fmla="*/ 400 h 3371"/>
                <a:gd name="T66" fmla="*/ 0 w 1900"/>
                <a:gd name="T67" fmla="*/ 437 h 3371"/>
                <a:gd name="T68" fmla="*/ 44 w 1900"/>
                <a:gd name="T69" fmla="*/ 959 h 3371"/>
                <a:gd name="T70" fmla="*/ 45 w 1900"/>
                <a:gd name="T71" fmla="*/ 972 h 3371"/>
                <a:gd name="T72" fmla="*/ 51 w 1900"/>
                <a:gd name="T73" fmla="*/ 994 h 3371"/>
                <a:gd name="T74" fmla="*/ 59 w 1900"/>
                <a:gd name="T75" fmla="*/ 1021 h 3371"/>
                <a:gd name="T76" fmla="*/ 73 w 1900"/>
                <a:gd name="T77" fmla="*/ 1052 h 3371"/>
                <a:gd name="T78" fmla="*/ 92 w 1900"/>
                <a:gd name="T79" fmla="*/ 1082 h 3371"/>
                <a:gd name="T80" fmla="*/ 119 w 1900"/>
                <a:gd name="T81" fmla="*/ 1109 h 3371"/>
                <a:gd name="T82" fmla="*/ 154 w 1900"/>
                <a:gd name="T83" fmla="*/ 1128 h 3371"/>
                <a:gd name="T84" fmla="*/ 177 w 1900"/>
                <a:gd name="T85" fmla="*/ 1134 h 3371"/>
                <a:gd name="T86" fmla="*/ 190 w 1900"/>
                <a:gd name="T87" fmla="*/ 1137 h 3371"/>
                <a:gd name="T88" fmla="*/ 215 w 1900"/>
                <a:gd name="T89" fmla="*/ 1139 h 3371"/>
                <a:gd name="T90" fmla="*/ 251 w 1900"/>
                <a:gd name="T91" fmla="*/ 1143 h 3371"/>
                <a:gd name="T92" fmla="*/ 296 w 1900"/>
                <a:gd name="T93" fmla="*/ 1145 h 3371"/>
                <a:gd name="T94" fmla="*/ 349 w 1900"/>
                <a:gd name="T95" fmla="*/ 1146 h 3371"/>
                <a:gd name="T96" fmla="*/ 409 w 1900"/>
                <a:gd name="T97" fmla="*/ 1145 h 3371"/>
                <a:gd name="T98" fmla="*/ 474 w 1900"/>
                <a:gd name="T99" fmla="*/ 1141 h 3371"/>
                <a:gd name="T100" fmla="*/ 509 w 1900"/>
                <a:gd name="T101" fmla="*/ 1137 h 3371"/>
                <a:gd name="T102" fmla="*/ 517 w 1900"/>
                <a:gd name="T103" fmla="*/ 1135 h 3371"/>
                <a:gd name="T104" fmla="*/ 531 w 1900"/>
                <a:gd name="T105" fmla="*/ 1131 h 3371"/>
                <a:gd name="T106" fmla="*/ 548 w 1900"/>
                <a:gd name="T107" fmla="*/ 1122 h 3371"/>
                <a:gd name="T108" fmla="*/ 569 w 1900"/>
                <a:gd name="T109" fmla="*/ 1107 h 3371"/>
                <a:gd name="T110" fmla="*/ 590 w 1900"/>
                <a:gd name="T111" fmla="*/ 1085 h 3371"/>
                <a:gd name="T112" fmla="*/ 610 w 1900"/>
                <a:gd name="T113" fmla="*/ 1054 h 3371"/>
                <a:gd name="T114" fmla="*/ 627 w 1900"/>
                <a:gd name="T115" fmla="*/ 1012 h 33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0"/>
                <a:gd name="T175" fmla="*/ 0 h 3371"/>
                <a:gd name="T176" fmla="*/ 1900 w 1900"/>
                <a:gd name="T177" fmla="*/ 3371 h 33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0" h="3371">
                  <a:moveTo>
                    <a:pt x="1717" y="2901"/>
                  </a:moveTo>
                  <a:lnTo>
                    <a:pt x="1900" y="1284"/>
                  </a:lnTo>
                  <a:lnTo>
                    <a:pt x="1896" y="1229"/>
                  </a:lnTo>
                  <a:lnTo>
                    <a:pt x="1886" y="1178"/>
                  </a:lnTo>
                  <a:lnTo>
                    <a:pt x="1869" y="1133"/>
                  </a:lnTo>
                  <a:lnTo>
                    <a:pt x="1845" y="1092"/>
                  </a:lnTo>
                  <a:lnTo>
                    <a:pt x="1816" y="1056"/>
                  </a:lnTo>
                  <a:lnTo>
                    <a:pt x="1783" y="1026"/>
                  </a:lnTo>
                  <a:lnTo>
                    <a:pt x="1749" y="998"/>
                  </a:lnTo>
                  <a:lnTo>
                    <a:pt x="1713" y="974"/>
                  </a:lnTo>
                  <a:lnTo>
                    <a:pt x="1677" y="954"/>
                  </a:lnTo>
                  <a:lnTo>
                    <a:pt x="1642" y="937"/>
                  </a:lnTo>
                  <a:lnTo>
                    <a:pt x="1609" y="923"/>
                  </a:lnTo>
                  <a:lnTo>
                    <a:pt x="1580" y="913"/>
                  </a:lnTo>
                  <a:lnTo>
                    <a:pt x="1554" y="904"/>
                  </a:lnTo>
                  <a:lnTo>
                    <a:pt x="1536" y="899"/>
                  </a:lnTo>
                  <a:lnTo>
                    <a:pt x="1524" y="897"/>
                  </a:lnTo>
                  <a:lnTo>
                    <a:pt x="1518" y="896"/>
                  </a:lnTo>
                  <a:lnTo>
                    <a:pt x="1436" y="872"/>
                  </a:lnTo>
                  <a:lnTo>
                    <a:pt x="1377" y="843"/>
                  </a:lnTo>
                  <a:lnTo>
                    <a:pt x="1336" y="814"/>
                  </a:lnTo>
                  <a:lnTo>
                    <a:pt x="1310" y="784"/>
                  </a:lnTo>
                  <a:lnTo>
                    <a:pt x="1296" y="757"/>
                  </a:lnTo>
                  <a:lnTo>
                    <a:pt x="1289" y="737"/>
                  </a:lnTo>
                  <a:lnTo>
                    <a:pt x="1289" y="721"/>
                  </a:lnTo>
                  <a:lnTo>
                    <a:pt x="1289" y="716"/>
                  </a:lnTo>
                  <a:lnTo>
                    <a:pt x="1255" y="102"/>
                  </a:lnTo>
                  <a:lnTo>
                    <a:pt x="1195" y="65"/>
                  </a:lnTo>
                  <a:lnTo>
                    <a:pt x="1137" y="37"/>
                  </a:lnTo>
                  <a:lnTo>
                    <a:pt x="1081" y="17"/>
                  </a:lnTo>
                  <a:lnTo>
                    <a:pt x="1026" y="5"/>
                  </a:lnTo>
                  <a:lnTo>
                    <a:pt x="973" y="0"/>
                  </a:lnTo>
                  <a:lnTo>
                    <a:pt x="923" y="0"/>
                  </a:lnTo>
                  <a:lnTo>
                    <a:pt x="877" y="3"/>
                  </a:lnTo>
                  <a:lnTo>
                    <a:pt x="833" y="12"/>
                  </a:lnTo>
                  <a:lnTo>
                    <a:pt x="794" y="22"/>
                  </a:lnTo>
                  <a:lnTo>
                    <a:pt x="758" y="36"/>
                  </a:lnTo>
                  <a:lnTo>
                    <a:pt x="727" y="49"/>
                  </a:lnTo>
                  <a:lnTo>
                    <a:pt x="701" y="61"/>
                  </a:lnTo>
                  <a:lnTo>
                    <a:pt x="681" y="73"/>
                  </a:lnTo>
                  <a:lnTo>
                    <a:pt x="664" y="84"/>
                  </a:lnTo>
                  <a:lnTo>
                    <a:pt x="655" y="90"/>
                  </a:lnTo>
                  <a:lnTo>
                    <a:pt x="652" y="92"/>
                  </a:lnTo>
                  <a:lnTo>
                    <a:pt x="617" y="740"/>
                  </a:lnTo>
                  <a:lnTo>
                    <a:pt x="616" y="745"/>
                  </a:lnTo>
                  <a:lnTo>
                    <a:pt x="611" y="755"/>
                  </a:lnTo>
                  <a:lnTo>
                    <a:pt x="600" y="773"/>
                  </a:lnTo>
                  <a:lnTo>
                    <a:pt x="585" y="793"/>
                  </a:lnTo>
                  <a:lnTo>
                    <a:pt x="559" y="815"/>
                  </a:lnTo>
                  <a:lnTo>
                    <a:pt x="525" y="836"/>
                  </a:lnTo>
                  <a:lnTo>
                    <a:pt x="479" y="855"/>
                  </a:lnTo>
                  <a:lnTo>
                    <a:pt x="419" y="868"/>
                  </a:lnTo>
                  <a:lnTo>
                    <a:pt x="414" y="870"/>
                  </a:lnTo>
                  <a:lnTo>
                    <a:pt x="400" y="873"/>
                  </a:lnTo>
                  <a:lnTo>
                    <a:pt x="378" y="880"/>
                  </a:lnTo>
                  <a:lnTo>
                    <a:pt x="351" y="890"/>
                  </a:lnTo>
                  <a:lnTo>
                    <a:pt x="318" y="902"/>
                  </a:lnTo>
                  <a:lnTo>
                    <a:pt x="281" y="918"/>
                  </a:lnTo>
                  <a:lnTo>
                    <a:pt x="241" y="937"/>
                  </a:lnTo>
                  <a:lnTo>
                    <a:pt x="202" y="961"/>
                  </a:lnTo>
                  <a:lnTo>
                    <a:pt x="161" y="986"/>
                  </a:lnTo>
                  <a:lnTo>
                    <a:pt x="123" y="1017"/>
                  </a:lnTo>
                  <a:lnTo>
                    <a:pt x="87" y="1049"/>
                  </a:lnTo>
                  <a:lnTo>
                    <a:pt x="57" y="1089"/>
                  </a:lnTo>
                  <a:lnTo>
                    <a:pt x="31" y="1130"/>
                  </a:lnTo>
                  <a:lnTo>
                    <a:pt x="12" y="1178"/>
                  </a:lnTo>
                  <a:lnTo>
                    <a:pt x="2" y="1227"/>
                  </a:lnTo>
                  <a:lnTo>
                    <a:pt x="0" y="1284"/>
                  </a:lnTo>
                  <a:lnTo>
                    <a:pt x="118" y="2817"/>
                  </a:lnTo>
                  <a:lnTo>
                    <a:pt x="118" y="2822"/>
                  </a:lnTo>
                  <a:lnTo>
                    <a:pt x="120" y="2836"/>
                  </a:lnTo>
                  <a:lnTo>
                    <a:pt x="123" y="2858"/>
                  </a:lnTo>
                  <a:lnTo>
                    <a:pt x="128" y="2887"/>
                  </a:lnTo>
                  <a:lnTo>
                    <a:pt x="137" y="2923"/>
                  </a:lnTo>
                  <a:lnTo>
                    <a:pt x="147" y="2963"/>
                  </a:lnTo>
                  <a:lnTo>
                    <a:pt x="159" y="3004"/>
                  </a:lnTo>
                  <a:lnTo>
                    <a:pt x="176" y="3048"/>
                  </a:lnTo>
                  <a:lnTo>
                    <a:pt x="197" y="3094"/>
                  </a:lnTo>
                  <a:lnTo>
                    <a:pt x="221" y="3139"/>
                  </a:lnTo>
                  <a:lnTo>
                    <a:pt x="250" y="3183"/>
                  </a:lnTo>
                  <a:lnTo>
                    <a:pt x="284" y="3224"/>
                  </a:lnTo>
                  <a:lnTo>
                    <a:pt x="322" y="3262"/>
                  </a:lnTo>
                  <a:lnTo>
                    <a:pt x="366" y="3292"/>
                  </a:lnTo>
                  <a:lnTo>
                    <a:pt x="417" y="3318"/>
                  </a:lnTo>
                  <a:lnTo>
                    <a:pt x="474" y="3337"/>
                  </a:lnTo>
                  <a:lnTo>
                    <a:pt x="479" y="3337"/>
                  </a:lnTo>
                  <a:lnTo>
                    <a:pt x="493" y="3340"/>
                  </a:lnTo>
                  <a:lnTo>
                    <a:pt x="515" y="3344"/>
                  </a:lnTo>
                  <a:lnTo>
                    <a:pt x="544" y="3347"/>
                  </a:lnTo>
                  <a:lnTo>
                    <a:pt x="582" y="3351"/>
                  </a:lnTo>
                  <a:lnTo>
                    <a:pt x="628" y="3356"/>
                  </a:lnTo>
                  <a:lnTo>
                    <a:pt x="679" y="3361"/>
                  </a:lnTo>
                  <a:lnTo>
                    <a:pt x="737" y="3364"/>
                  </a:lnTo>
                  <a:lnTo>
                    <a:pt x="800" y="3368"/>
                  </a:lnTo>
                  <a:lnTo>
                    <a:pt x="870" y="3369"/>
                  </a:lnTo>
                  <a:lnTo>
                    <a:pt x="944" y="3371"/>
                  </a:lnTo>
                  <a:lnTo>
                    <a:pt x="1023" y="3369"/>
                  </a:lnTo>
                  <a:lnTo>
                    <a:pt x="1106" y="3368"/>
                  </a:lnTo>
                  <a:lnTo>
                    <a:pt x="1194" y="3363"/>
                  </a:lnTo>
                  <a:lnTo>
                    <a:pt x="1283" y="3356"/>
                  </a:lnTo>
                  <a:lnTo>
                    <a:pt x="1375" y="3345"/>
                  </a:lnTo>
                  <a:lnTo>
                    <a:pt x="1378" y="3345"/>
                  </a:lnTo>
                  <a:lnTo>
                    <a:pt x="1385" y="3344"/>
                  </a:lnTo>
                  <a:lnTo>
                    <a:pt x="1399" y="3340"/>
                  </a:lnTo>
                  <a:lnTo>
                    <a:pt x="1416" y="3335"/>
                  </a:lnTo>
                  <a:lnTo>
                    <a:pt x="1436" y="3327"/>
                  </a:lnTo>
                  <a:lnTo>
                    <a:pt x="1459" y="3316"/>
                  </a:lnTo>
                  <a:lnTo>
                    <a:pt x="1484" y="3301"/>
                  </a:lnTo>
                  <a:lnTo>
                    <a:pt x="1512" y="3282"/>
                  </a:lnTo>
                  <a:lnTo>
                    <a:pt x="1541" y="3257"/>
                  </a:lnTo>
                  <a:lnTo>
                    <a:pt x="1568" y="3227"/>
                  </a:lnTo>
                  <a:lnTo>
                    <a:pt x="1597" y="3192"/>
                  </a:lnTo>
                  <a:lnTo>
                    <a:pt x="1624" y="3149"/>
                  </a:lnTo>
                  <a:lnTo>
                    <a:pt x="1652" y="3099"/>
                  </a:lnTo>
                  <a:lnTo>
                    <a:pt x="1676" y="3041"/>
                  </a:lnTo>
                  <a:lnTo>
                    <a:pt x="1698" y="2976"/>
                  </a:lnTo>
                  <a:lnTo>
                    <a:pt x="1717" y="29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40"/>
            <p:cNvSpPr>
              <a:spLocks/>
            </p:cNvSpPr>
            <p:nvPr/>
          </p:nvSpPr>
          <p:spPr bwMode="auto">
            <a:xfrm>
              <a:off x="988" y="3014"/>
              <a:ext cx="200" cy="237"/>
            </a:xfrm>
            <a:custGeom>
              <a:avLst/>
              <a:gdLst>
                <a:gd name="T0" fmla="*/ 6 w 501"/>
                <a:gd name="T1" fmla="*/ 14 h 608"/>
                <a:gd name="T2" fmla="*/ 7 w 501"/>
                <a:gd name="T3" fmla="*/ 14 h 608"/>
                <a:gd name="T4" fmla="*/ 10 w 501"/>
                <a:gd name="T5" fmla="*/ 13 h 608"/>
                <a:gd name="T6" fmla="*/ 14 w 501"/>
                <a:gd name="T7" fmla="*/ 12 h 608"/>
                <a:gd name="T8" fmla="*/ 19 w 501"/>
                <a:gd name="T9" fmla="*/ 10 h 608"/>
                <a:gd name="T10" fmla="*/ 26 w 501"/>
                <a:gd name="T11" fmla="*/ 8 h 608"/>
                <a:gd name="T12" fmla="*/ 35 w 501"/>
                <a:gd name="T13" fmla="*/ 5 h 608"/>
                <a:gd name="T14" fmla="*/ 45 w 501"/>
                <a:gd name="T15" fmla="*/ 4 h 608"/>
                <a:gd name="T16" fmla="*/ 56 w 501"/>
                <a:gd name="T17" fmla="*/ 2 h 608"/>
                <a:gd name="T18" fmla="*/ 69 w 501"/>
                <a:gd name="T19" fmla="*/ 1 h 608"/>
                <a:gd name="T20" fmla="*/ 83 w 501"/>
                <a:gd name="T21" fmla="*/ 0 h 608"/>
                <a:gd name="T22" fmla="*/ 98 w 501"/>
                <a:gd name="T23" fmla="*/ 0 h 608"/>
                <a:gd name="T24" fmla="*/ 115 w 501"/>
                <a:gd name="T25" fmla="*/ 1 h 608"/>
                <a:gd name="T26" fmla="*/ 133 w 501"/>
                <a:gd name="T27" fmla="*/ 3 h 608"/>
                <a:gd name="T28" fmla="*/ 152 w 501"/>
                <a:gd name="T29" fmla="*/ 7 h 608"/>
                <a:gd name="T30" fmla="*/ 172 w 501"/>
                <a:gd name="T31" fmla="*/ 11 h 608"/>
                <a:gd name="T32" fmla="*/ 194 w 501"/>
                <a:gd name="T33" fmla="*/ 17 h 608"/>
                <a:gd name="T34" fmla="*/ 200 w 501"/>
                <a:gd name="T35" fmla="*/ 237 h 608"/>
                <a:gd name="T36" fmla="*/ 198 w 501"/>
                <a:gd name="T37" fmla="*/ 237 h 608"/>
                <a:gd name="T38" fmla="*/ 195 w 501"/>
                <a:gd name="T39" fmla="*/ 237 h 608"/>
                <a:gd name="T40" fmla="*/ 190 w 501"/>
                <a:gd name="T41" fmla="*/ 236 h 608"/>
                <a:gd name="T42" fmla="*/ 182 w 501"/>
                <a:gd name="T43" fmla="*/ 235 h 608"/>
                <a:gd name="T44" fmla="*/ 173 w 501"/>
                <a:gd name="T45" fmla="*/ 234 h 608"/>
                <a:gd name="T46" fmla="*/ 162 w 501"/>
                <a:gd name="T47" fmla="*/ 233 h 608"/>
                <a:gd name="T48" fmla="*/ 150 w 501"/>
                <a:gd name="T49" fmla="*/ 231 h 608"/>
                <a:gd name="T50" fmla="*/ 137 w 501"/>
                <a:gd name="T51" fmla="*/ 230 h 608"/>
                <a:gd name="T52" fmla="*/ 121 w 501"/>
                <a:gd name="T53" fmla="*/ 229 h 608"/>
                <a:gd name="T54" fmla="*/ 106 w 501"/>
                <a:gd name="T55" fmla="*/ 228 h 608"/>
                <a:gd name="T56" fmla="*/ 89 w 501"/>
                <a:gd name="T57" fmla="*/ 228 h 608"/>
                <a:gd name="T58" fmla="*/ 72 w 501"/>
                <a:gd name="T59" fmla="*/ 228 h 608"/>
                <a:gd name="T60" fmla="*/ 54 w 501"/>
                <a:gd name="T61" fmla="*/ 228 h 608"/>
                <a:gd name="T62" fmla="*/ 36 w 501"/>
                <a:gd name="T63" fmla="*/ 229 h 608"/>
                <a:gd name="T64" fmla="*/ 18 w 501"/>
                <a:gd name="T65" fmla="*/ 230 h 608"/>
                <a:gd name="T66" fmla="*/ 0 w 501"/>
                <a:gd name="T67" fmla="*/ 233 h 608"/>
                <a:gd name="T68" fmla="*/ 6 w 501"/>
                <a:gd name="T69" fmla="*/ 14 h 6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1"/>
                <a:gd name="T106" fmla="*/ 0 h 608"/>
                <a:gd name="T107" fmla="*/ 501 w 501"/>
                <a:gd name="T108" fmla="*/ 608 h 6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1" h="608">
                  <a:moveTo>
                    <a:pt x="15" y="37"/>
                  </a:moveTo>
                  <a:lnTo>
                    <a:pt x="17" y="36"/>
                  </a:lnTo>
                  <a:lnTo>
                    <a:pt x="24" y="34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5" y="20"/>
                  </a:lnTo>
                  <a:lnTo>
                    <a:pt x="87" y="14"/>
                  </a:lnTo>
                  <a:lnTo>
                    <a:pt x="112" y="10"/>
                  </a:lnTo>
                  <a:lnTo>
                    <a:pt x="140" y="5"/>
                  </a:lnTo>
                  <a:lnTo>
                    <a:pt x="172" y="2"/>
                  </a:lnTo>
                  <a:lnTo>
                    <a:pt x="208" y="0"/>
                  </a:lnTo>
                  <a:lnTo>
                    <a:pt x="246" y="0"/>
                  </a:lnTo>
                  <a:lnTo>
                    <a:pt x="289" y="3"/>
                  </a:lnTo>
                  <a:lnTo>
                    <a:pt x="333" y="8"/>
                  </a:lnTo>
                  <a:lnTo>
                    <a:pt x="381" y="17"/>
                  </a:lnTo>
                  <a:lnTo>
                    <a:pt x="432" y="29"/>
                  </a:lnTo>
                  <a:lnTo>
                    <a:pt x="485" y="44"/>
                  </a:lnTo>
                  <a:lnTo>
                    <a:pt x="501" y="608"/>
                  </a:lnTo>
                  <a:lnTo>
                    <a:pt x="497" y="608"/>
                  </a:lnTo>
                  <a:lnTo>
                    <a:pt x="489" y="607"/>
                  </a:lnTo>
                  <a:lnTo>
                    <a:pt x="475" y="605"/>
                  </a:lnTo>
                  <a:lnTo>
                    <a:pt x="456" y="602"/>
                  </a:lnTo>
                  <a:lnTo>
                    <a:pt x="434" y="600"/>
                  </a:lnTo>
                  <a:lnTo>
                    <a:pt x="407" y="597"/>
                  </a:lnTo>
                  <a:lnTo>
                    <a:pt x="376" y="593"/>
                  </a:lnTo>
                  <a:lnTo>
                    <a:pt x="342" y="591"/>
                  </a:lnTo>
                  <a:lnTo>
                    <a:pt x="304" y="588"/>
                  </a:lnTo>
                  <a:lnTo>
                    <a:pt x="265" y="586"/>
                  </a:lnTo>
                  <a:lnTo>
                    <a:pt x="224" y="586"/>
                  </a:lnTo>
                  <a:lnTo>
                    <a:pt x="181" y="585"/>
                  </a:lnTo>
                  <a:lnTo>
                    <a:pt x="136" y="586"/>
                  </a:lnTo>
                  <a:lnTo>
                    <a:pt x="90" y="588"/>
                  </a:lnTo>
                  <a:lnTo>
                    <a:pt x="46" y="591"/>
                  </a:lnTo>
                  <a:lnTo>
                    <a:pt x="0" y="59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141"/>
            <p:cNvSpPr>
              <a:spLocks/>
            </p:cNvSpPr>
            <p:nvPr/>
          </p:nvSpPr>
          <p:spPr bwMode="auto">
            <a:xfrm>
              <a:off x="1104" y="3014"/>
              <a:ext cx="60" cy="235"/>
            </a:xfrm>
            <a:custGeom>
              <a:avLst/>
              <a:gdLst>
                <a:gd name="T0" fmla="*/ 0 w 152"/>
                <a:gd name="T1" fmla="*/ 0 h 603"/>
                <a:gd name="T2" fmla="*/ 59 w 152"/>
                <a:gd name="T3" fmla="*/ 11 h 603"/>
                <a:gd name="T4" fmla="*/ 60 w 152"/>
                <a:gd name="T5" fmla="*/ 235 h 603"/>
                <a:gd name="T6" fmla="*/ 2 w 152"/>
                <a:gd name="T7" fmla="*/ 229 h 603"/>
                <a:gd name="T8" fmla="*/ 0 w 152"/>
                <a:gd name="T9" fmla="*/ 0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03"/>
                <a:gd name="T17" fmla="*/ 152 w 152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03">
                  <a:moveTo>
                    <a:pt x="0" y="0"/>
                  </a:moveTo>
                  <a:lnTo>
                    <a:pt x="150" y="29"/>
                  </a:lnTo>
                  <a:lnTo>
                    <a:pt x="152" y="603"/>
                  </a:lnTo>
                  <a:lnTo>
                    <a:pt x="6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142"/>
            <p:cNvSpPr>
              <a:spLocks/>
            </p:cNvSpPr>
            <p:nvPr/>
          </p:nvSpPr>
          <p:spPr bwMode="auto">
            <a:xfrm>
              <a:off x="1079" y="3013"/>
              <a:ext cx="27" cy="230"/>
            </a:xfrm>
            <a:custGeom>
              <a:avLst/>
              <a:gdLst>
                <a:gd name="T0" fmla="*/ 25 w 68"/>
                <a:gd name="T1" fmla="*/ 1 h 590"/>
                <a:gd name="T2" fmla="*/ 27 w 68"/>
                <a:gd name="T3" fmla="*/ 230 h 590"/>
                <a:gd name="T4" fmla="*/ 0 w 68"/>
                <a:gd name="T5" fmla="*/ 230 h 590"/>
                <a:gd name="T6" fmla="*/ 3 w 68"/>
                <a:gd name="T7" fmla="*/ 0 h 590"/>
                <a:gd name="T8" fmla="*/ 25 w 68"/>
                <a:gd name="T9" fmla="*/ 1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90"/>
                <a:gd name="T17" fmla="*/ 68 w 68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90">
                  <a:moveTo>
                    <a:pt x="62" y="2"/>
                  </a:moveTo>
                  <a:lnTo>
                    <a:pt x="68" y="590"/>
                  </a:lnTo>
                  <a:lnTo>
                    <a:pt x="0" y="590"/>
                  </a:lnTo>
                  <a:lnTo>
                    <a:pt x="7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143"/>
            <p:cNvSpPr>
              <a:spLocks/>
            </p:cNvSpPr>
            <p:nvPr/>
          </p:nvSpPr>
          <p:spPr bwMode="auto">
            <a:xfrm>
              <a:off x="1010" y="3019"/>
              <a:ext cx="20" cy="224"/>
            </a:xfrm>
            <a:custGeom>
              <a:avLst/>
              <a:gdLst>
                <a:gd name="T0" fmla="*/ 0 w 51"/>
                <a:gd name="T1" fmla="*/ 3 h 574"/>
                <a:gd name="T2" fmla="*/ 20 w 51"/>
                <a:gd name="T3" fmla="*/ 0 h 574"/>
                <a:gd name="T4" fmla="*/ 20 w 51"/>
                <a:gd name="T5" fmla="*/ 224 h 574"/>
                <a:gd name="T6" fmla="*/ 0 w 51"/>
                <a:gd name="T7" fmla="*/ 224 h 574"/>
                <a:gd name="T8" fmla="*/ 0 w 51"/>
                <a:gd name="T9" fmla="*/ 3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74"/>
                <a:gd name="T17" fmla="*/ 51 w 51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74">
                  <a:moveTo>
                    <a:pt x="1" y="8"/>
                  </a:moveTo>
                  <a:lnTo>
                    <a:pt x="51" y="0"/>
                  </a:lnTo>
                  <a:lnTo>
                    <a:pt x="51" y="574"/>
                  </a:lnTo>
                  <a:lnTo>
                    <a:pt x="0" y="57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144"/>
            <p:cNvSpPr>
              <a:spLocks/>
            </p:cNvSpPr>
            <p:nvPr/>
          </p:nvSpPr>
          <p:spPr bwMode="auto">
            <a:xfrm>
              <a:off x="754" y="3274"/>
              <a:ext cx="660" cy="328"/>
            </a:xfrm>
            <a:custGeom>
              <a:avLst/>
              <a:gdLst>
                <a:gd name="T0" fmla="*/ 1 w 1666"/>
                <a:gd name="T1" fmla="*/ 122 h 841"/>
                <a:gd name="T2" fmla="*/ 5 w 1666"/>
                <a:gd name="T3" fmla="*/ 112 h 841"/>
                <a:gd name="T4" fmla="*/ 16 w 1666"/>
                <a:gd name="T5" fmla="*/ 93 h 841"/>
                <a:gd name="T6" fmla="*/ 37 w 1666"/>
                <a:gd name="T7" fmla="*/ 71 h 841"/>
                <a:gd name="T8" fmla="*/ 71 w 1666"/>
                <a:gd name="T9" fmla="*/ 48 h 841"/>
                <a:gd name="T10" fmla="*/ 118 w 1666"/>
                <a:gd name="T11" fmla="*/ 26 h 841"/>
                <a:gd name="T12" fmla="*/ 186 w 1666"/>
                <a:gd name="T13" fmla="*/ 9 h 841"/>
                <a:gd name="T14" fmla="*/ 273 w 1666"/>
                <a:gd name="T15" fmla="*/ 1 h 841"/>
                <a:gd name="T16" fmla="*/ 329 w 1666"/>
                <a:gd name="T17" fmla="*/ 0 h 841"/>
                <a:gd name="T18" fmla="*/ 354 w 1666"/>
                <a:gd name="T19" fmla="*/ 1 h 841"/>
                <a:gd name="T20" fmla="*/ 399 w 1666"/>
                <a:gd name="T21" fmla="*/ 5 h 841"/>
                <a:gd name="T22" fmla="*/ 455 w 1666"/>
                <a:gd name="T23" fmla="*/ 14 h 841"/>
                <a:gd name="T24" fmla="*/ 515 w 1666"/>
                <a:gd name="T25" fmla="*/ 29 h 841"/>
                <a:gd name="T26" fmla="*/ 574 w 1666"/>
                <a:gd name="T27" fmla="*/ 50 h 841"/>
                <a:gd name="T28" fmla="*/ 622 w 1666"/>
                <a:gd name="T29" fmla="*/ 80 h 841"/>
                <a:gd name="T30" fmla="*/ 653 w 1666"/>
                <a:gd name="T31" fmla="*/ 121 h 841"/>
                <a:gd name="T32" fmla="*/ 643 w 1666"/>
                <a:gd name="T33" fmla="*/ 318 h 841"/>
                <a:gd name="T34" fmla="*/ 638 w 1666"/>
                <a:gd name="T35" fmla="*/ 319 h 841"/>
                <a:gd name="T36" fmla="*/ 625 w 1666"/>
                <a:gd name="T37" fmla="*/ 319 h 841"/>
                <a:gd name="T38" fmla="*/ 603 w 1666"/>
                <a:gd name="T39" fmla="*/ 321 h 841"/>
                <a:gd name="T40" fmla="*/ 574 w 1666"/>
                <a:gd name="T41" fmla="*/ 323 h 841"/>
                <a:gd name="T42" fmla="*/ 540 w 1666"/>
                <a:gd name="T43" fmla="*/ 325 h 841"/>
                <a:gd name="T44" fmla="*/ 500 w 1666"/>
                <a:gd name="T45" fmla="*/ 326 h 841"/>
                <a:gd name="T46" fmla="*/ 456 w 1666"/>
                <a:gd name="T47" fmla="*/ 327 h 841"/>
                <a:gd name="T48" fmla="*/ 408 w 1666"/>
                <a:gd name="T49" fmla="*/ 328 h 841"/>
                <a:gd name="T50" fmla="*/ 358 w 1666"/>
                <a:gd name="T51" fmla="*/ 327 h 841"/>
                <a:gd name="T52" fmla="*/ 306 w 1666"/>
                <a:gd name="T53" fmla="*/ 327 h 841"/>
                <a:gd name="T54" fmla="*/ 254 w 1666"/>
                <a:gd name="T55" fmla="*/ 324 h 841"/>
                <a:gd name="T56" fmla="*/ 200 w 1666"/>
                <a:gd name="T57" fmla="*/ 320 h 841"/>
                <a:gd name="T58" fmla="*/ 149 w 1666"/>
                <a:gd name="T59" fmla="*/ 315 h 841"/>
                <a:gd name="T60" fmla="*/ 100 w 1666"/>
                <a:gd name="T61" fmla="*/ 307 h 841"/>
                <a:gd name="T62" fmla="*/ 53 w 1666"/>
                <a:gd name="T63" fmla="*/ 298 h 841"/>
                <a:gd name="T64" fmla="*/ 10 w 1666"/>
                <a:gd name="T65" fmla="*/ 287 h 8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6"/>
                <a:gd name="T100" fmla="*/ 0 h 841"/>
                <a:gd name="T101" fmla="*/ 1666 w 1666"/>
                <a:gd name="T102" fmla="*/ 841 h 8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6" h="841">
                  <a:moveTo>
                    <a:pt x="0" y="316"/>
                  </a:moveTo>
                  <a:lnTo>
                    <a:pt x="2" y="313"/>
                  </a:lnTo>
                  <a:lnTo>
                    <a:pt x="5" y="303"/>
                  </a:lnTo>
                  <a:lnTo>
                    <a:pt x="12" y="286"/>
                  </a:lnTo>
                  <a:lnTo>
                    <a:pt x="24" y="265"/>
                  </a:lnTo>
                  <a:lnTo>
                    <a:pt x="41" y="239"/>
                  </a:lnTo>
                  <a:lnTo>
                    <a:pt x="64" y="212"/>
                  </a:lnTo>
                  <a:lnTo>
                    <a:pt x="93" y="183"/>
                  </a:lnTo>
                  <a:lnTo>
                    <a:pt x="132" y="152"/>
                  </a:lnTo>
                  <a:lnTo>
                    <a:pt x="178" y="123"/>
                  </a:lnTo>
                  <a:lnTo>
                    <a:pt x="235" y="94"/>
                  </a:lnTo>
                  <a:lnTo>
                    <a:pt x="299" y="67"/>
                  </a:lnTo>
                  <a:lnTo>
                    <a:pt x="378" y="45"/>
                  </a:lnTo>
                  <a:lnTo>
                    <a:pt x="469" y="24"/>
                  </a:lnTo>
                  <a:lnTo>
                    <a:pt x="571" y="10"/>
                  </a:lnTo>
                  <a:lnTo>
                    <a:pt x="689" y="2"/>
                  </a:lnTo>
                  <a:lnTo>
                    <a:pt x="821" y="0"/>
                  </a:lnTo>
                  <a:lnTo>
                    <a:pt x="830" y="0"/>
                  </a:lnTo>
                  <a:lnTo>
                    <a:pt x="855" y="2"/>
                  </a:lnTo>
                  <a:lnTo>
                    <a:pt x="894" y="3"/>
                  </a:lnTo>
                  <a:lnTo>
                    <a:pt x="946" y="9"/>
                  </a:lnTo>
                  <a:lnTo>
                    <a:pt x="1007" y="14"/>
                  </a:lnTo>
                  <a:lnTo>
                    <a:pt x="1076" y="24"/>
                  </a:lnTo>
                  <a:lnTo>
                    <a:pt x="1149" y="36"/>
                  </a:lnTo>
                  <a:lnTo>
                    <a:pt x="1224" y="53"/>
                  </a:lnTo>
                  <a:lnTo>
                    <a:pt x="1301" y="74"/>
                  </a:lnTo>
                  <a:lnTo>
                    <a:pt x="1377" y="98"/>
                  </a:lnTo>
                  <a:lnTo>
                    <a:pt x="1448" y="128"/>
                  </a:lnTo>
                  <a:lnTo>
                    <a:pt x="1513" y="164"/>
                  </a:lnTo>
                  <a:lnTo>
                    <a:pt x="1570" y="205"/>
                  </a:lnTo>
                  <a:lnTo>
                    <a:pt x="1614" y="255"/>
                  </a:lnTo>
                  <a:lnTo>
                    <a:pt x="1648" y="310"/>
                  </a:lnTo>
                  <a:lnTo>
                    <a:pt x="1666" y="373"/>
                  </a:lnTo>
                  <a:lnTo>
                    <a:pt x="1623" y="816"/>
                  </a:lnTo>
                  <a:lnTo>
                    <a:pt x="1619" y="816"/>
                  </a:lnTo>
                  <a:lnTo>
                    <a:pt x="1611" y="817"/>
                  </a:lnTo>
                  <a:lnTo>
                    <a:pt x="1597" y="817"/>
                  </a:lnTo>
                  <a:lnTo>
                    <a:pt x="1577" y="819"/>
                  </a:lnTo>
                  <a:lnTo>
                    <a:pt x="1553" y="821"/>
                  </a:lnTo>
                  <a:lnTo>
                    <a:pt x="1522" y="822"/>
                  </a:lnTo>
                  <a:lnTo>
                    <a:pt x="1488" y="826"/>
                  </a:lnTo>
                  <a:lnTo>
                    <a:pt x="1450" y="828"/>
                  </a:lnTo>
                  <a:lnTo>
                    <a:pt x="1409" y="829"/>
                  </a:lnTo>
                  <a:lnTo>
                    <a:pt x="1363" y="833"/>
                  </a:lnTo>
                  <a:lnTo>
                    <a:pt x="1313" y="834"/>
                  </a:lnTo>
                  <a:lnTo>
                    <a:pt x="1262" y="836"/>
                  </a:lnTo>
                  <a:lnTo>
                    <a:pt x="1207" y="838"/>
                  </a:lnTo>
                  <a:lnTo>
                    <a:pt x="1151" y="839"/>
                  </a:lnTo>
                  <a:lnTo>
                    <a:pt x="1091" y="839"/>
                  </a:lnTo>
                  <a:lnTo>
                    <a:pt x="1030" y="841"/>
                  </a:lnTo>
                  <a:lnTo>
                    <a:pt x="968" y="841"/>
                  </a:lnTo>
                  <a:lnTo>
                    <a:pt x="903" y="839"/>
                  </a:lnTo>
                  <a:lnTo>
                    <a:pt x="838" y="839"/>
                  </a:lnTo>
                  <a:lnTo>
                    <a:pt x="773" y="838"/>
                  </a:lnTo>
                  <a:lnTo>
                    <a:pt x="706" y="834"/>
                  </a:lnTo>
                  <a:lnTo>
                    <a:pt x="640" y="831"/>
                  </a:lnTo>
                  <a:lnTo>
                    <a:pt x="573" y="828"/>
                  </a:lnTo>
                  <a:lnTo>
                    <a:pt x="506" y="821"/>
                  </a:lnTo>
                  <a:lnTo>
                    <a:pt x="441" y="816"/>
                  </a:lnTo>
                  <a:lnTo>
                    <a:pt x="376" y="807"/>
                  </a:lnTo>
                  <a:lnTo>
                    <a:pt x="313" y="798"/>
                  </a:lnTo>
                  <a:lnTo>
                    <a:pt x="252" y="788"/>
                  </a:lnTo>
                  <a:lnTo>
                    <a:pt x="192" y="778"/>
                  </a:lnTo>
                  <a:lnTo>
                    <a:pt x="134" y="764"/>
                  </a:lnTo>
                  <a:lnTo>
                    <a:pt x="79" y="751"/>
                  </a:lnTo>
                  <a:lnTo>
                    <a:pt x="26" y="73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145"/>
            <p:cNvSpPr>
              <a:spLocks/>
            </p:cNvSpPr>
            <p:nvPr/>
          </p:nvSpPr>
          <p:spPr bwMode="auto">
            <a:xfrm>
              <a:off x="1027" y="3266"/>
              <a:ext cx="117" cy="343"/>
            </a:xfrm>
            <a:custGeom>
              <a:avLst/>
              <a:gdLst>
                <a:gd name="T0" fmla="*/ 3 w 292"/>
                <a:gd name="T1" fmla="*/ 2 h 845"/>
                <a:gd name="T2" fmla="*/ 3 w 292"/>
                <a:gd name="T3" fmla="*/ 2 h 845"/>
                <a:gd name="T4" fmla="*/ 4 w 292"/>
                <a:gd name="T5" fmla="*/ 2 h 845"/>
                <a:gd name="T6" fmla="*/ 6 w 292"/>
                <a:gd name="T7" fmla="*/ 2 h 845"/>
                <a:gd name="T8" fmla="*/ 8 w 292"/>
                <a:gd name="T9" fmla="*/ 2 h 845"/>
                <a:gd name="T10" fmla="*/ 11 w 292"/>
                <a:gd name="T11" fmla="*/ 1 h 845"/>
                <a:gd name="T12" fmla="*/ 15 w 292"/>
                <a:gd name="T13" fmla="*/ 1 h 845"/>
                <a:gd name="T14" fmla="*/ 20 w 292"/>
                <a:gd name="T15" fmla="*/ 1 h 845"/>
                <a:gd name="T16" fmla="*/ 26 w 292"/>
                <a:gd name="T17" fmla="*/ 0 h 845"/>
                <a:gd name="T18" fmla="*/ 33 w 292"/>
                <a:gd name="T19" fmla="*/ 0 h 845"/>
                <a:gd name="T20" fmla="*/ 41 w 292"/>
                <a:gd name="T21" fmla="*/ 0 h 845"/>
                <a:gd name="T22" fmla="*/ 50 w 292"/>
                <a:gd name="T23" fmla="*/ 0 h 845"/>
                <a:gd name="T24" fmla="*/ 61 w 292"/>
                <a:gd name="T25" fmla="*/ 1 h 845"/>
                <a:gd name="T26" fmla="*/ 73 w 292"/>
                <a:gd name="T27" fmla="*/ 2 h 845"/>
                <a:gd name="T28" fmla="*/ 86 w 292"/>
                <a:gd name="T29" fmla="*/ 2 h 845"/>
                <a:gd name="T30" fmla="*/ 101 w 292"/>
                <a:gd name="T31" fmla="*/ 3 h 845"/>
                <a:gd name="T32" fmla="*/ 117 w 292"/>
                <a:gd name="T33" fmla="*/ 4 h 845"/>
                <a:gd name="T34" fmla="*/ 108 w 292"/>
                <a:gd name="T35" fmla="*/ 343 h 845"/>
                <a:gd name="T36" fmla="*/ 0 w 292"/>
                <a:gd name="T37" fmla="*/ 339 h 845"/>
                <a:gd name="T38" fmla="*/ 3 w 292"/>
                <a:gd name="T39" fmla="*/ 2 h 8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845"/>
                <a:gd name="T62" fmla="*/ 292 w 292"/>
                <a:gd name="T63" fmla="*/ 845 h 8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845">
                  <a:moveTo>
                    <a:pt x="7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5" y="0"/>
                  </a:lnTo>
                  <a:lnTo>
                    <a:pt x="152" y="2"/>
                  </a:lnTo>
                  <a:lnTo>
                    <a:pt x="181" y="4"/>
                  </a:lnTo>
                  <a:lnTo>
                    <a:pt x="215" y="5"/>
                  </a:lnTo>
                  <a:lnTo>
                    <a:pt x="251" y="7"/>
                  </a:lnTo>
                  <a:lnTo>
                    <a:pt x="292" y="11"/>
                  </a:lnTo>
                  <a:lnTo>
                    <a:pt x="270" y="845"/>
                  </a:lnTo>
                  <a:lnTo>
                    <a:pt x="0" y="83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505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146"/>
            <p:cNvSpPr>
              <a:spLocks/>
            </p:cNvSpPr>
            <p:nvPr/>
          </p:nvSpPr>
          <p:spPr bwMode="auto">
            <a:xfrm>
              <a:off x="755" y="3318"/>
              <a:ext cx="80" cy="257"/>
            </a:xfrm>
            <a:custGeom>
              <a:avLst/>
              <a:gdLst>
                <a:gd name="T0" fmla="*/ 69 w 201"/>
                <a:gd name="T1" fmla="*/ 0 h 660"/>
                <a:gd name="T2" fmla="*/ 66 w 201"/>
                <a:gd name="T3" fmla="*/ 2 h 660"/>
                <a:gd name="T4" fmla="*/ 58 w 201"/>
                <a:gd name="T5" fmla="*/ 7 h 660"/>
                <a:gd name="T6" fmla="*/ 45 w 201"/>
                <a:gd name="T7" fmla="*/ 15 h 660"/>
                <a:gd name="T8" fmla="*/ 32 w 201"/>
                <a:gd name="T9" fmla="*/ 26 h 660"/>
                <a:gd name="T10" fmla="*/ 18 w 201"/>
                <a:gd name="T11" fmla="*/ 40 h 660"/>
                <a:gd name="T12" fmla="*/ 8 w 201"/>
                <a:gd name="T13" fmla="*/ 56 h 660"/>
                <a:gd name="T14" fmla="*/ 0 w 201"/>
                <a:gd name="T15" fmla="*/ 73 h 660"/>
                <a:gd name="T16" fmla="*/ 0 w 201"/>
                <a:gd name="T17" fmla="*/ 92 h 660"/>
                <a:gd name="T18" fmla="*/ 9 w 201"/>
                <a:gd name="T19" fmla="*/ 240 h 660"/>
                <a:gd name="T20" fmla="*/ 12 w 201"/>
                <a:gd name="T21" fmla="*/ 241 h 660"/>
                <a:gd name="T22" fmla="*/ 18 w 201"/>
                <a:gd name="T23" fmla="*/ 243 h 660"/>
                <a:gd name="T24" fmla="*/ 29 w 201"/>
                <a:gd name="T25" fmla="*/ 246 h 660"/>
                <a:gd name="T26" fmla="*/ 41 w 201"/>
                <a:gd name="T27" fmla="*/ 249 h 660"/>
                <a:gd name="T28" fmla="*/ 53 w 201"/>
                <a:gd name="T29" fmla="*/ 252 h 660"/>
                <a:gd name="T30" fmla="*/ 64 w 201"/>
                <a:gd name="T31" fmla="*/ 255 h 660"/>
                <a:gd name="T32" fmla="*/ 74 w 201"/>
                <a:gd name="T33" fmla="*/ 256 h 660"/>
                <a:gd name="T34" fmla="*/ 80 w 201"/>
                <a:gd name="T35" fmla="*/ 257 h 660"/>
                <a:gd name="T36" fmla="*/ 69 w 201"/>
                <a:gd name="T37" fmla="*/ 0 h 6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660"/>
                <a:gd name="T59" fmla="*/ 201 w 201"/>
                <a:gd name="T60" fmla="*/ 660 h 6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660">
                  <a:moveTo>
                    <a:pt x="174" y="0"/>
                  </a:moveTo>
                  <a:lnTo>
                    <a:pt x="166" y="5"/>
                  </a:lnTo>
                  <a:lnTo>
                    <a:pt x="145" y="19"/>
                  </a:lnTo>
                  <a:lnTo>
                    <a:pt x="114" y="39"/>
                  </a:lnTo>
                  <a:lnTo>
                    <a:pt x="80" y="68"/>
                  </a:lnTo>
                  <a:lnTo>
                    <a:pt x="46" y="103"/>
                  </a:lnTo>
                  <a:lnTo>
                    <a:pt x="19" y="144"/>
                  </a:lnTo>
                  <a:lnTo>
                    <a:pt x="1" y="188"/>
                  </a:lnTo>
                  <a:lnTo>
                    <a:pt x="0" y="236"/>
                  </a:lnTo>
                  <a:lnTo>
                    <a:pt x="22" y="617"/>
                  </a:lnTo>
                  <a:lnTo>
                    <a:pt x="29" y="619"/>
                  </a:lnTo>
                  <a:lnTo>
                    <a:pt x="46" y="624"/>
                  </a:lnTo>
                  <a:lnTo>
                    <a:pt x="72" y="631"/>
                  </a:lnTo>
                  <a:lnTo>
                    <a:pt x="102" y="639"/>
                  </a:lnTo>
                  <a:lnTo>
                    <a:pt x="133" y="648"/>
                  </a:lnTo>
                  <a:lnTo>
                    <a:pt x="162" y="655"/>
                  </a:lnTo>
                  <a:lnTo>
                    <a:pt x="186" y="658"/>
                  </a:lnTo>
                  <a:lnTo>
                    <a:pt x="201" y="66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147"/>
            <p:cNvSpPr>
              <a:spLocks/>
            </p:cNvSpPr>
            <p:nvPr/>
          </p:nvSpPr>
          <p:spPr bwMode="auto">
            <a:xfrm>
              <a:off x="984" y="3267"/>
              <a:ext cx="43" cy="340"/>
            </a:xfrm>
            <a:custGeom>
              <a:avLst/>
              <a:gdLst>
                <a:gd name="T0" fmla="*/ 0 w 113"/>
                <a:gd name="T1" fmla="*/ 4 h 826"/>
                <a:gd name="T2" fmla="*/ 43 w 113"/>
                <a:gd name="T3" fmla="*/ 0 h 826"/>
                <a:gd name="T4" fmla="*/ 42 w 113"/>
                <a:gd name="T5" fmla="*/ 340 h 826"/>
                <a:gd name="T6" fmla="*/ 2 w 113"/>
                <a:gd name="T7" fmla="*/ 340 h 826"/>
                <a:gd name="T8" fmla="*/ 0 w 113"/>
                <a:gd name="T9" fmla="*/ 4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26"/>
                <a:gd name="T17" fmla="*/ 113 w 113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26">
                  <a:moveTo>
                    <a:pt x="0" y="9"/>
                  </a:moveTo>
                  <a:lnTo>
                    <a:pt x="113" y="0"/>
                  </a:lnTo>
                  <a:lnTo>
                    <a:pt x="110" y="826"/>
                  </a:lnTo>
                  <a:lnTo>
                    <a:pt x="4" y="8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148"/>
            <p:cNvSpPr>
              <a:spLocks/>
            </p:cNvSpPr>
            <p:nvPr/>
          </p:nvSpPr>
          <p:spPr bwMode="auto">
            <a:xfrm>
              <a:off x="1135" y="3269"/>
              <a:ext cx="187" cy="339"/>
            </a:xfrm>
            <a:custGeom>
              <a:avLst/>
              <a:gdLst>
                <a:gd name="T0" fmla="*/ 9 w 475"/>
                <a:gd name="T1" fmla="*/ 0 h 834"/>
                <a:gd name="T2" fmla="*/ 10 w 475"/>
                <a:gd name="T3" fmla="*/ 0 h 834"/>
                <a:gd name="T4" fmla="*/ 13 w 475"/>
                <a:gd name="T5" fmla="*/ 0 h 834"/>
                <a:gd name="T6" fmla="*/ 19 w 475"/>
                <a:gd name="T7" fmla="*/ 1 h 834"/>
                <a:gd name="T8" fmla="*/ 26 w 475"/>
                <a:gd name="T9" fmla="*/ 2 h 834"/>
                <a:gd name="T10" fmla="*/ 34 w 475"/>
                <a:gd name="T11" fmla="*/ 3 h 834"/>
                <a:gd name="T12" fmla="*/ 45 w 475"/>
                <a:gd name="T13" fmla="*/ 5 h 834"/>
                <a:gd name="T14" fmla="*/ 57 w 475"/>
                <a:gd name="T15" fmla="*/ 7 h 834"/>
                <a:gd name="T16" fmla="*/ 69 w 475"/>
                <a:gd name="T17" fmla="*/ 9 h 834"/>
                <a:gd name="T18" fmla="*/ 82 w 475"/>
                <a:gd name="T19" fmla="*/ 12 h 834"/>
                <a:gd name="T20" fmla="*/ 97 w 475"/>
                <a:gd name="T21" fmla="*/ 15 h 834"/>
                <a:gd name="T22" fmla="*/ 112 w 475"/>
                <a:gd name="T23" fmla="*/ 19 h 834"/>
                <a:gd name="T24" fmla="*/ 127 w 475"/>
                <a:gd name="T25" fmla="*/ 22 h 834"/>
                <a:gd name="T26" fmla="*/ 142 w 475"/>
                <a:gd name="T27" fmla="*/ 27 h 834"/>
                <a:gd name="T28" fmla="*/ 157 w 475"/>
                <a:gd name="T29" fmla="*/ 33 h 834"/>
                <a:gd name="T30" fmla="*/ 172 w 475"/>
                <a:gd name="T31" fmla="*/ 38 h 834"/>
                <a:gd name="T32" fmla="*/ 187 w 475"/>
                <a:gd name="T33" fmla="*/ 44 h 834"/>
                <a:gd name="T34" fmla="*/ 170 w 475"/>
                <a:gd name="T35" fmla="*/ 333 h 834"/>
                <a:gd name="T36" fmla="*/ 168 w 475"/>
                <a:gd name="T37" fmla="*/ 333 h 834"/>
                <a:gd name="T38" fmla="*/ 166 w 475"/>
                <a:gd name="T39" fmla="*/ 333 h 834"/>
                <a:gd name="T40" fmla="*/ 161 w 475"/>
                <a:gd name="T41" fmla="*/ 333 h 834"/>
                <a:gd name="T42" fmla="*/ 154 w 475"/>
                <a:gd name="T43" fmla="*/ 333 h 834"/>
                <a:gd name="T44" fmla="*/ 146 w 475"/>
                <a:gd name="T45" fmla="*/ 333 h 834"/>
                <a:gd name="T46" fmla="*/ 136 w 475"/>
                <a:gd name="T47" fmla="*/ 334 h 834"/>
                <a:gd name="T48" fmla="*/ 125 w 475"/>
                <a:gd name="T49" fmla="*/ 335 h 834"/>
                <a:gd name="T50" fmla="*/ 114 w 475"/>
                <a:gd name="T51" fmla="*/ 335 h 834"/>
                <a:gd name="T52" fmla="*/ 101 w 475"/>
                <a:gd name="T53" fmla="*/ 335 h 834"/>
                <a:gd name="T54" fmla="*/ 87 w 475"/>
                <a:gd name="T55" fmla="*/ 336 h 834"/>
                <a:gd name="T56" fmla="*/ 74 w 475"/>
                <a:gd name="T57" fmla="*/ 337 h 834"/>
                <a:gd name="T58" fmla="*/ 59 w 475"/>
                <a:gd name="T59" fmla="*/ 337 h 834"/>
                <a:gd name="T60" fmla="*/ 44 w 475"/>
                <a:gd name="T61" fmla="*/ 337 h 834"/>
                <a:gd name="T62" fmla="*/ 30 w 475"/>
                <a:gd name="T63" fmla="*/ 338 h 834"/>
                <a:gd name="T64" fmla="*/ 15 w 475"/>
                <a:gd name="T65" fmla="*/ 338 h 834"/>
                <a:gd name="T66" fmla="*/ 0 w 475"/>
                <a:gd name="T67" fmla="*/ 339 h 834"/>
                <a:gd name="T68" fmla="*/ 9 w 475"/>
                <a:gd name="T69" fmla="*/ 0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5"/>
                <a:gd name="T106" fmla="*/ 0 h 834"/>
                <a:gd name="T107" fmla="*/ 475 w 475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5" h="834">
                  <a:moveTo>
                    <a:pt x="22" y="0"/>
                  </a:moveTo>
                  <a:lnTo>
                    <a:pt x="26" y="0"/>
                  </a:lnTo>
                  <a:lnTo>
                    <a:pt x="34" y="1"/>
                  </a:lnTo>
                  <a:lnTo>
                    <a:pt x="48" y="3"/>
                  </a:lnTo>
                  <a:lnTo>
                    <a:pt x="65" y="5"/>
                  </a:lnTo>
                  <a:lnTo>
                    <a:pt x="87" y="8"/>
                  </a:lnTo>
                  <a:lnTo>
                    <a:pt x="115" y="12"/>
                  </a:lnTo>
                  <a:lnTo>
                    <a:pt x="144" y="17"/>
                  </a:lnTo>
                  <a:lnTo>
                    <a:pt x="175" y="22"/>
                  </a:lnTo>
                  <a:lnTo>
                    <a:pt x="209" y="29"/>
                  </a:lnTo>
                  <a:lnTo>
                    <a:pt x="246" y="36"/>
                  </a:lnTo>
                  <a:lnTo>
                    <a:pt x="284" y="46"/>
                  </a:lnTo>
                  <a:lnTo>
                    <a:pt x="322" y="54"/>
                  </a:lnTo>
                  <a:lnTo>
                    <a:pt x="361" y="66"/>
                  </a:lnTo>
                  <a:lnTo>
                    <a:pt x="400" y="80"/>
                  </a:lnTo>
                  <a:lnTo>
                    <a:pt x="438" y="94"/>
                  </a:lnTo>
                  <a:lnTo>
                    <a:pt x="475" y="109"/>
                  </a:lnTo>
                  <a:lnTo>
                    <a:pt x="431" y="819"/>
                  </a:lnTo>
                  <a:lnTo>
                    <a:pt x="428" y="819"/>
                  </a:lnTo>
                  <a:lnTo>
                    <a:pt x="421" y="819"/>
                  </a:lnTo>
                  <a:lnTo>
                    <a:pt x="409" y="820"/>
                  </a:lnTo>
                  <a:lnTo>
                    <a:pt x="392" y="820"/>
                  </a:lnTo>
                  <a:lnTo>
                    <a:pt x="371" y="820"/>
                  </a:lnTo>
                  <a:lnTo>
                    <a:pt x="346" y="822"/>
                  </a:lnTo>
                  <a:lnTo>
                    <a:pt x="318" y="824"/>
                  </a:lnTo>
                  <a:lnTo>
                    <a:pt x="289" y="824"/>
                  </a:lnTo>
                  <a:lnTo>
                    <a:pt x="257" y="825"/>
                  </a:lnTo>
                  <a:lnTo>
                    <a:pt x="222" y="827"/>
                  </a:lnTo>
                  <a:lnTo>
                    <a:pt x="187" y="829"/>
                  </a:lnTo>
                  <a:lnTo>
                    <a:pt x="149" y="829"/>
                  </a:lnTo>
                  <a:lnTo>
                    <a:pt x="113" y="830"/>
                  </a:lnTo>
                  <a:lnTo>
                    <a:pt x="75" y="832"/>
                  </a:lnTo>
                  <a:lnTo>
                    <a:pt x="38" y="832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149"/>
            <p:cNvSpPr>
              <a:spLocks/>
            </p:cNvSpPr>
            <p:nvPr/>
          </p:nvSpPr>
          <p:spPr bwMode="auto">
            <a:xfrm>
              <a:off x="766" y="3562"/>
              <a:ext cx="628" cy="549"/>
            </a:xfrm>
            <a:custGeom>
              <a:avLst/>
              <a:gdLst>
                <a:gd name="T0" fmla="*/ 0 w 1580"/>
                <a:gd name="T1" fmla="*/ 0 h 1401"/>
                <a:gd name="T2" fmla="*/ 5 w 1580"/>
                <a:gd name="T3" fmla="*/ 2 h 1401"/>
                <a:gd name="T4" fmla="*/ 14 w 1580"/>
                <a:gd name="T5" fmla="*/ 5 h 1401"/>
                <a:gd name="T6" fmla="*/ 28 w 1580"/>
                <a:gd name="T7" fmla="*/ 9 h 1401"/>
                <a:gd name="T8" fmla="*/ 47 w 1580"/>
                <a:gd name="T9" fmla="*/ 14 h 1401"/>
                <a:gd name="T10" fmla="*/ 70 w 1580"/>
                <a:gd name="T11" fmla="*/ 19 h 1401"/>
                <a:gd name="T12" fmla="*/ 99 w 1580"/>
                <a:gd name="T13" fmla="*/ 24 h 1401"/>
                <a:gd name="T14" fmla="*/ 132 w 1580"/>
                <a:gd name="T15" fmla="*/ 30 h 1401"/>
                <a:gd name="T16" fmla="*/ 171 w 1580"/>
                <a:gd name="T17" fmla="*/ 35 h 1401"/>
                <a:gd name="T18" fmla="*/ 214 w 1580"/>
                <a:gd name="T19" fmla="*/ 40 h 1401"/>
                <a:gd name="T20" fmla="*/ 263 w 1580"/>
                <a:gd name="T21" fmla="*/ 43 h 1401"/>
                <a:gd name="T22" fmla="*/ 317 w 1580"/>
                <a:gd name="T23" fmla="*/ 46 h 1401"/>
                <a:gd name="T24" fmla="*/ 376 w 1580"/>
                <a:gd name="T25" fmla="*/ 46 h 1401"/>
                <a:gd name="T26" fmla="*/ 441 w 1580"/>
                <a:gd name="T27" fmla="*/ 46 h 1401"/>
                <a:gd name="T28" fmla="*/ 512 w 1580"/>
                <a:gd name="T29" fmla="*/ 43 h 1401"/>
                <a:gd name="T30" fmla="*/ 588 w 1580"/>
                <a:gd name="T31" fmla="*/ 38 h 1401"/>
                <a:gd name="T32" fmla="*/ 587 w 1580"/>
                <a:gd name="T33" fmla="*/ 406 h 1401"/>
                <a:gd name="T34" fmla="*/ 582 w 1580"/>
                <a:gd name="T35" fmla="*/ 428 h 1401"/>
                <a:gd name="T36" fmla="*/ 567 w 1580"/>
                <a:gd name="T37" fmla="*/ 478 h 1401"/>
                <a:gd name="T38" fmla="*/ 538 w 1580"/>
                <a:gd name="T39" fmla="*/ 527 h 1401"/>
                <a:gd name="T40" fmla="*/ 493 w 1580"/>
                <a:gd name="T41" fmla="*/ 549 h 1401"/>
                <a:gd name="T42" fmla="*/ 485 w 1580"/>
                <a:gd name="T43" fmla="*/ 546 h 1401"/>
                <a:gd name="T44" fmla="*/ 460 w 1580"/>
                <a:gd name="T45" fmla="*/ 540 h 1401"/>
                <a:gd name="T46" fmla="*/ 423 w 1580"/>
                <a:gd name="T47" fmla="*/ 531 h 1401"/>
                <a:gd name="T48" fmla="*/ 376 w 1580"/>
                <a:gd name="T49" fmla="*/ 522 h 1401"/>
                <a:gd name="T50" fmla="*/ 321 w 1580"/>
                <a:gd name="T51" fmla="*/ 516 h 1401"/>
                <a:gd name="T52" fmla="*/ 262 w 1580"/>
                <a:gd name="T53" fmla="*/ 515 h 1401"/>
                <a:gd name="T54" fmla="*/ 201 w 1580"/>
                <a:gd name="T55" fmla="*/ 520 h 1401"/>
                <a:gd name="T56" fmla="*/ 141 w 1580"/>
                <a:gd name="T57" fmla="*/ 534 h 1401"/>
                <a:gd name="T58" fmla="*/ 136 w 1580"/>
                <a:gd name="T59" fmla="*/ 534 h 1401"/>
                <a:gd name="T60" fmla="*/ 124 w 1580"/>
                <a:gd name="T61" fmla="*/ 533 h 1401"/>
                <a:gd name="T62" fmla="*/ 106 w 1580"/>
                <a:gd name="T63" fmla="*/ 527 h 1401"/>
                <a:gd name="T64" fmla="*/ 85 w 1580"/>
                <a:gd name="T65" fmla="*/ 516 h 1401"/>
                <a:gd name="T66" fmla="*/ 63 w 1580"/>
                <a:gd name="T67" fmla="*/ 497 h 1401"/>
                <a:gd name="T68" fmla="*/ 43 w 1580"/>
                <a:gd name="T69" fmla="*/ 468 h 1401"/>
                <a:gd name="T70" fmla="*/ 29 w 1580"/>
                <a:gd name="T71" fmla="*/ 426 h 1401"/>
                <a:gd name="T72" fmla="*/ 20 w 1580"/>
                <a:gd name="T73" fmla="*/ 368 h 1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0"/>
                <a:gd name="T112" fmla="*/ 0 h 1401"/>
                <a:gd name="T113" fmla="*/ 1580 w 1580"/>
                <a:gd name="T114" fmla="*/ 1401 h 14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0" h="1401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13" y="6"/>
                  </a:lnTo>
                  <a:lnTo>
                    <a:pt x="22" y="9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70" y="23"/>
                  </a:lnTo>
                  <a:lnTo>
                    <a:pt x="92" y="29"/>
                  </a:lnTo>
                  <a:lnTo>
                    <a:pt x="118" y="35"/>
                  </a:lnTo>
                  <a:lnTo>
                    <a:pt x="145" y="41"/>
                  </a:lnTo>
                  <a:lnTo>
                    <a:pt x="176" y="48"/>
                  </a:lnTo>
                  <a:lnTo>
                    <a:pt x="210" y="55"/>
                  </a:lnTo>
                  <a:lnTo>
                    <a:pt x="248" y="62"/>
                  </a:lnTo>
                  <a:lnTo>
                    <a:pt x="289" y="69"/>
                  </a:lnTo>
                  <a:lnTo>
                    <a:pt x="331" y="76"/>
                  </a:lnTo>
                  <a:lnTo>
                    <a:pt x="379" y="82"/>
                  </a:lnTo>
                  <a:lnTo>
                    <a:pt x="429" y="89"/>
                  </a:lnTo>
                  <a:lnTo>
                    <a:pt x="482" y="96"/>
                  </a:lnTo>
                  <a:lnTo>
                    <a:pt x="538" y="101"/>
                  </a:lnTo>
                  <a:lnTo>
                    <a:pt x="598" y="106"/>
                  </a:lnTo>
                  <a:lnTo>
                    <a:pt x="661" y="110"/>
                  </a:lnTo>
                  <a:lnTo>
                    <a:pt x="728" y="113"/>
                  </a:lnTo>
                  <a:lnTo>
                    <a:pt x="797" y="117"/>
                  </a:lnTo>
                  <a:lnTo>
                    <a:pt x="870" y="118"/>
                  </a:lnTo>
                  <a:lnTo>
                    <a:pt x="947" y="118"/>
                  </a:lnTo>
                  <a:lnTo>
                    <a:pt x="1027" y="118"/>
                  </a:lnTo>
                  <a:lnTo>
                    <a:pt x="1109" y="117"/>
                  </a:lnTo>
                  <a:lnTo>
                    <a:pt x="1197" y="113"/>
                  </a:lnTo>
                  <a:lnTo>
                    <a:pt x="1287" y="110"/>
                  </a:lnTo>
                  <a:lnTo>
                    <a:pt x="1381" y="103"/>
                  </a:lnTo>
                  <a:lnTo>
                    <a:pt x="1479" y="96"/>
                  </a:lnTo>
                  <a:lnTo>
                    <a:pt x="1580" y="88"/>
                  </a:lnTo>
                  <a:lnTo>
                    <a:pt x="1477" y="1035"/>
                  </a:lnTo>
                  <a:lnTo>
                    <a:pt x="1474" y="1050"/>
                  </a:lnTo>
                  <a:lnTo>
                    <a:pt x="1465" y="1093"/>
                  </a:lnTo>
                  <a:lnTo>
                    <a:pt x="1450" y="1153"/>
                  </a:lnTo>
                  <a:lnTo>
                    <a:pt x="1427" y="1219"/>
                  </a:lnTo>
                  <a:lnTo>
                    <a:pt x="1395" y="1288"/>
                  </a:lnTo>
                  <a:lnTo>
                    <a:pt x="1354" y="1346"/>
                  </a:lnTo>
                  <a:lnTo>
                    <a:pt x="1303" y="1387"/>
                  </a:lnTo>
                  <a:lnTo>
                    <a:pt x="1241" y="1401"/>
                  </a:lnTo>
                  <a:lnTo>
                    <a:pt x="1236" y="1399"/>
                  </a:lnTo>
                  <a:lnTo>
                    <a:pt x="1219" y="1394"/>
                  </a:lnTo>
                  <a:lnTo>
                    <a:pt x="1193" y="1385"/>
                  </a:lnTo>
                  <a:lnTo>
                    <a:pt x="1157" y="1377"/>
                  </a:lnTo>
                  <a:lnTo>
                    <a:pt x="1115" y="1366"/>
                  </a:lnTo>
                  <a:lnTo>
                    <a:pt x="1063" y="1354"/>
                  </a:lnTo>
                  <a:lnTo>
                    <a:pt x="1007" y="1344"/>
                  </a:lnTo>
                  <a:lnTo>
                    <a:pt x="945" y="1332"/>
                  </a:lnTo>
                  <a:lnTo>
                    <a:pt x="877" y="1324"/>
                  </a:lnTo>
                  <a:lnTo>
                    <a:pt x="807" y="1318"/>
                  </a:lnTo>
                  <a:lnTo>
                    <a:pt x="733" y="1313"/>
                  </a:lnTo>
                  <a:lnTo>
                    <a:pt x="658" y="1313"/>
                  </a:lnTo>
                  <a:lnTo>
                    <a:pt x="581" y="1318"/>
                  </a:lnTo>
                  <a:lnTo>
                    <a:pt x="506" y="1327"/>
                  </a:lnTo>
                  <a:lnTo>
                    <a:pt x="429" y="1342"/>
                  </a:lnTo>
                  <a:lnTo>
                    <a:pt x="355" y="1363"/>
                  </a:lnTo>
                  <a:lnTo>
                    <a:pt x="352" y="1363"/>
                  </a:lnTo>
                  <a:lnTo>
                    <a:pt x="343" y="1363"/>
                  </a:lnTo>
                  <a:lnTo>
                    <a:pt x="330" y="1361"/>
                  </a:lnTo>
                  <a:lnTo>
                    <a:pt x="311" y="1360"/>
                  </a:lnTo>
                  <a:lnTo>
                    <a:pt x="290" y="1354"/>
                  </a:lnTo>
                  <a:lnTo>
                    <a:pt x="266" y="1346"/>
                  </a:lnTo>
                  <a:lnTo>
                    <a:pt x="239" y="1334"/>
                  </a:lnTo>
                  <a:lnTo>
                    <a:pt x="213" y="1318"/>
                  </a:lnTo>
                  <a:lnTo>
                    <a:pt x="186" y="1296"/>
                  </a:lnTo>
                  <a:lnTo>
                    <a:pt x="159" y="1269"/>
                  </a:lnTo>
                  <a:lnTo>
                    <a:pt x="133" y="1235"/>
                  </a:lnTo>
                  <a:lnTo>
                    <a:pt x="109" y="1194"/>
                  </a:lnTo>
                  <a:lnTo>
                    <a:pt x="89" y="1144"/>
                  </a:lnTo>
                  <a:lnTo>
                    <a:pt x="72" y="1086"/>
                  </a:lnTo>
                  <a:lnTo>
                    <a:pt x="58" y="1018"/>
                  </a:lnTo>
                  <a:lnTo>
                    <a:pt x="5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150"/>
            <p:cNvSpPr>
              <a:spLocks/>
            </p:cNvSpPr>
            <p:nvPr/>
          </p:nvSpPr>
          <p:spPr bwMode="auto">
            <a:xfrm>
              <a:off x="893" y="4088"/>
              <a:ext cx="344" cy="35"/>
            </a:xfrm>
            <a:custGeom>
              <a:avLst/>
              <a:gdLst>
                <a:gd name="T0" fmla="*/ 0 w 867"/>
                <a:gd name="T1" fmla="*/ 14 h 93"/>
                <a:gd name="T2" fmla="*/ 2 w 867"/>
                <a:gd name="T3" fmla="*/ 14 h 93"/>
                <a:gd name="T4" fmla="*/ 8 w 867"/>
                <a:gd name="T5" fmla="*/ 12 h 93"/>
                <a:gd name="T6" fmla="*/ 19 w 867"/>
                <a:gd name="T7" fmla="*/ 11 h 93"/>
                <a:gd name="T8" fmla="*/ 31 w 867"/>
                <a:gd name="T9" fmla="*/ 9 h 93"/>
                <a:gd name="T10" fmla="*/ 48 w 867"/>
                <a:gd name="T11" fmla="*/ 7 h 93"/>
                <a:gd name="T12" fmla="*/ 67 w 867"/>
                <a:gd name="T13" fmla="*/ 4 h 93"/>
                <a:gd name="T14" fmla="*/ 88 w 867"/>
                <a:gd name="T15" fmla="*/ 2 h 93"/>
                <a:gd name="T16" fmla="*/ 112 w 867"/>
                <a:gd name="T17" fmla="*/ 1 h 93"/>
                <a:gd name="T18" fmla="*/ 138 w 867"/>
                <a:gd name="T19" fmla="*/ 0 h 93"/>
                <a:gd name="T20" fmla="*/ 165 w 867"/>
                <a:gd name="T21" fmla="*/ 1 h 93"/>
                <a:gd name="T22" fmla="*/ 194 w 867"/>
                <a:gd name="T23" fmla="*/ 2 h 93"/>
                <a:gd name="T24" fmla="*/ 223 w 867"/>
                <a:gd name="T25" fmla="*/ 5 h 93"/>
                <a:gd name="T26" fmla="*/ 253 w 867"/>
                <a:gd name="T27" fmla="*/ 9 h 93"/>
                <a:gd name="T28" fmla="*/ 283 w 867"/>
                <a:gd name="T29" fmla="*/ 15 h 93"/>
                <a:gd name="T30" fmla="*/ 313 w 867"/>
                <a:gd name="T31" fmla="*/ 23 h 93"/>
                <a:gd name="T32" fmla="*/ 344 w 867"/>
                <a:gd name="T33" fmla="*/ 33 h 93"/>
                <a:gd name="T34" fmla="*/ 342 w 867"/>
                <a:gd name="T35" fmla="*/ 33 h 93"/>
                <a:gd name="T36" fmla="*/ 335 w 867"/>
                <a:gd name="T37" fmla="*/ 33 h 93"/>
                <a:gd name="T38" fmla="*/ 325 w 867"/>
                <a:gd name="T39" fmla="*/ 33 h 93"/>
                <a:gd name="T40" fmla="*/ 310 w 867"/>
                <a:gd name="T41" fmla="*/ 34 h 93"/>
                <a:gd name="T42" fmla="*/ 293 w 867"/>
                <a:gd name="T43" fmla="*/ 34 h 93"/>
                <a:gd name="T44" fmla="*/ 273 w 867"/>
                <a:gd name="T45" fmla="*/ 35 h 93"/>
                <a:gd name="T46" fmla="*/ 250 w 867"/>
                <a:gd name="T47" fmla="*/ 35 h 93"/>
                <a:gd name="T48" fmla="*/ 226 w 867"/>
                <a:gd name="T49" fmla="*/ 34 h 93"/>
                <a:gd name="T50" fmla="*/ 200 w 867"/>
                <a:gd name="T51" fmla="*/ 33 h 93"/>
                <a:gd name="T52" fmla="*/ 172 w 867"/>
                <a:gd name="T53" fmla="*/ 33 h 93"/>
                <a:gd name="T54" fmla="*/ 143 w 867"/>
                <a:gd name="T55" fmla="*/ 32 h 93"/>
                <a:gd name="T56" fmla="*/ 114 w 867"/>
                <a:gd name="T57" fmla="*/ 30 h 93"/>
                <a:gd name="T58" fmla="*/ 85 w 867"/>
                <a:gd name="T59" fmla="*/ 27 h 93"/>
                <a:gd name="T60" fmla="*/ 56 w 867"/>
                <a:gd name="T61" fmla="*/ 23 h 93"/>
                <a:gd name="T62" fmla="*/ 27 w 867"/>
                <a:gd name="T63" fmla="*/ 20 h 93"/>
                <a:gd name="T64" fmla="*/ 0 w 867"/>
                <a:gd name="T65" fmla="*/ 14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7"/>
                <a:gd name="T100" fmla="*/ 0 h 93"/>
                <a:gd name="T101" fmla="*/ 867 w 867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7" h="93">
                  <a:moveTo>
                    <a:pt x="0" y="38"/>
                  </a:moveTo>
                  <a:lnTo>
                    <a:pt x="6" y="36"/>
                  </a:lnTo>
                  <a:lnTo>
                    <a:pt x="21" y="33"/>
                  </a:lnTo>
                  <a:lnTo>
                    <a:pt x="47" y="30"/>
                  </a:lnTo>
                  <a:lnTo>
                    <a:pt x="79" y="23"/>
                  </a:lnTo>
                  <a:lnTo>
                    <a:pt x="120" y="18"/>
                  </a:lnTo>
                  <a:lnTo>
                    <a:pt x="168" y="11"/>
                  </a:lnTo>
                  <a:lnTo>
                    <a:pt x="223" y="6"/>
                  </a:lnTo>
                  <a:lnTo>
                    <a:pt x="283" y="2"/>
                  </a:lnTo>
                  <a:lnTo>
                    <a:pt x="348" y="0"/>
                  </a:lnTo>
                  <a:lnTo>
                    <a:pt x="416" y="2"/>
                  </a:lnTo>
                  <a:lnTo>
                    <a:pt x="488" y="6"/>
                  </a:lnTo>
                  <a:lnTo>
                    <a:pt x="561" y="12"/>
                  </a:lnTo>
                  <a:lnTo>
                    <a:pt x="638" y="23"/>
                  </a:lnTo>
                  <a:lnTo>
                    <a:pt x="713" y="40"/>
                  </a:lnTo>
                  <a:lnTo>
                    <a:pt x="790" y="60"/>
                  </a:lnTo>
                  <a:lnTo>
                    <a:pt x="867" y="88"/>
                  </a:lnTo>
                  <a:lnTo>
                    <a:pt x="862" y="88"/>
                  </a:lnTo>
                  <a:lnTo>
                    <a:pt x="845" y="89"/>
                  </a:lnTo>
                  <a:lnTo>
                    <a:pt x="818" y="89"/>
                  </a:lnTo>
                  <a:lnTo>
                    <a:pt x="782" y="91"/>
                  </a:lnTo>
                  <a:lnTo>
                    <a:pt x="739" y="91"/>
                  </a:lnTo>
                  <a:lnTo>
                    <a:pt x="688" y="93"/>
                  </a:lnTo>
                  <a:lnTo>
                    <a:pt x="631" y="93"/>
                  </a:lnTo>
                  <a:lnTo>
                    <a:pt x="570" y="91"/>
                  </a:lnTo>
                  <a:lnTo>
                    <a:pt x="503" y="89"/>
                  </a:lnTo>
                  <a:lnTo>
                    <a:pt x="433" y="88"/>
                  </a:lnTo>
                  <a:lnTo>
                    <a:pt x="361" y="84"/>
                  </a:lnTo>
                  <a:lnTo>
                    <a:pt x="288" y="79"/>
                  </a:lnTo>
                  <a:lnTo>
                    <a:pt x="214" y="71"/>
                  </a:lnTo>
                  <a:lnTo>
                    <a:pt x="141" y="62"/>
                  </a:lnTo>
                  <a:lnTo>
                    <a:pt x="69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151"/>
            <p:cNvSpPr>
              <a:spLocks/>
            </p:cNvSpPr>
            <p:nvPr/>
          </p:nvSpPr>
          <p:spPr bwMode="auto">
            <a:xfrm>
              <a:off x="778" y="3567"/>
              <a:ext cx="101" cy="527"/>
            </a:xfrm>
            <a:custGeom>
              <a:avLst/>
              <a:gdLst>
                <a:gd name="T0" fmla="*/ 0 w 255"/>
                <a:gd name="T1" fmla="*/ 0 h 1348"/>
                <a:gd name="T2" fmla="*/ 2 w 255"/>
                <a:gd name="T3" fmla="*/ 0 h 1348"/>
                <a:gd name="T4" fmla="*/ 6 w 255"/>
                <a:gd name="T5" fmla="*/ 2 h 1348"/>
                <a:gd name="T6" fmla="*/ 12 w 255"/>
                <a:gd name="T7" fmla="*/ 4 h 1348"/>
                <a:gd name="T8" fmla="*/ 21 w 255"/>
                <a:gd name="T9" fmla="*/ 6 h 1348"/>
                <a:gd name="T10" fmla="*/ 32 w 255"/>
                <a:gd name="T11" fmla="*/ 9 h 1348"/>
                <a:gd name="T12" fmla="*/ 48 w 255"/>
                <a:gd name="T13" fmla="*/ 13 h 1348"/>
                <a:gd name="T14" fmla="*/ 64 w 255"/>
                <a:gd name="T15" fmla="*/ 16 h 1348"/>
                <a:gd name="T16" fmla="*/ 83 w 255"/>
                <a:gd name="T17" fmla="*/ 21 h 1348"/>
                <a:gd name="T18" fmla="*/ 101 w 255"/>
                <a:gd name="T19" fmla="*/ 527 h 1348"/>
                <a:gd name="T20" fmla="*/ 97 w 255"/>
                <a:gd name="T21" fmla="*/ 526 h 1348"/>
                <a:gd name="T22" fmla="*/ 90 w 255"/>
                <a:gd name="T23" fmla="*/ 520 h 1348"/>
                <a:gd name="T24" fmla="*/ 77 w 255"/>
                <a:gd name="T25" fmla="*/ 511 h 1348"/>
                <a:gd name="T26" fmla="*/ 63 w 255"/>
                <a:gd name="T27" fmla="*/ 496 h 1348"/>
                <a:gd name="T28" fmla="*/ 49 w 255"/>
                <a:gd name="T29" fmla="*/ 476 h 1348"/>
                <a:gd name="T30" fmla="*/ 35 w 255"/>
                <a:gd name="T31" fmla="*/ 448 h 1348"/>
                <a:gd name="T32" fmla="*/ 25 w 255"/>
                <a:gd name="T33" fmla="*/ 414 h 1348"/>
                <a:gd name="T34" fmla="*/ 20 w 255"/>
                <a:gd name="T35" fmla="*/ 372 h 1348"/>
                <a:gd name="T36" fmla="*/ 0 w 255"/>
                <a:gd name="T37" fmla="*/ 0 h 1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"/>
                <a:gd name="T58" fmla="*/ 0 h 1348"/>
                <a:gd name="T59" fmla="*/ 255 w 255"/>
                <a:gd name="T60" fmla="*/ 1348 h 1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" h="1348">
                  <a:moveTo>
                    <a:pt x="0" y="0"/>
                  </a:moveTo>
                  <a:lnTo>
                    <a:pt x="4" y="1"/>
                  </a:lnTo>
                  <a:lnTo>
                    <a:pt x="14" y="5"/>
                  </a:lnTo>
                  <a:lnTo>
                    <a:pt x="31" y="10"/>
                  </a:lnTo>
                  <a:lnTo>
                    <a:pt x="53" y="15"/>
                  </a:lnTo>
                  <a:lnTo>
                    <a:pt x="82" y="23"/>
                  </a:lnTo>
                  <a:lnTo>
                    <a:pt x="120" y="32"/>
                  </a:lnTo>
                  <a:lnTo>
                    <a:pt x="161" y="42"/>
                  </a:lnTo>
                  <a:lnTo>
                    <a:pt x="210" y="53"/>
                  </a:lnTo>
                  <a:lnTo>
                    <a:pt x="255" y="1348"/>
                  </a:lnTo>
                  <a:lnTo>
                    <a:pt x="246" y="1345"/>
                  </a:lnTo>
                  <a:lnTo>
                    <a:pt x="226" y="1331"/>
                  </a:lnTo>
                  <a:lnTo>
                    <a:pt x="195" y="1306"/>
                  </a:lnTo>
                  <a:lnTo>
                    <a:pt x="159" y="1268"/>
                  </a:lnTo>
                  <a:lnTo>
                    <a:pt x="123" y="1217"/>
                  </a:lnTo>
                  <a:lnTo>
                    <a:pt x="89" y="1147"/>
                  </a:lnTo>
                  <a:lnTo>
                    <a:pt x="63" y="1059"/>
                  </a:lnTo>
                  <a:lnTo>
                    <a:pt x="5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152"/>
            <p:cNvSpPr>
              <a:spLocks/>
            </p:cNvSpPr>
            <p:nvPr/>
          </p:nvSpPr>
          <p:spPr bwMode="auto">
            <a:xfrm>
              <a:off x="1007" y="3607"/>
              <a:ext cx="157" cy="461"/>
            </a:xfrm>
            <a:custGeom>
              <a:avLst/>
              <a:gdLst>
                <a:gd name="T0" fmla="*/ 0 w 395"/>
                <a:gd name="T1" fmla="*/ 0 h 1181"/>
                <a:gd name="T2" fmla="*/ 1 w 395"/>
                <a:gd name="T3" fmla="*/ 0 h 1181"/>
                <a:gd name="T4" fmla="*/ 6 w 395"/>
                <a:gd name="T5" fmla="*/ 1 h 1181"/>
                <a:gd name="T6" fmla="*/ 14 w 395"/>
                <a:gd name="T7" fmla="*/ 1 h 1181"/>
                <a:gd name="T8" fmla="*/ 23 w 395"/>
                <a:gd name="T9" fmla="*/ 2 h 1181"/>
                <a:gd name="T10" fmla="*/ 34 w 395"/>
                <a:gd name="T11" fmla="*/ 2 h 1181"/>
                <a:gd name="T12" fmla="*/ 46 w 395"/>
                <a:gd name="T13" fmla="*/ 3 h 1181"/>
                <a:gd name="T14" fmla="*/ 60 w 395"/>
                <a:gd name="T15" fmla="*/ 4 h 1181"/>
                <a:gd name="T16" fmla="*/ 74 w 395"/>
                <a:gd name="T17" fmla="*/ 4 h 1181"/>
                <a:gd name="T18" fmla="*/ 88 w 395"/>
                <a:gd name="T19" fmla="*/ 4 h 1181"/>
                <a:gd name="T20" fmla="*/ 102 w 395"/>
                <a:gd name="T21" fmla="*/ 5 h 1181"/>
                <a:gd name="T22" fmla="*/ 115 w 395"/>
                <a:gd name="T23" fmla="*/ 5 h 1181"/>
                <a:gd name="T24" fmla="*/ 127 w 395"/>
                <a:gd name="T25" fmla="*/ 5 h 1181"/>
                <a:gd name="T26" fmla="*/ 138 w 395"/>
                <a:gd name="T27" fmla="*/ 5 h 1181"/>
                <a:gd name="T28" fmla="*/ 147 w 395"/>
                <a:gd name="T29" fmla="*/ 4 h 1181"/>
                <a:gd name="T30" fmla="*/ 153 w 395"/>
                <a:gd name="T31" fmla="*/ 4 h 1181"/>
                <a:gd name="T32" fmla="*/ 157 w 395"/>
                <a:gd name="T33" fmla="*/ 3 h 1181"/>
                <a:gd name="T34" fmla="*/ 141 w 395"/>
                <a:gd name="T35" fmla="*/ 461 h 1181"/>
                <a:gd name="T36" fmla="*/ 140 w 395"/>
                <a:gd name="T37" fmla="*/ 461 h 1181"/>
                <a:gd name="T38" fmla="*/ 137 w 395"/>
                <a:gd name="T39" fmla="*/ 461 h 1181"/>
                <a:gd name="T40" fmla="*/ 132 w 395"/>
                <a:gd name="T41" fmla="*/ 460 h 1181"/>
                <a:gd name="T42" fmla="*/ 126 w 395"/>
                <a:gd name="T43" fmla="*/ 459 h 1181"/>
                <a:gd name="T44" fmla="*/ 118 w 395"/>
                <a:gd name="T45" fmla="*/ 458 h 1181"/>
                <a:gd name="T46" fmla="*/ 109 w 395"/>
                <a:gd name="T47" fmla="*/ 457 h 1181"/>
                <a:gd name="T48" fmla="*/ 100 w 395"/>
                <a:gd name="T49" fmla="*/ 456 h 1181"/>
                <a:gd name="T50" fmla="*/ 90 w 395"/>
                <a:gd name="T51" fmla="*/ 455 h 1181"/>
                <a:gd name="T52" fmla="*/ 79 w 395"/>
                <a:gd name="T53" fmla="*/ 454 h 1181"/>
                <a:gd name="T54" fmla="*/ 67 w 395"/>
                <a:gd name="T55" fmla="*/ 453 h 1181"/>
                <a:gd name="T56" fmla="*/ 56 w 395"/>
                <a:gd name="T57" fmla="*/ 452 h 1181"/>
                <a:gd name="T58" fmla="*/ 44 w 395"/>
                <a:gd name="T59" fmla="*/ 452 h 1181"/>
                <a:gd name="T60" fmla="*/ 33 w 395"/>
                <a:gd name="T61" fmla="*/ 452 h 1181"/>
                <a:gd name="T62" fmla="*/ 22 w 395"/>
                <a:gd name="T63" fmla="*/ 453 h 1181"/>
                <a:gd name="T64" fmla="*/ 11 w 395"/>
                <a:gd name="T65" fmla="*/ 454 h 1181"/>
                <a:gd name="T66" fmla="*/ 1 w 395"/>
                <a:gd name="T67" fmla="*/ 455 h 1181"/>
                <a:gd name="T68" fmla="*/ 0 w 395"/>
                <a:gd name="T69" fmla="*/ 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5"/>
                <a:gd name="T106" fmla="*/ 0 h 1181"/>
                <a:gd name="T107" fmla="*/ 395 w 395"/>
                <a:gd name="T108" fmla="*/ 1181 h 1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5" h="1181">
                  <a:moveTo>
                    <a:pt x="0" y="0"/>
                  </a:moveTo>
                  <a:lnTo>
                    <a:pt x="3" y="0"/>
                  </a:lnTo>
                  <a:lnTo>
                    <a:pt x="15" y="2"/>
                  </a:lnTo>
                  <a:lnTo>
                    <a:pt x="34" y="2"/>
                  </a:lnTo>
                  <a:lnTo>
                    <a:pt x="58" y="4"/>
                  </a:lnTo>
                  <a:lnTo>
                    <a:pt x="86" y="5"/>
                  </a:lnTo>
                  <a:lnTo>
                    <a:pt x="116" y="7"/>
                  </a:lnTo>
                  <a:lnTo>
                    <a:pt x="150" y="9"/>
                  </a:lnTo>
                  <a:lnTo>
                    <a:pt x="186" y="9"/>
                  </a:lnTo>
                  <a:lnTo>
                    <a:pt x="222" y="10"/>
                  </a:lnTo>
                  <a:lnTo>
                    <a:pt x="256" y="12"/>
                  </a:lnTo>
                  <a:lnTo>
                    <a:pt x="289" y="12"/>
                  </a:lnTo>
                  <a:lnTo>
                    <a:pt x="320" y="12"/>
                  </a:lnTo>
                  <a:lnTo>
                    <a:pt x="347" y="12"/>
                  </a:lnTo>
                  <a:lnTo>
                    <a:pt x="369" y="10"/>
                  </a:lnTo>
                  <a:lnTo>
                    <a:pt x="385" y="9"/>
                  </a:lnTo>
                  <a:lnTo>
                    <a:pt x="395" y="7"/>
                  </a:lnTo>
                  <a:lnTo>
                    <a:pt x="354" y="1181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32" y="1178"/>
                  </a:lnTo>
                  <a:lnTo>
                    <a:pt x="316" y="1176"/>
                  </a:lnTo>
                  <a:lnTo>
                    <a:pt x="298" y="1173"/>
                  </a:lnTo>
                  <a:lnTo>
                    <a:pt x="275" y="1171"/>
                  </a:lnTo>
                  <a:lnTo>
                    <a:pt x="251" y="1168"/>
                  </a:lnTo>
                  <a:lnTo>
                    <a:pt x="226" y="1166"/>
                  </a:lnTo>
                  <a:lnTo>
                    <a:pt x="198" y="1163"/>
                  </a:lnTo>
                  <a:lnTo>
                    <a:pt x="169" y="1161"/>
                  </a:lnTo>
                  <a:lnTo>
                    <a:pt x="140" y="1159"/>
                  </a:lnTo>
                  <a:lnTo>
                    <a:pt x="111" y="1159"/>
                  </a:lnTo>
                  <a:lnTo>
                    <a:pt x="82" y="1159"/>
                  </a:lnTo>
                  <a:lnTo>
                    <a:pt x="55" y="1161"/>
                  </a:lnTo>
                  <a:lnTo>
                    <a:pt x="27" y="1163"/>
                  </a:lnTo>
                  <a:lnTo>
                    <a:pt x="3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153"/>
            <p:cNvSpPr>
              <a:spLocks/>
            </p:cNvSpPr>
            <p:nvPr/>
          </p:nvSpPr>
          <p:spPr bwMode="auto">
            <a:xfrm>
              <a:off x="1146" y="3602"/>
              <a:ext cx="191" cy="509"/>
            </a:xfrm>
            <a:custGeom>
              <a:avLst/>
              <a:gdLst>
                <a:gd name="T0" fmla="*/ 16 w 479"/>
                <a:gd name="T1" fmla="*/ 7 h 1305"/>
                <a:gd name="T2" fmla="*/ 18 w 479"/>
                <a:gd name="T3" fmla="*/ 7 h 1305"/>
                <a:gd name="T4" fmla="*/ 22 w 479"/>
                <a:gd name="T5" fmla="*/ 7 h 1305"/>
                <a:gd name="T6" fmla="*/ 28 w 479"/>
                <a:gd name="T7" fmla="*/ 7 h 1305"/>
                <a:gd name="T8" fmla="*/ 36 w 479"/>
                <a:gd name="T9" fmla="*/ 7 h 1305"/>
                <a:gd name="T10" fmla="*/ 46 w 479"/>
                <a:gd name="T11" fmla="*/ 7 h 1305"/>
                <a:gd name="T12" fmla="*/ 58 w 479"/>
                <a:gd name="T13" fmla="*/ 7 h 1305"/>
                <a:gd name="T14" fmla="*/ 71 w 479"/>
                <a:gd name="T15" fmla="*/ 7 h 1305"/>
                <a:gd name="T16" fmla="*/ 85 w 479"/>
                <a:gd name="T17" fmla="*/ 7 h 1305"/>
                <a:gd name="T18" fmla="*/ 98 w 479"/>
                <a:gd name="T19" fmla="*/ 6 h 1305"/>
                <a:gd name="T20" fmla="*/ 113 w 479"/>
                <a:gd name="T21" fmla="*/ 5 h 1305"/>
                <a:gd name="T22" fmla="*/ 128 w 479"/>
                <a:gd name="T23" fmla="*/ 5 h 1305"/>
                <a:gd name="T24" fmla="*/ 142 w 479"/>
                <a:gd name="T25" fmla="*/ 4 h 1305"/>
                <a:gd name="T26" fmla="*/ 156 w 479"/>
                <a:gd name="T27" fmla="*/ 4 h 1305"/>
                <a:gd name="T28" fmla="*/ 168 w 479"/>
                <a:gd name="T29" fmla="*/ 3 h 1305"/>
                <a:gd name="T30" fmla="*/ 181 w 479"/>
                <a:gd name="T31" fmla="*/ 2 h 1305"/>
                <a:gd name="T32" fmla="*/ 191 w 479"/>
                <a:gd name="T33" fmla="*/ 0 h 1305"/>
                <a:gd name="T34" fmla="*/ 147 w 479"/>
                <a:gd name="T35" fmla="*/ 495 h 1305"/>
                <a:gd name="T36" fmla="*/ 147 w 479"/>
                <a:gd name="T37" fmla="*/ 496 h 1305"/>
                <a:gd name="T38" fmla="*/ 146 w 479"/>
                <a:gd name="T39" fmla="*/ 497 h 1305"/>
                <a:gd name="T40" fmla="*/ 144 w 479"/>
                <a:gd name="T41" fmla="*/ 498 h 1305"/>
                <a:gd name="T42" fmla="*/ 142 w 479"/>
                <a:gd name="T43" fmla="*/ 500 h 1305"/>
                <a:gd name="T44" fmla="*/ 138 w 479"/>
                <a:gd name="T45" fmla="*/ 503 h 1305"/>
                <a:gd name="T46" fmla="*/ 134 w 479"/>
                <a:gd name="T47" fmla="*/ 505 h 1305"/>
                <a:gd name="T48" fmla="*/ 130 w 479"/>
                <a:gd name="T49" fmla="*/ 507 h 1305"/>
                <a:gd name="T50" fmla="*/ 124 w 479"/>
                <a:gd name="T51" fmla="*/ 509 h 1305"/>
                <a:gd name="T52" fmla="*/ 123 w 479"/>
                <a:gd name="T53" fmla="*/ 508 h 1305"/>
                <a:gd name="T54" fmla="*/ 121 w 479"/>
                <a:gd name="T55" fmla="*/ 507 h 1305"/>
                <a:gd name="T56" fmla="*/ 116 w 479"/>
                <a:gd name="T57" fmla="*/ 505 h 1305"/>
                <a:gd name="T58" fmla="*/ 111 w 479"/>
                <a:gd name="T59" fmla="*/ 503 h 1305"/>
                <a:gd name="T60" fmla="*/ 105 w 479"/>
                <a:gd name="T61" fmla="*/ 500 h 1305"/>
                <a:gd name="T62" fmla="*/ 97 w 479"/>
                <a:gd name="T63" fmla="*/ 497 h 1305"/>
                <a:gd name="T64" fmla="*/ 89 w 479"/>
                <a:gd name="T65" fmla="*/ 493 h 1305"/>
                <a:gd name="T66" fmla="*/ 80 w 479"/>
                <a:gd name="T67" fmla="*/ 489 h 1305"/>
                <a:gd name="T68" fmla="*/ 70 w 479"/>
                <a:gd name="T69" fmla="*/ 486 h 1305"/>
                <a:gd name="T70" fmla="*/ 60 w 479"/>
                <a:gd name="T71" fmla="*/ 482 h 1305"/>
                <a:gd name="T72" fmla="*/ 50 w 479"/>
                <a:gd name="T73" fmla="*/ 478 h 1305"/>
                <a:gd name="T74" fmla="*/ 39 w 479"/>
                <a:gd name="T75" fmla="*/ 475 h 1305"/>
                <a:gd name="T76" fmla="*/ 29 w 479"/>
                <a:gd name="T77" fmla="*/ 472 h 1305"/>
                <a:gd name="T78" fmla="*/ 19 w 479"/>
                <a:gd name="T79" fmla="*/ 469 h 1305"/>
                <a:gd name="T80" fmla="*/ 9 w 479"/>
                <a:gd name="T81" fmla="*/ 467 h 1305"/>
                <a:gd name="T82" fmla="*/ 0 w 479"/>
                <a:gd name="T83" fmla="*/ 465 h 1305"/>
                <a:gd name="T84" fmla="*/ 16 w 479"/>
                <a:gd name="T85" fmla="*/ 7 h 1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1305"/>
                <a:gd name="T131" fmla="*/ 479 w 479"/>
                <a:gd name="T132" fmla="*/ 1305 h 1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1305">
                  <a:moveTo>
                    <a:pt x="41" y="19"/>
                  </a:moveTo>
                  <a:lnTo>
                    <a:pt x="44" y="19"/>
                  </a:lnTo>
                  <a:lnTo>
                    <a:pt x="55" y="19"/>
                  </a:lnTo>
                  <a:lnTo>
                    <a:pt x="70" y="19"/>
                  </a:lnTo>
                  <a:lnTo>
                    <a:pt x="91" y="19"/>
                  </a:lnTo>
                  <a:lnTo>
                    <a:pt x="116" y="19"/>
                  </a:lnTo>
                  <a:lnTo>
                    <a:pt x="145" y="17"/>
                  </a:lnTo>
                  <a:lnTo>
                    <a:pt x="178" y="17"/>
                  </a:lnTo>
                  <a:lnTo>
                    <a:pt x="212" y="17"/>
                  </a:lnTo>
                  <a:lnTo>
                    <a:pt x="246" y="16"/>
                  </a:lnTo>
                  <a:lnTo>
                    <a:pt x="284" y="14"/>
                  </a:lnTo>
                  <a:lnTo>
                    <a:pt x="320" y="12"/>
                  </a:lnTo>
                  <a:lnTo>
                    <a:pt x="356" y="10"/>
                  </a:lnTo>
                  <a:lnTo>
                    <a:pt x="390" y="9"/>
                  </a:lnTo>
                  <a:lnTo>
                    <a:pt x="422" y="7"/>
                  </a:lnTo>
                  <a:lnTo>
                    <a:pt x="453" y="4"/>
                  </a:lnTo>
                  <a:lnTo>
                    <a:pt x="479" y="0"/>
                  </a:lnTo>
                  <a:lnTo>
                    <a:pt x="369" y="1270"/>
                  </a:lnTo>
                  <a:lnTo>
                    <a:pt x="368" y="1272"/>
                  </a:lnTo>
                  <a:lnTo>
                    <a:pt x="366" y="1274"/>
                  </a:lnTo>
                  <a:lnTo>
                    <a:pt x="361" y="1277"/>
                  </a:lnTo>
                  <a:lnTo>
                    <a:pt x="356" y="1282"/>
                  </a:lnTo>
                  <a:lnTo>
                    <a:pt x="347" y="1289"/>
                  </a:lnTo>
                  <a:lnTo>
                    <a:pt x="337" y="1294"/>
                  </a:lnTo>
                  <a:lnTo>
                    <a:pt x="325" y="1299"/>
                  </a:lnTo>
                  <a:lnTo>
                    <a:pt x="311" y="1305"/>
                  </a:lnTo>
                  <a:lnTo>
                    <a:pt x="309" y="1303"/>
                  </a:lnTo>
                  <a:lnTo>
                    <a:pt x="303" y="1301"/>
                  </a:lnTo>
                  <a:lnTo>
                    <a:pt x="292" y="1296"/>
                  </a:lnTo>
                  <a:lnTo>
                    <a:pt x="279" y="1289"/>
                  </a:lnTo>
                  <a:lnTo>
                    <a:pt x="263" y="1282"/>
                  </a:lnTo>
                  <a:lnTo>
                    <a:pt x="244" y="1274"/>
                  </a:lnTo>
                  <a:lnTo>
                    <a:pt x="222" y="1264"/>
                  </a:lnTo>
                  <a:lnTo>
                    <a:pt x="200" y="1255"/>
                  </a:lnTo>
                  <a:lnTo>
                    <a:pt x="176" y="1245"/>
                  </a:lnTo>
                  <a:lnTo>
                    <a:pt x="150" y="1236"/>
                  </a:lnTo>
                  <a:lnTo>
                    <a:pt x="125" y="1226"/>
                  </a:lnTo>
                  <a:lnTo>
                    <a:pt x="99" y="1217"/>
                  </a:lnTo>
                  <a:lnTo>
                    <a:pt x="72" y="1209"/>
                  </a:lnTo>
                  <a:lnTo>
                    <a:pt x="48" y="1202"/>
                  </a:lnTo>
                  <a:lnTo>
                    <a:pt x="22" y="1197"/>
                  </a:lnTo>
                  <a:lnTo>
                    <a:pt x="0" y="1193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154"/>
            <p:cNvSpPr>
              <a:spLocks/>
            </p:cNvSpPr>
            <p:nvPr/>
          </p:nvSpPr>
          <p:spPr bwMode="auto">
            <a:xfrm>
              <a:off x="907" y="4058"/>
              <a:ext cx="363" cy="53"/>
            </a:xfrm>
            <a:custGeom>
              <a:avLst/>
              <a:gdLst>
                <a:gd name="T0" fmla="*/ 0 w 915"/>
                <a:gd name="T1" fmla="*/ 38 h 137"/>
                <a:gd name="T2" fmla="*/ 2 w 915"/>
                <a:gd name="T3" fmla="*/ 38 h 137"/>
                <a:gd name="T4" fmla="*/ 6 w 915"/>
                <a:gd name="T5" fmla="*/ 36 h 137"/>
                <a:gd name="T6" fmla="*/ 12 w 915"/>
                <a:gd name="T7" fmla="*/ 34 h 137"/>
                <a:gd name="T8" fmla="*/ 21 w 915"/>
                <a:gd name="T9" fmla="*/ 32 h 137"/>
                <a:gd name="T10" fmla="*/ 33 w 915"/>
                <a:gd name="T11" fmla="*/ 30 h 137"/>
                <a:gd name="T12" fmla="*/ 48 w 915"/>
                <a:gd name="T13" fmla="*/ 27 h 137"/>
                <a:gd name="T14" fmla="*/ 66 w 915"/>
                <a:gd name="T15" fmla="*/ 25 h 137"/>
                <a:gd name="T16" fmla="*/ 86 w 915"/>
                <a:gd name="T17" fmla="*/ 23 h 137"/>
                <a:gd name="T18" fmla="*/ 110 w 915"/>
                <a:gd name="T19" fmla="*/ 22 h 137"/>
                <a:gd name="T20" fmla="*/ 136 w 915"/>
                <a:gd name="T21" fmla="*/ 22 h 137"/>
                <a:gd name="T22" fmla="*/ 166 w 915"/>
                <a:gd name="T23" fmla="*/ 23 h 137"/>
                <a:gd name="T24" fmla="*/ 200 w 915"/>
                <a:gd name="T25" fmla="*/ 25 h 137"/>
                <a:gd name="T26" fmla="*/ 236 w 915"/>
                <a:gd name="T27" fmla="*/ 29 h 137"/>
                <a:gd name="T28" fmla="*/ 275 w 915"/>
                <a:gd name="T29" fmla="*/ 35 h 137"/>
                <a:gd name="T30" fmla="*/ 317 w 915"/>
                <a:gd name="T31" fmla="*/ 43 h 137"/>
                <a:gd name="T32" fmla="*/ 363 w 915"/>
                <a:gd name="T33" fmla="*/ 53 h 137"/>
                <a:gd name="T34" fmla="*/ 361 w 915"/>
                <a:gd name="T35" fmla="*/ 51 h 137"/>
                <a:gd name="T36" fmla="*/ 354 w 915"/>
                <a:gd name="T37" fmla="*/ 48 h 137"/>
                <a:gd name="T38" fmla="*/ 344 w 915"/>
                <a:gd name="T39" fmla="*/ 44 h 137"/>
                <a:gd name="T40" fmla="*/ 329 w 915"/>
                <a:gd name="T41" fmla="*/ 37 h 137"/>
                <a:gd name="T42" fmla="*/ 311 w 915"/>
                <a:gd name="T43" fmla="*/ 30 h 137"/>
                <a:gd name="T44" fmla="*/ 290 w 915"/>
                <a:gd name="T45" fmla="*/ 23 h 137"/>
                <a:gd name="T46" fmla="*/ 267 w 915"/>
                <a:gd name="T47" fmla="*/ 17 h 137"/>
                <a:gd name="T48" fmla="*/ 242 w 915"/>
                <a:gd name="T49" fmla="*/ 10 h 137"/>
                <a:gd name="T50" fmla="*/ 215 w 915"/>
                <a:gd name="T51" fmla="*/ 5 h 137"/>
                <a:gd name="T52" fmla="*/ 185 w 915"/>
                <a:gd name="T53" fmla="*/ 1 h 137"/>
                <a:gd name="T54" fmla="*/ 156 w 915"/>
                <a:gd name="T55" fmla="*/ 0 h 137"/>
                <a:gd name="T56" fmla="*/ 125 w 915"/>
                <a:gd name="T57" fmla="*/ 0 h 137"/>
                <a:gd name="T58" fmla="*/ 93 w 915"/>
                <a:gd name="T59" fmla="*/ 5 h 137"/>
                <a:gd name="T60" fmla="*/ 62 w 915"/>
                <a:gd name="T61" fmla="*/ 12 h 137"/>
                <a:gd name="T62" fmla="*/ 31 w 915"/>
                <a:gd name="T63" fmla="*/ 23 h 137"/>
                <a:gd name="T64" fmla="*/ 0 w 915"/>
                <a:gd name="T65" fmla="*/ 38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5"/>
                <a:gd name="T100" fmla="*/ 0 h 137"/>
                <a:gd name="T101" fmla="*/ 915 w 915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5" h="137">
                  <a:moveTo>
                    <a:pt x="0" y="99"/>
                  </a:moveTo>
                  <a:lnTo>
                    <a:pt x="4" y="97"/>
                  </a:lnTo>
                  <a:lnTo>
                    <a:pt x="14" y="94"/>
                  </a:lnTo>
                  <a:lnTo>
                    <a:pt x="29" y="89"/>
                  </a:lnTo>
                  <a:lnTo>
                    <a:pt x="53" y="84"/>
                  </a:lnTo>
                  <a:lnTo>
                    <a:pt x="84" y="77"/>
                  </a:lnTo>
                  <a:lnTo>
                    <a:pt x="122" y="70"/>
                  </a:lnTo>
                  <a:lnTo>
                    <a:pt x="166" y="65"/>
                  </a:lnTo>
                  <a:lnTo>
                    <a:pt x="218" y="60"/>
                  </a:lnTo>
                  <a:lnTo>
                    <a:pt x="277" y="56"/>
                  </a:lnTo>
                  <a:lnTo>
                    <a:pt x="344" y="56"/>
                  </a:lnTo>
                  <a:lnTo>
                    <a:pt x="419" y="60"/>
                  </a:lnTo>
                  <a:lnTo>
                    <a:pt x="503" y="65"/>
                  </a:lnTo>
                  <a:lnTo>
                    <a:pt x="594" y="75"/>
                  </a:lnTo>
                  <a:lnTo>
                    <a:pt x="693" y="90"/>
                  </a:lnTo>
                  <a:lnTo>
                    <a:pt x="799" y="111"/>
                  </a:lnTo>
                  <a:lnTo>
                    <a:pt x="915" y="137"/>
                  </a:lnTo>
                  <a:lnTo>
                    <a:pt x="910" y="133"/>
                  </a:lnTo>
                  <a:lnTo>
                    <a:pt x="893" y="125"/>
                  </a:lnTo>
                  <a:lnTo>
                    <a:pt x="866" y="113"/>
                  </a:lnTo>
                  <a:lnTo>
                    <a:pt x="830" y="96"/>
                  </a:lnTo>
                  <a:lnTo>
                    <a:pt x="785" y="78"/>
                  </a:lnTo>
                  <a:lnTo>
                    <a:pt x="732" y="60"/>
                  </a:lnTo>
                  <a:lnTo>
                    <a:pt x="674" y="43"/>
                  </a:lnTo>
                  <a:lnTo>
                    <a:pt x="609" y="25"/>
                  </a:lnTo>
                  <a:lnTo>
                    <a:pt x="541" y="13"/>
                  </a:lnTo>
                  <a:lnTo>
                    <a:pt x="467" y="3"/>
                  </a:lnTo>
                  <a:lnTo>
                    <a:pt x="392" y="0"/>
                  </a:lnTo>
                  <a:lnTo>
                    <a:pt x="315" y="1"/>
                  </a:lnTo>
                  <a:lnTo>
                    <a:pt x="235" y="12"/>
                  </a:lnTo>
                  <a:lnTo>
                    <a:pt x="156" y="31"/>
                  </a:lnTo>
                  <a:lnTo>
                    <a:pt x="77" y="6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155"/>
            <p:cNvSpPr>
              <a:spLocks/>
            </p:cNvSpPr>
            <p:nvPr/>
          </p:nvSpPr>
          <p:spPr bwMode="auto">
            <a:xfrm>
              <a:off x="1135" y="3270"/>
              <a:ext cx="47" cy="337"/>
            </a:xfrm>
            <a:custGeom>
              <a:avLst/>
              <a:gdLst>
                <a:gd name="T0" fmla="*/ 9 w 118"/>
                <a:gd name="T1" fmla="*/ 0 h 834"/>
                <a:gd name="T2" fmla="*/ 47 w 118"/>
                <a:gd name="T3" fmla="*/ 6 h 834"/>
                <a:gd name="T4" fmla="*/ 36 w 118"/>
                <a:gd name="T5" fmla="*/ 337 h 834"/>
                <a:gd name="T6" fmla="*/ 0 w 118"/>
                <a:gd name="T7" fmla="*/ 337 h 834"/>
                <a:gd name="T8" fmla="*/ 9 w 118"/>
                <a:gd name="T9" fmla="*/ 0 h 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834"/>
                <a:gd name="T17" fmla="*/ 118 w 118"/>
                <a:gd name="T18" fmla="*/ 834 h 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834">
                  <a:moveTo>
                    <a:pt x="22" y="0"/>
                  </a:moveTo>
                  <a:lnTo>
                    <a:pt x="118" y="15"/>
                  </a:lnTo>
                  <a:lnTo>
                    <a:pt x="91" y="834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156"/>
            <p:cNvSpPr>
              <a:spLocks/>
            </p:cNvSpPr>
            <p:nvPr/>
          </p:nvSpPr>
          <p:spPr bwMode="auto">
            <a:xfrm>
              <a:off x="1002" y="2998"/>
              <a:ext cx="113" cy="17"/>
            </a:xfrm>
            <a:custGeom>
              <a:avLst/>
              <a:gdLst>
                <a:gd name="T0" fmla="*/ 0 w 288"/>
                <a:gd name="T1" fmla="*/ 17 h 43"/>
                <a:gd name="T2" fmla="*/ 1 w 288"/>
                <a:gd name="T3" fmla="*/ 17 h 43"/>
                <a:gd name="T4" fmla="*/ 2 w 288"/>
                <a:gd name="T5" fmla="*/ 16 h 43"/>
                <a:gd name="T6" fmla="*/ 4 w 288"/>
                <a:gd name="T7" fmla="*/ 14 h 43"/>
                <a:gd name="T8" fmla="*/ 7 w 288"/>
                <a:gd name="T9" fmla="*/ 13 h 43"/>
                <a:gd name="T10" fmla="*/ 11 w 288"/>
                <a:gd name="T11" fmla="*/ 11 h 43"/>
                <a:gd name="T12" fmla="*/ 17 w 288"/>
                <a:gd name="T13" fmla="*/ 9 h 43"/>
                <a:gd name="T14" fmla="*/ 23 w 288"/>
                <a:gd name="T15" fmla="*/ 7 h 43"/>
                <a:gd name="T16" fmla="*/ 30 w 288"/>
                <a:gd name="T17" fmla="*/ 5 h 43"/>
                <a:gd name="T18" fmla="*/ 37 w 288"/>
                <a:gd name="T19" fmla="*/ 4 h 43"/>
                <a:gd name="T20" fmla="*/ 46 w 288"/>
                <a:gd name="T21" fmla="*/ 2 h 43"/>
                <a:gd name="T22" fmla="*/ 55 w 288"/>
                <a:gd name="T23" fmla="*/ 1 h 43"/>
                <a:gd name="T24" fmla="*/ 65 w 288"/>
                <a:gd name="T25" fmla="*/ 0 h 43"/>
                <a:gd name="T26" fmla="*/ 76 w 288"/>
                <a:gd name="T27" fmla="*/ 0 h 43"/>
                <a:gd name="T28" fmla="*/ 87 w 288"/>
                <a:gd name="T29" fmla="*/ 1 h 43"/>
                <a:gd name="T30" fmla="*/ 99 w 288"/>
                <a:gd name="T31" fmla="*/ 2 h 43"/>
                <a:gd name="T32" fmla="*/ 113 w 288"/>
                <a:gd name="T33" fmla="*/ 5 h 43"/>
                <a:gd name="T34" fmla="*/ 112 w 288"/>
                <a:gd name="T35" fmla="*/ 5 h 43"/>
                <a:gd name="T36" fmla="*/ 109 w 288"/>
                <a:gd name="T37" fmla="*/ 5 h 43"/>
                <a:gd name="T38" fmla="*/ 106 w 288"/>
                <a:gd name="T39" fmla="*/ 5 h 43"/>
                <a:gd name="T40" fmla="*/ 102 w 288"/>
                <a:gd name="T41" fmla="*/ 4 h 43"/>
                <a:gd name="T42" fmla="*/ 95 w 288"/>
                <a:gd name="T43" fmla="*/ 4 h 43"/>
                <a:gd name="T44" fmla="*/ 89 w 288"/>
                <a:gd name="T45" fmla="*/ 4 h 43"/>
                <a:gd name="T46" fmla="*/ 81 w 288"/>
                <a:gd name="T47" fmla="*/ 4 h 43"/>
                <a:gd name="T48" fmla="*/ 73 w 288"/>
                <a:gd name="T49" fmla="*/ 5 h 43"/>
                <a:gd name="T50" fmla="*/ 65 w 288"/>
                <a:gd name="T51" fmla="*/ 5 h 43"/>
                <a:gd name="T52" fmla="*/ 55 w 288"/>
                <a:gd name="T53" fmla="*/ 6 h 43"/>
                <a:gd name="T54" fmla="*/ 46 w 288"/>
                <a:gd name="T55" fmla="*/ 7 h 43"/>
                <a:gd name="T56" fmla="*/ 36 w 288"/>
                <a:gd name="T57" fmla="*/ 8 h 43"/>
                <a:gd name="T58" fmla="*/ 27 w 288"/>
                <a:gd name="T59" fmla="*/ 9 h 43"/>
                <a:gd name="T60" fmla="*/ 18 w 288"/>
                <a:gd name="T61" fmla="*/ 11 h 43"/>
                <a:gd name="T62" fmla="*/ 9 w 288"/>
                <a:gd name="T63" fmla="*/ 14 h 43"/>
                <a:gd name="T64" fmla="*/ 0 w 288"/>
                <a:gd name="T65" fmla="*/ 1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43"/>
                <a:gd name="T101" fmla="*/ 288 w 288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43">
                  <a:moveTo>
                    <a:pt x="0" y="43"/>
                  </a:moveTo>
                  <a:lnTo>
                    <a:pt x="2" y="43"/>
                  </a:lnTo>
                  <a:lnTo>
                    <a:pt x="6" y="40"/>
                  </a:lnTo>
                  <a:lnTo>
                    <a:pt x="11" y="36"/>
                  </a:lnTo>
                  <a:lnTo>
                    <a:pt x="19" y="33"/>
                  </a:lnTo>
                  <a:lnTo>
                    <a:pt x="29" y="28"/>
                  </a:lnTo>
                  <a:lnTo>
                    <a:pt x="43" y="23"/>
                  </a:lnTo>
                  <a:lnTo>
                    <a:pt x="59" y="17"/>
                  </a:lnTo>
                  <a:lnTo>
                    <a:pt x="76" y="12"/>
                  </a:lnTo>
                  <a:lnTo>
                    <a:pt x="94" y="9"/>
                  </a:lnTo>
                  <a:lnTo>
                    <a:pt x="117" y="5"/>
                  </a:lnTo>
                  <a:lnTo>
                    <a:pt x="141" y="2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3" y="2"/>
                  </a:lnTo>
                  <a:lnTo>
                    <a:pt x="253" y="5"/>
                  </a:lnTo>
                  <a:lnTo>
                    <a:pt x="288" y="12"/>
                  </a:lnTo>
                  <a:lnTo>
                    <a:pt x="286" y="12"/>
                  </a:lnTo>
                  <a:lnTo>
                    <a:pt x="279" y="12"/>
                  </a:lnTo>
                  <a:lnTo>
                    <a:pt x="271" y="12"/>
                  </a:lnTo>
                  <a:lnTo>
                    <a:pt x="259" y="11"/>
                  </a:lnTo>
                  <a:lnTo>
                    <a:pt x="243" y="11"/>
                  </a:lnTo>
                  <a:lnTo>
                    <a:pt x="226" y="11"/>
                  </a:lnTo>
                  <a:lnTo>
                    <a:pt x="207" y="11"/>
                  </a:lnTo>
                  <a:lnTo>
                    <a:pt x="187" y="12"/>
                  </a:lnTo>
                  <a:lnTo>
                    <a:pt x="165" y="12"/>
                  </a:lnTo>
                  <a:lnTo>
                    <a:pt x="141" y="14"/>
                  </a:lnTo>
                  <a:lnTo>
                    <a:pt x="117" y="17"/>
                  </a:lnTo>
                  <a:lnTo>
                    <a:pt x="93" y="21"/>
                  </a:lnTo>
                  <a:lnTo>
                    <a:pt x="69" y="24"/>
                  </a:lnTo>
                  <a:lnTo>
                    <a:pt x="45" y="29"/>
                  </a:lnTo>
                  <a:lnTo>
                    <a:pt x="23" y="3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157"/>
            <p:cNvSpPr>
              <a:spLocks/>
            </p:cNvSpPr>
            <p:nvPr/>
          </p:nvSpPr>
          <p:spPr bwMode="auto">
            <a:xfrm>
              <a:off x="850" y="3679"/>
              <a:ext cx="457" cy="297"/>
            </a:xfrm>
            <a:custGeom>
              <a:avLst/>
              <a:gdLst>
                <a:gd name="T0" fmla="*/ 223 w 305"/>
                <a:gd name="T1" fmla="*/ 297 h 347"/>
                <a:gd name="T2" fmla="*/ 267 w 305"/>
                <a:gd name="T3" fmla="*/ 294 h 347"/>
                <a:gd name="T4" fmla="*/ 310 w 305"/>
                <a:gd name="T5" fmla="*/ 287 h 347"/>
                <a:gd name="T6" fmla="*/ 349 w 305"/>
                <a:gd name="T7" fmla="*/ 273 h 347"/>
                <a:gd name="T8" fmla="*/ 382 w 305"/>
                <a:gd name="T9" fmla="*/ 256 h 347"/>
                <a:gd name="T10" fmla="*/ 414 w 305"/>
                <a:gd name="T11" fmla="*/ 235 h 347"/>
                <a:gd name="T12" fmla="*/ 436 w 305"/>
                <a:gd name="T13" fmla="*/ 211 h 347"/>
                <a:gd name="T14" fmla="*/ 450 w 305"/>
                <a:gd name="T15" fmla="*/ 182 h 347"/>
                <a:gd name="T16" fmla="*/ 457 w 305"/>
                <a:gd name="T17" fmla="*/ 153 h 347"/>
                <a:gd name="T18" fmla="*/ 454 w 305"/>
                <a:gd name="T19" fmla="*/ 122 h 347"/>
                <a:gd name="T20" fmla="*/ 442 w 305"/>
                <a:gd name="T21" fmla="*/ 93 h 347"/>
                <a:gd name="T22" fmla="*/ 421 w 305"/>
                <a:gd name="T23" fmla="*/ 67 h 347"/>
                <a:gd name="T24" fmla="*/ 396 w 305"/>
                <a:gd name="T25" fmla="*/ 45 h 347"/>
                <a:gd name="T26" fmla="*/ 363 w 305"/>
                <a:gd name="T27" fmla="*/ 27 h 347"/>
                <a:gd name="T28" fmla="*/ 321 w 305"/>
                <a:gd name="T29" fmla="*/ 13 h 347"/>
                <a:gd name="T30" fmla="*/ 277 w 305"/>
                <a:gd name="T31" fmla="*/ 4 h 347"/>
                <a:gd name="T32" fmla="*/ 231 w 305"/>
                <a:gd name="T33" fmla="*/ 0 h 347"/>
                <a:gd name="T34" fmla="*/ 186 w 305"/>
                <a:gd name="T35" fmla="*/ 1 h 347"/>
                <a:gd name="T36" fmla="*/ 142 w 305"/>
                <a:gd name="T37" fmla="*/ 9 h 347"/>
                <a:gd name="T38" fmla="*/ 103 w 305"/>
                <a:gd name="T39" fmla="*/ 21 h 347"/>
                <a:gd name="T40" fmla="*/ 70 w 305"/>
                <a:gd name="T41" fmla="*/ 38 h 347"/>
                <a:gd name="T42" fmla="*/ 42 w 305"/>
                <a:gd name="T43" fmla="*/ 58 h 347"/>
                <a:gd name="T44" fmla="*/ 18 w 305"/>
                <a:gd name="T45" fmla="*/ 83 h 347"/>
                <a:gd name="T46" fmla="*/ 6 w 305"/>
                <a:gd name="T47" fmla="*/ 111 h 347"/>
                <a:gd name="T48" fmla="*/ 0 w 305"/>
                <a:gd name="T49" fmla="*/ 142 h 347"/>
                <a:gd name="T50" fmla="*/ 6 w 305"/>
                <a:gd name="T51" fmla="*/ 172 h 347"/>
                <a:gd name="T52" fmla="*/ 18 w 305"/>
                <a:gd name="T53" fmla="*/ 200 h 347"/>
                <a:gd name="T54" fmla="*/ 39 w 305"/>
                <a:gd name="T55" fmla="*/ 227 h 347"/>
                <a:gd name="T56" fmla="*/ 64 w 305"/>
                <a:gd name="T57" fmla="*/ 250 h 347"/>
                <a:gd name="T58" fmla="*/ 97 w 305"/>
                <a:gd name="T59" fmla="*/ 269 h 347"/>
                <a:gd name="T60" fmla="*/ 136 w 305"/>
                <a:gd name="T61" fmla="*/ 283 h 347"/>
                <a:gd name="T62" fmla="*/ 177 w 305"/>
                <a:gd name="T63" fmla="*/ 293 h 347"/>
                <a:gd name="T64" fmla="*/ 223 w 305"/>
                <a:gd name="T65" fmla="*/ 297 h 3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347"/>
                <a:gd name="T101" fmla="*/ 305 w 305"/>
                <a:gd name="T102" fmla="*/ 347 h 3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347">
                  <a:moveTo>
                    <a:pt x="149" y="347"/>
                  </a:moveTo>
                  <a:lnTo>
                    <a:pt x="178" y="343"/>
                  </a:lnTo>
                  <a:lnTo>
                    <a:pt x="207" y="335"/>
                  </a:lnTo>
                  <a:lnTo>
                    <a:pt x="233" y="319"/>
                  </a:lnTo>
                  <a:lnTo>
                    <a:pt x="255" y="299"/>
                  </a:lnTo>
                  <a:lnTo>
                    <a:pt x="276" y="275"/>
                  </a:lnTo>
                  <a:lnTo>
                    <a:pt x="291" y="246"/>
                  </a:lnTo>
                  <a:lnTo>
                    <a:pt x="300" y="213"/>
                  </a:lnTo>
                  <a:lnTo>
                    <a:pt x="305" y="179"/>
                  </a:lnTo>
                  <a:lnTo>
                    <a:pt x="303" y="143"/>
                  </a:lnTo>
                  <a:lnTo>
                    <a:pt x="295" y="109"/>
                  </a:lnTo>
                  <a:lnTo>
                    <a:pt x="281" y="78"/>
                  </a:lnTo>
                  <a:lnTo>
                    <a:pt x="264" y="53"/>
                  </a:lnTo>
                  <a:lnTo>
                    <a:pt x="242" y="32"/>
                  </a:lnTo>
                  <a:lnTo>
                    <a:pt x="214" y="15"/>
                  </a:lnTo>
                  <a:lnTo>
                    <a:pt x="185" y="5"/>
                  </a:lnTo>
                  <a:lnTo>
                    <a:pt x="154" y="0"/>
                  </a:lnTo>
                  <a:lnTo>
                    <a:pt x="124" y="1"/>
                  </a:lnTo>
                  <a:lnTo>
                    <a:pt x="95" y="10"/>
                  </a:lnTo>
                  <a:lnTo>
                    <a:pt x="69" y="25"/>
                  </a:lnTo>
                  <a:lnTo>
                    <a:pt x="47" y="44"/>
                  </a:lnTo>
                  <a:lnTo>
                    <a:pt x="28" y="68"/>
                  </a:lnTo>
                  <a:lnTo>
                    <a:pt x="12" y="97"/>
                  </a:lnTo>
                  <a:lnTo>
                    <a:pt x="4" y="130"/>
                  </a:lnTo>
                  <a:lnTo>
                    <a:pt x="0" y="166"/>
                  </a:lnTo>
                  <a:lnTo>
                    <a:pt x="4" y="201"/>
                  </a:lnTo>
                  <a:lnTo>
                    <a:pt x="12" y="234"/>
                  </a:lnTo>
                  <a:lnTo>
                    <a:pt x="26" y="265"/>
                  </a:lnTo>
                  <a:lnTo>
                    <a:pt x="43" y="292"/>
                  </a:lnTo>
                  <a:lnTo>
                    <a:pt x="65" y="314"/>
                  </a:lnTo>
                  <a:lnTo>
                    <a:pt x="91" y="331"/>
                  </a:lnTo>
                  <a:lnTo>
                    <a:pt x="118" y="342"/>
                  </a:lnTo>
                  <a:lnTo>
                    <a:pt x="149" y="3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Text Box 158"/>
            <p:cNvSpPr txBox="1">
              <a:spLocks noChangeArrowheads="1"/>
            </p:cNvSpPr>
            <p:nvPr/>
          </p:nvSpPr>
          <p:spPr bwMode="auto">
            <a:xfrm>
              <a:off x="834" y="3732"/>
              <a:ext cx="4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15 spf</a:t>
              </a:r>
            </a:p>
          </p:txBody>
        </p:sp>
      </p:grpSp>
      <p:grpSp>
        <p:nvGrpSpPr>
          <p:cNvPr id="5136" name="Group 159"/>
          <p:cNvGrpSpPr>
            <a:grpSpLocks/>
          </p:cNvGrpSpPr>
          <p:nvPr/>
        </p:nvGrpSpPr>
        <p:grpSpPr bwMode="auto">
          <a:xfrm>
            <a:off x="3486150" y="4652963"/>
            <a:ext cx="1114425" cy="1819275"/>
            <a:chOff x="733" y="2991"/>
            <a:chExt cx="702" cy="1146"/>
          </a:xfrm>
        </p:grpSpPr>
        <p:sp>
          <p:nvSpPr>
            <p:cNvPr id="5138" name="Freeform 160"/>
            <p:cNvSpPr>
              <a:spLocks/>
            </p:cNvSpPr>
            <p:nvPr/>
          </p:nvSpPr>
          <p:spPr bwMode="auto">
            <a:xfrm>
              <a:off x="733" y="2991"/>
              <a:ext cx="702" cy="1146"/>
            </a:xfrm>
            <a:custGeom>
              <a:avLst/>
              <a:gdLst>
                <a:gd name="T0" fmla="*/ 702 w 1900"/>
                <a:gd name="T1" fmla="*/ 437 h 3371"/>
                <a:gd name="T2" fmla="*/ 697 w 1900"/>
                <a:gd name="T3" fmla="*/ 400 h 3371"/>
                <a:gd name="T4" fmla="*/ 682 w 1900"/>
                <a:gd name="T5" fmla="*/ 371 h 3371"/>
                <a:gd name="T6" fmla="*/ 659 w 1900"/>
                <a:gd name="T7" fmla="*/ 349 h 3371"/>
                <a:gd name="T8" fmla="*/ 633 w 1900"/>
                <a:gd name="T9" fmla="*/ 331 h 3371"/>
                <a:gd name="T10" fmla="*/ 607 w 1900"/>
                <a:gd name="T11" fmla="*/ 319 h 3371"/>
                <a:gd name="T12" fmla="*/ 584 w 1900"/>
                <a:gd name="T13" fmla="*/ 310 h 3371"/>
                <a:gd name="T14" fmla="*/ 568 w 1900"/>
                <a:gd name="T15" fmla="*/ 306 h 3371"/>
                <a:gd name="T16" fmla="*/ 561 w 1900"/>
                <a:gd name="T17" fmla="*/ 305 h 3371"/>
                <a:gd name="T18" fmla="*/ 509 w 1900"/>
                <a:gd name="T19" fmla="*/ 287 h 3371"/>
                <a:gd name="T20" fmla="*/ 484 w 1900"/>
                <a:gd name="T21" fmla="*/ 267 h 3371"/>
                <a:gd name="T22" fmla="*/ 476 w 1900"/>
                <a:gd name="T23" fmla="*/ 251 h 3371"/>
                <a:gd name="T24" fmla="*/ 476 w 1900"/>
                <a:gd name="T25" fmla="*/ 243 h 3371"/>
                <a:gd name="T26" fmla="*/ 442 w 1900"/>
                <a:gd name="T27" fmla="*/ 22 h 3371"/>
                <a:gd name="T28" fmla="*/ 399 w 1900"/>
                <a:gd name="T29" fmla="*/ 6 h 3371"/>
                <a:gd name="T30" fmla="*/ 359 w 1900"/>
                <a:gd name="T31" fmla="*/ 0 h 3371"/>
                <a:gd name="T32" fmla="*/ 324 w 1900"/>
                <a:gd name="T33" fmla="*/ 1 h 3371"/>
                <a:gd name="T34" fmla="*/ 293 w 1900"/>
                <a:gd name="T35" fmla="*/ 7 h 3371"/>
                <a:gd name="T36" fmla="*/ 269 w 1900"/>
                <a:gd name="T37" fmla="*/ 17 h 3371"/>
                <a:gd name="T38" fmla="*/ 252 w 1900"/>
                <a:gd name="T39" fmla="*/ 25 h 3371"/>
                <a:gd name="T40" fmla="*/ 242 w 1900"/>
                <a:gd name="T41" fmla="*/ 31 h 3371"/>
                <a:gd name="T42" fmla="*/ 228 w 1900"/>
                <a:gd name="T43" fmla="*/ 252 h 3371"/>
                <a:gd name="T44" fmla="*/ 226 w 1900"/>
                <a:gd name="T45" fmla="*/ 257 h 3371"/>
                <a:gd name="T46" fmla="*/ 216 w 1900"/>
                <a:gd name="T47" fmla="*/ 270 h 3371"/>
                <a:gd name="T48" fmla="*/ 194 w 1900"/>
                <a:gd name="T49" fmla="*/ 284 h 3371"/>
                <a:gd name="T50" fmla="*/ 155 w 1900"/>
                <a:gd name="T51" fmla="*/ 295 h 3371"/>
                <a:gd name="T52" fmla="*/ 148 w 1900"/>
                <a:gd name="T53" fmla="*/ 297 h 3371"/>
                <a:gd name="T54" fmla="*/ 130 w 1900"/>
                <a:gd name="T55" fmla="*/ 303 h 3371"/>
                <a:gd name="T56" fmla="*/ 104 w 1900"/>
                <a:gd name="T57" fmla="*/ 312 h 3371"/>
                <a:gd name="T58" fmla="*/ 75 w 1900"/>
                <a:gd name="T59" fmla="*/ 327 h 3371"/>
                <a:gd name="T60" fmla="*/ 45 w 1900"/>
                <a:gd name="T61" fmla="*/ 346 h 3371"/>
                <a:gd name="T62" fmla="*/ 21 w 1900"/>
                <a:gd name="T63" fmla="*/ 370 h 3371"/>
                <a:gd name="T64" fmla="*/ 4 w 1900"/>
                <a:gd name="T65" fmla="*/ 400 h 3371"/>
                <a:gd name="T66" fmla="*/ 0 w 1900"/>
                <a:gd name="T67" fmla="*/ 437 h 3371"/>
                <a:gd name="T68" fmla="*/ 44 w 1900"/>
                <a:gd name="T69" fmla="*/ 959 h 3371"/>
                <a:gd name="T70" fmla="*/ 45 w 1900"/>
                <a:gd name="T71" fmla="*/ 972 h 3371"/>
                <a:gd name="T72" fmla="*/ 51 w 1900"/>
                <a:gd name="T73" fmla="*/ 994 h 3371"/>
                <a:gd name="T74" fmla="*/ 59 w 1900"/>
                <a:gd name="T75" fmla="*/ 1021 h 3371"/>
                <a:gd name="T76" fmla="*/ 73 w 1900"/>
                <a:gd name="T77" fmla="*/ 1052 h 3371"/>
                <a:gd name="T78" fmla="*/ 92 w 1900"/>
                <a:gd name="T79" fmla="*/ 1082 h 3371"/>
                <a:gd name="T80" fmla="*/ 119 w 1900"/>
                <a:gd name="T81" fmla="*/ 1109 h 3371"/>
                <a:gd name="T82" fmla="*/ 154 w 1900"/>
                <a:gd name="T83" fmla="*/ 1128 h 3371"/>
                <a:gd name="T84" fmla="*/ 177 w 1900"/>
                <a:gd name="T85" fmla="*/ 1134 h 3371"/>
                <a:gd name="T86" fmla="*/ 190 w 1900"/>
                <a:gd name="T87" fmla="*/ 1137 h 3371"/>
                <a:gd name="T88" fmla="*/ 215 w 1900"/>
                <a:gd name="T89" fmla="*/ 1139 h 3371"/>
                <a:gd name="T90" fmla="*/ 251 w 1900"/>
                <a:gd name="T91" fmla="*/ 1143 h 3371"/>
                <a:gd name="T92" fmla="*/ 296 w 1900"/>
                <a:gd name="T93" fmla="*/ 1145 h 3371"/>
                <a:gd name="T94" fmla="*/ 349 w 1900"/>
                <a:gd name="T95" fmla="*/ 1146 h 3371"/>
                <a:gd name="T96" fmla="*/ 409 w 1900"/>
                <a:gd name="T97" fmla="*/ 1145 h 3371"/>
                <a:gd name="T98" fmla="*/ 474 w 1900"/>
                <a:gd name="T99" fmla="*/ 1141 h 3371"/>
                <a:gd name="T100" fmla="*/ 509 w 1900"/>
                <a:gd name="T101" fmla="*/ 1137 h 3371"/>
                <a:gd name="T102" fmla="*/ 517 w 1900"/>
                <a:gd name="T103" fmla="*/ 1135 h 3371"/>
                <a:gd name="T104" fmla="*/ 531 w 1900"/>
                <a:gd name="T105" fmla="*/ 1131 h 3371"/>
                <a:gd name="T106" fmla="*/ 548 w 1900"/>
                <a:gd name="T107" fmla="*/ 1122 h 3371"/>
                <a:gd name="T108" fmla="*/ 569 w 1900"/>
                <a:gd name="T109" fmla="*/ 1107 h 3371"/>
                <a:gd name="T110" fmla="*/ 590 w 1900"/>
                <a:gd name="T111" fmla="*/ 1085 h 3371"/>
                <a:gd name="T112" fmla="*/ 610 w 1900"/>
                <a:gd name="T113" fmla="*/ 1054 h 3371"/>
                <a:gd name="T114" fmla="*/ 627 w 1900"/>
                <a:gd name="T115" fmla="*/ 1012 h 33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0"/>
                <a:gd name="T175" fmla="*/ 0 h 3371"/>
                <a:gd name="T176" fmla="*/ 1900 w 1900"/>
                <a:gd name="T177" fmla="*/ 3371 h 33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0" h="3371">
                  <a:moveTo>
                    <a:pt x="1717" y="2901"/>
                  </a:moveTo>
                  <a:lnTo>
                    <a:pt x="1900" y="1284"/>
                  </a:lnTo>
                  <a:lnTo>
                    <a:pt x="1896" y="1229"/>
                  </a:lnTo>
                  <a:lnTo>
                    <a:pt x="1886" y="1178"/>
                  </a:lnTo>
                  <a:lnTo>
                    <a:pt x="1869" y="1133"/>
                  </a:lnTo>
                  <a:lnTo>
                    <a:pt x="1845" y="1092"/>
                  </a:lnTo>
                  <a:lnTo>
                    <a:pt x="1816" y="1056"/>
                  </a:lnTo>
                  <a:lnTo>
                    <a:pt x="1783" y="1026"/>
                  </a:lnTo>
                  <a:lnTo>
                    <a:pt x="1749" y="998"/>
                  </a:lnTo>
                  <a:lnTo>
                    <a:pt x="1713" y="974"/>
                  </a:lnTo>
                  <a:lnTo>
                    <a:pt x="1677" y="954"/>
                  </a:lnTo>
                  <a:lnTo>
                    <a:pt x="1642" y="937"/>
                  </a:lnTo>
                  <a:lnTo>
                    <a:pt x="1609" y="923"/>
                  </a:lnTo>
                  <a:lnTo>
                    <a:pt x="1580" y="913"/>
                  </a:lnTo>
                  <a:lnTo>
                    <a:pt x="1554" y="904"/>
                  </a:lnTo>
                  <a:lnTo>
                    <a:pt x="1536" y="899"/>
                  </a:lnTo>
                  <a:lnTo>
                    <a:pt x="1524" y="897"/>
                  </a:lnTo>
                  <a:lnTo>
                    <a:pt x="1518" y="896"/>
                  </a:lnTo>
                  <a:lnTo>
                    <a:pt x="1436" y="872"/>
                  </a:lnTo>
                  <a:lnTo>
                    <a:pt x="1377" y="843"/>
                  </a:lnTo>
                  <a:lnTo>
                    <a:pt x="1336" y="814"/>
                  </a:lnTo>
                  <a:lnTo>
                    <a:pt x="1310" y="784"/>
                  </a:lnTo>
                  <a:lnTo>
                    <a:pt x="1296" y="757"/>
                  </a:lnTo>
                  <a:lnTo>
                    <a:pt x="1289" y="737"/>
                  </a:lnTo>
                  <a:lnTo>
                    <a:pt x="1289" y="721"/>
                  </a:lnTo>
                  <a:lnTo>
                    <a:pt x="1289" y="716"/>
                  </a:lnTo>
                  <a:lnTo>
                    <a:pt x="1255" y="102"/>
                  </a:lnTo>
                  <a:lnTo>
                    <a:pt x="1195" y="65"/>
                  </a:lnTo>
                  <a:lnTo>
                    <a:pt x="1137" y="37"/>
                  </a:lnTo>
                  <a:lnTo>
                    <a:pt x="1081" y="17"/>
                  </a:lnTo>
                  <a:lnTo>
                    <a:pt x="1026" y="5"/>
                  </a:lnTo>
                  <a:lnTo>
                    <a:pt x="973" y="0"/>
                  </a:lnTo>
                  <a:lnTo>
                    <a:pt x="923" y="0"/>
                  </a:lnTo>
                  <a:lnTo>
                    <a:pt x="877" y="3"/>
                  </a:lnTo>
                  <a:lnTo>
                    <a:pt x="833" y="12"/>
                  </a:lnTo>
                  <a:lnTo>
                    <a:pt x="794" y="22"/>
                  </a:lnTo>
                  <a:lnTo>
                    <a:pt x="758" y="36"/>
                  </a:lnTo>
                  <a:lnTo>
                    <a:pt x="727" y="49"/>
                  </a:lnTo>
                  <a:lnTo>
                    <a:pt x="701" y="61"/>
                  </a:lnTo>
                  <a:lnTo>
                    <a:pt x="681" y="73"/>
                  </a:lnTo>
                  <a:lnTo>
                    <a:pt x="664" y="84"/>
                  </a:lnTo>
                  <a:lnTo>
                    <a:pt x="655" y="90"/>
                  </a:lnTo>
                  <a:lnTo>
                    <a:pt x="652" y="92"/>
                  </a:lnTo>
                  <a:lnTo>
                    <a:pt x="617" y="740"/>
                  </a:lnTo>
                  <a:lnTo>
                    <a:pt x="616" y="745"/>
                  </a:lnTo>
                  <a:lnTo>
                    <a:pt x="611" y="755"/>
                  </a:lnTo>
                  <a:lnTo>
                    <a:pt x="600" y="773"/>
                  </a:lnTo>
                  <a:lnTo>
                    <a:pt x="585" y="793"/>
                  </a:lnTo>
                  <a:lnTo>
                    <a:pt x="559" y="815"/>
                  </a:lnTo>
                  <a:lnTo>
                    <a:pt x="525" y="836"/>
                  </a:lnTo>
                  <a:lnTo>
                    <a:pt x="479" y="855"/>
                  </a:lnTo>
                  <a:lnTo>
                    <a:pt x="419" y="868"/>
                  </a:lnTo>
                  <a:lnTo>
                    <a:pt x="414" y="870"/>
                  </a:lnTo>
                  <a:lnTo>
                    <a:pt x="400" y="873"/>
                  </a:lnTo>
                  <a:lnTo>
                    <a:pt x="378" y="880"/>
                  </a:lnTo>
                  <a:lnTo>
                    <a:pt x="351" y="890"/>
                  </a:lnTo>
                  <a:lnTo>
                    <a:pt x="318" y="902"/>
                  </a:lnTo>
                  <a:lnTo>
                    <a:pt x="281" y="918"/>
                  </a:lnTo>
                  <a:lnTo>
                    <a:pt x="241" y="937"/>
                  </a:lnTo>
                  <a:lnTo>
                    <a:pt x="202" y="961"/>
                  </a:lnTo>
                  <a:lnTo>
                    <a:pt x="161" y="986"/>
                  </a:lnTo>
                  <a:lnTo>
                    <a:pt x="123" y="1017"/>
                  </a:lnTo>
                  <a:lnTo>
                    <a:pt x="87" y="1049"/>
                  </a:lnTo>
                  <a:lnTo>
                    <a:pt x="57" y="1089"/>
                  </a:lnTo>
                  <a:lnTo>
                    <a:pt x="31" y="1130"/>
                  </a:lnTo>
                  <a:lnTo>
                    <a:pt x="12" y="1178"/>
                  </a:lnTo>
                  <a:lnTo>
                    <a:pt x="2" y="1227"/>
                  </a:lnTo>
                  <a:lnTo>
                    <a:pt x="0" y="1284"/>
                  </a:lnTo>
                  <a:lnTo>
                    <a:pt x="118" y="2817"/>
                  </a:lnTo>
                  <a:lnTo>
                    <a:pt x="118" y="2822"/>
                  </a:lnTo>
                  <a:lnTo>
                    <a:pt x="120" y="2836"/>
                  </a:lnTo>
                  <a:lnTo>
                    <a:pt x="123" y="2858"/>
                  </a:lnTo>
                  <a:lnTo>
                    <a:pt x="128" y="2887"/>
                  </a:lnTo>
                  <a:lnTo>
                    <a:pt x="137" y="2923"/>
                  </a:lnTo>
                  <a:lnTo>
                    <a:pt x="147" y="2963"/>
                  </a:lnTo>
                  <a:lnTo>
                    <a:pt x="159" y="3004"/>
                  </a:lnTo>
                  <a:lnTo>
                    <a:pt x="176" y="3048"/>
                  </a:lnTo>
                  <a:lnTo>
                    <a:pt x="197" y="3094"/>
                  </a:lnTo>
                  <a:lnTo>
                    <a:pt x="221" y="3139"/>
                  </a:lnTo>
                  <a:lnTo>
                    <a:pt x="250" y="3183"/>
                  </a:lnTo>
                  <a:lnTo>
                    <a:pt x="284" y="3224"/>
                  </a:lnTo>
                  <a:lnTo>
                    <a:pt x="322" y="3262"/>
                  </a:lnTo>
                  <a:lnTo>
                    <a:pt x="366" y="3292"/>
                  </a:lnTo>
                  <a:lnTo>
                    <a:pt x="417" y="3318"/>
                  </a:lnTo>
                  <a:lnTo>
                    <a:pt x="474" y="3337"/>
                  </a:lnTo>
                  <a:lnTo>
                    <a:pt x="479" y="3337"/>
                  </a:lnTo>
                  <a:lnTo>
                    <a:pt x="493" y="3340"/>
                  </a:lnTo>
                  <a:lnTo>
                    <a:pt x="515" y="3344"/>
                  </a:lnTo>
                  <a:lnTo>
                    <a:pt x="544" y="3347"/>
                  </a:lnTo>
                  <a:lnTo>
                    <a:pt x="582" y="3351"/>
                  </a:lnTo>
                  <a:lnTo>
                    <a:pt x="628" y="3356"/>
                  </a:lnTo>
                  <a:lnTo>
                    <a:pt x="679" y="3361"/>
                  </a:lnTo>
                  <a:lnTo>
                    <a:pt x="737" y="3364"/>
                  </a:lnTo>
                  <a:lnTo>
                    <a:pt x="800" y="3368"/>
                  </a:lnTo>
                  <a:lnTo>
                    <a:pt x="870" y="3369"/>
                  </a:lnTo>
                  <a:lnTo>
                    <a:pt x="944" y="3371"/>
                  </a:lnTo>
                  <a:lnTo>
                    <a:pt x="1023" y="3369"/>
                  </a:lnTo>
                  <a:lnTo>
                    <a:pt x="1106" y="3368"/>
                  </a:lnTo>
                  <a:lnTo>
                    <a:pt x="1194" y="3363"/>
                  </a:lnTo>
                  <a:lnTo>
                    <a:pt x="1283" y="3356"/>
                  </a:lnTo>
                  <a:lnTo>
                    <a:pt x="1375" y="3345"/>
                  </a:lnTo>
                  <a:lnTo>
                    <a:pt x="1378" y="3345"/>
                  </a:lnTo>
                  <a:lnTo>
                    <a:pt x="1385" y="3344"/>
                  </a:lnTo>
                  <a:lnTo>
                    <a:pt x="1399" y="3340"/>
                  </a:lnTo>
                  <a:lnTo>
                    <a:pt x="1416" y="3335"/>
                  </a:lnTo>
                  <a:lnTo>
                    <a:pt x="1436" y="3327"/>
                  </a:lnTo>
                  <a:lnTo>
                    <a:pt x="1459" y="3316"/>
                  </a:lnTo>
                  <a:lnTo>
                    <a:pt x="1484" y="3301"/>
                  </a:lnTo>
                  <a:lnTo>
                    <a:pt x="1512" y="3282"/>
                  </a:lnTo>
                  <a:lnTo>
                    <a:pt x="1541" y="3257"/>
                  </a:lnTo>
                  <a:lnTo>
                    <a:pt x="1568" y="3227"/>
                  </a:lnTo>
                  <a:lnTo>
                    <a:pt x="1597" y="3192"/>
                  </a:lnTo>
                  <a:lnTo>
                    <a:pt x="1624" y="3149"/>
                  </a:lnTo>
                  <a:lnTo>
                    <a:pt x="1652" y="3099"/>
                  </a:lnTo>
                  <a:lnTo>
                    <a:pt x="1676" y="3041"/>
                  </a:lnTo>
                  <a:lnTo>
                    <a:pt x="1698" y="2976"/>
                  </a:lnTo>
                  <a:lnTo>
                    <a:pt x="1717" y="29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61"/>
            <p:cNvSpPr>
              <a:spLocks/>
            </p:cNvSpPr>
            <p:nvPr/>
          </p:nvSpPr>
          <p:spPr bwMode="auto">
            <a:xfrm>
              <a:off x="988" y="3014"/>
              <a:ext cx="200" cy="237"/>
            </a:xfrm>
            <a:custGeom>
              <a:avLst/>
              <a:gdLst>
                <a:gd name="T0" fmla="*/ 6 w 501"/>
                <a:gd name="T1" fmla="*/ 14 h 608"/>
                <a:gd name="T2" fmla="*/ 7 w 501"/>
                <a:gd name="T3" fmla="*/ 14 h 608"/>
                <a:gd name="T4" fmla="*/ 10 w 501"/>
                <a:gd name="T5" fmla="*/ 13 h 608"/>
                <a:gd name="T6" fmla="*/ 14 w 501"/>
                <a:gd name="T7" fmla="*/ 12 h 608"/>
                <a:gd name="T8" fmla="*/ 19 w 501"/>
                <a:gd name="T9" fmla="*/ 10 h 608"/>
                <a:gd name="T10" fmla="*/ 26 w 501"/>
                <a:gd name="T11" fmla="*/ 8 h 608"/>
                <a:gd name="T12" fmla="*/ 35 w 501"/>
                <a:gd name="T13" fmla="*/ 5 h 608"/>
                <a:gd name="T14" fmla="*/ 45 w 501"/>
                <a:gd name="T15" fmla="*/ 4 h 608"/>
                <a:gd name="T16" fmla="*/ 56 w 501"/>
                <a:gd name="T17" fmla="*/ 2 h 608"/>
                <a:gd name="T18" fmla="*/ 69 w 501"/>
                <a:gd name="T19" fmla="*/ 1 h 608"/>
                <a:gd name="T20" fmla="*/ 83 w 501"/>
                <a:gd name="T21" fmla="*/ 0 h 608"/>
                <a:gd name="T22" fmla="*/ 98 w 501"/>
                <a:gd name="T23" fmla="*/ 0 h 608"/>
                <a:gd name="T24" fmla="*/ 115 w 501"/>
                <a:gd name="T25" fmla="*/ 1 h 608"/>
                <a:gd name="T26" fmla="*/ 133 w 501"/>
                <a:gd name="T27" fmla="*/ 3 h 608"/>
                <a:gd name="T28" fmla="*/ 152 w 501"/>
                <a:gd name="T29" fmla="*/ 7 h 608"/>
                <a:gd name="T30" fmla="*/ 172 w 501"/>
                <a:gd name="T31" fmla="*/ 11 h 608"/>
                <a:gd name="T32" fmla="*/ 194 w 501"/>
                <a:gd name="T33" fmla="*/ 17 h 608"/>
                <a:gd name="T34" fmla="*/ 200 w 501"/>
                <a:gd name="T35" fmla="*/ 237 h 608"/>
                <a:gd name="T36" fmla="*/ 198 w 501"/>
                <a:gd name="T37" fmla="*/ 237 h 608"/>
                <a:gd name="T38" fmla="*/ 195 w 501"/>
                <a:gd name="T39" fmla="*/ 237 h 608"/>
                <a:gd name="T40" fmla="*/ 190 w 501"/>
                <a:gd name="T41" fmla="*/ 236 h 608"/>
                <a:gd name="T42" fmla="*/ 182 w 501"/>
                <a:gd name="T43" fmla="*/ 235 h 608"/>
                <a:gd name="T44" fmla="*/ 173 w 501"/>
                <a:gd name="T45" fmla="*/ 234 h 608"/>
                <a:gd name="T46" fmla="*/ 162 w 501"/>
                <a:gd name="T47" fmla="*/ 233 h 608"/>
                <a:gd name="T48" fmla="*/ 150 w 501"/>
                <a:gd name="T49" fmla="*/ 231 h 608"/>
                <a:gd name="T50" fmla="*/ 137 w 501"/>
                <a:gd name="T51" fmla="*/ 230 h 608"/>
                <a:gd name="T52" fmla="*/ 121 w 501"/>
                <a:gd name="T53" fmla="*/ 229 h 608"/>
                <a:gd name="T54" fmla="*/ 106 w 501"/>
                <a:gd name="T55" fmla="*/ 228 h 608"/>
                <a:gd name="T56" fmla="*/ 89 w 501"/>
                <a:gd name="T57" fmla="*/ 228 h 608"/>
                <a:gd name="T58" fmla="*/ 72 w 501"/>
                <a:gd name="T59" fmla="*/ 228 h 608"/>
                <a:gd name="T60" fmla="*/ 54 w 501"/>
                <a:gd name="T61" fmla="*/ 228 h 608"/>
                <a:gd name="T62" fmla="*/ 36 w 501"/>
                <a:gd name="T63" fmla="*/ 229 h 608"/>
                <a:gd name="T64" fmla="*/ 18 w 501"/>
                <a:gd name="T65" fmla="*/ 230 h 608"/>
                <a:gd name="T66" fmla="*/ 0 w 501"/>
                <a:gd name="T67" fmla="*/ 233 h 608"/>
                <a:gd name="T68" fmla="*/ 6 w 501"/>
                <a:gd name="T69" fmla="*/ 14 h 6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1"/>
                <a:gd name="T106" fmla="*/ 0 h 608"/>
                <a:gd name="T107" fmla="*/ 501 w 501"/>
                <a:gd name="T108" fmla="*/ 608 h 6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1" h="608">
                  <a:moveTo>
                    <a:pt x="15" y="37"/>
                  </a:moveTo>
                  <a:lnTo>
                    <a:pt x="17" y="36"/>
                  </a:lnTo>
                  <a:lnTo>
                    <a:pt x="24" y="34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5" y="20"/>
                  </a:lnTo>
                  <a:lnTo>
                    <a:pt x="87" y="14"/>
                  </a:lnTo>
                  <a:lnTo>
                    <a:pt x="112" y="10"/>
                  </a:lnTo>
                  <a:lnTo>
                    <a:pt x="140" y="5"/>
                  </a:lnTo>
                  <a:lnTo>
                    <a:pt x="172" y="2"/>
                  </a:lnTo>
                  <a:lnTo>
                    <a:pt x="208" y="0"/>
                  </a:lnTo>
                  <a:lnTo>
                    <a:pt x="246" y="0"/>
                  </a:lnTo>
                  <a:lnTo>
                    <a:pt x="289" y="3"/>
                  </a:lnTo>
                  <a:lnTo>
                    <a:pt x="333" y="8"/>
                  </a:lnTo>
                  <a:lnTo>
                    <a:pt x="381" y="17"/>
                  </a:lnTo>
                  <a:lnTo>
                    <a:pt x="432" y="29"/>
                  </a:lnTo>
                  <a:lnTo>
                    <a:pt x="485" y="44"/>
                  </a:lnTo>
                  <a:lnTo>
                    <a:pt x="501" y="608"/>
                  </a:lnTo>
                  <a:lnTo>
                    <a:pt x="497" y="608"/>
                  </a:lnTo>
                  <a:lnTo>
                    <a:pt x="489" y="607"/>
                  </a:lnTo>
                  <a:lnTo>
                    <a:pt x="475" y="605"/>
                  </a:lnTo>
                  <a:lnTo>
                    <a:pt x="456" y="602"/>
                  </a:lnTo>
                  <a:lnTo>
                    <a:pt x="434" y="600"/>
                  </a:lnTo>
                  <a:lnTo>
                    <a:pt x="407" y="597"/>
                  </a:lnTo>
                  <a:lnTo>
                    <a:pt x="376" y="593"/>
                  </a:lnTo>
                  <a:lnTo>
                    <a:pt x="342" y="591"/>
                  </a:lnTo>
                  <a:lnTo>
                    <a:pt x="304" y="588"/>
                  </a:lnTo>
                  <a:lnTo>
                    <a:pt x="265" y="586"/>
                  </a:lnTo>
                  <a:lnTo>
                    <a:pt x="224" y="586"/>
                  </a:lnTo>
                  <a:lnTo>
                    <a:pt x="181" y="585"/>
                  </a:lnTo>
                  <a:lnTo>
                    <a:pt x="136" y="586"/>
                  </a:lnTo>
                  <a:lnTo>
                    <a:pt x="90" y="588"/>
                  </a:lnTo>
                  <a:lnTo>
                    <a:pt x="46" y="591"/>
                  </a:lnTo>
                  <a:lnTo>
                    <a:pt x="0" y="59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2"/>
            <p:cNvSpPr>
              <a:spLocks/>
            </p:cNvSpPr>
            <p:nvPr/>
          </p:nvSpPr>
          <p:spPr bwMode="auto">
            <a:xfrm>
              <a:off x="1104" y="3014"/>
              <a:ext cx="60" cy="235"/>
            </a:xfrm>
            <a:custGeom>
              <a:avLst/>
              <a:gdLst>
                <a:gd name="T0" fmla="*/ 0 w 152"/>
                <a:gd name="T1" fmla="*/ 0 h 603"/>
                <a:gd name="T2" fmla="*/ 59 w 152"/>
                <a:gd name="T3" fmla="*/ 11 h 603"/>
                <a:gd name="T4" fmla="*/ 60 w 152"/>
                <a:gd name="T5" fmla="*/ 235 h 603"/>
                <a:gd name="T6" fmla="*/ 2 w 152"/>
                <a:gd name="T7" fmla="*/ 229 h 603"/>
                <a:gd name="T8" fmla="*/ 0 w 152"/>
                <a:gd name="T9" fmla="*/ 0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03"/>
                <a:gd name="T17" fmla="*/ 152 w 152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03">
                  <a:moveTo>
                    <a:pt x="0" y="0"/>
                  </a:moveTo>
                  <a:lnTo>
                    <a:pt x="150" y="29"/>
                  </a:lnTo>
                  <a:lnTo>
                    <a:pt x="152" y="603"/>
                  </a:lnTo>
                  <a:lnTo>
                    <a:pt x="6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63"/>
            <p:cNvSpPr>
              <a:spLocks/>
            </p:cNvSpPr>
            <p:nvPr/>
          </p:nvSpPr>
          <p:spPr bwMode="auto">
            <a:xfrm>
              <a:off x="1079" y="3013"/>
              <a:ext cx="27" cy="230"/>
            </a:xfrm>
            <a:custGeom>
              <a:avLst/>
              <a:gdLst>
                <a:gd name="T0" fmla="*/ 25 w 68"/>
                <a:gd name="T1" fmla="*/ 1 h 590"/>
                <a:gd name="T2" fmla="*/ 27 w 68"/>
                <a:gd name="T3" fmla="*/ 230 h 590"/>
                <a:gd name="T4" fmla="*/ 0 w 68"/>
                <a:gd name="T5" fmla="*/ 230 h 590"/>
                <a:gd name="T6" fmla="*/ 3 w 68"/>
                <a:gd name="T7" fmla="*/ 0 h 590"/>
                <a:gd name="T8" fmla="*/ 25 w 68"/>
                <a:gd name="T9" fmla="*/ 1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90"/>
                <a:gd name="T17" fmla="*/ 68 w 68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90">
                  <a:moveTo>
                    <a:pt x="62" y="2"/>
                  </a:moveTo>
                  <a:lnTo>
                    <a:pt x="68" y="590"/>
                  </a:lnTo>
                  <a:lnTo>
                    <a:pt x="0" y="590"/>
                  </a:lnTo>
                  <a:lnTo>
                    <a:pt x="7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64"/>
            <p:cNvSpPr>
              <a:spLocks/>
            </p:cNvSpPr>
            <p:nvPr/>
          </p:nvSpPr>
          <p:spPr bwMode="auto">
            <a:xfrm>
              <a:off x="1010" y="3019"/>
              <a:ext cx="20" cy="224"/>
            </a:xfrm>
            <a:custGeom>
              <a:avLst/>
              <a:gdLst>
                <a:gd name="T0" fmla="*/ 0 w 51"/>
                <a:gd name="T1" fmla="*/ 3 h 574"/>
                <a:gd name="T2" fmla="*/ 20 w 51"/>
                <a:gd name="T3" fmla="*/ 0 h 574"/>
                <a:gd name="T4" fmla="*/ 20 w 51"/>
                <a:gd name="T5" fmla="*/ 224 h 574"/>
                <a:gd name="T6" fmla="*/ 0 w 51"/>
                <a:gd name="T7" fmla="*/ 224 h 574"/>
                <a:gd name="T8" fmla="*/ 0 w 51"/>
                <a:gd name="T9" fmla="*/ 3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74"/>
                <a:gd name="T17" fmla="*/ 51 w 51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74">
                  <a:moveTo>
                    <a:pt x="1" y="8"/>
                  </a:moveTo>
                  <a:lnTo>
                    <a:pt x="51" y="0"/>
                  </a:lnTo>
                  <a:lnTo>
                    <a:pt x="51" y="574"/>
                  </a:lnTo>
                  <a:lnTo>
                    <a:pt x="0" y="574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65"/>
            <p:cNvSpPr>
              <a:spLocks/>
            </p:cNvSpPr>
            <p:nvPr/>
          </p:nvSpPr>
          <p:spPr bwMode="auto">
            <a:xfrm>
              <a:off x="754" y="3274"/>
              <a:ext cx="660" cy="328"/>
            </a:xfrm>
            <a:custGeom>
              <a:avLst/>
              <a:gdLst>
                <a:gd name="T0" fmla="*/ 1 w 1666"/>
                <a:gd name="T1" fmla="*/ 122 h 841"/>
                <a:gd name="T2" fmla="*/ 5 w 1666"/>
                <a:gd name="T3" fmla="*/ 112 h 841"/>
                <a:gd name="T4" fmla="*/ 16 w 1666"/>
                <a:gd name="T5" fmla="*/ 93 h 841"/>
                <a:gd name="T6" fmla="*/ 37 w 1666"/>
                <a:gd name="T7" fmla="*/ 71 h 841"/>
                <a:gd name="T8" fmla="*/ 71 w 1666"/>
                <a:gd name="T9" fmla="*/ 48 h 841"/>
                <a:gd name="T10" fmla="*/ 118 w 1666"/>
                <a:gd name="T11" fmla="*/ 26 h 841"/>
                <a:gd name="T12" fmla="*/ 186 w 1666"/>
                <a:gd name="T13" fmla="*/ 9 h 841"/>
                <a:gd name="T14" fmla="*/ 273 w 1666"/>
                <a:gd name="T15" fmla="*/ 1 h 841"/>
                <a:gd name="T16" fmla="*/ 329 w 1666"/>
                <a:gd name="T17" fmla="*/ 0 h 841"/>
                <a:gd name="T18" fmla="*/ 354 w 1666"/>
                <a:gd name="T19" fmla="*/ 1 h 841"/>
                <a:gd name="T20" fmla="*/ 399 w 1666"/>
                <a:gd name="T21" fmla="*/ 5 h 841"/>
                <a:gd name="T22" fmla="*/ 455 w 1666"/>
                <a:gd name="T23" fmla="*/ 14 h 841"/>
                <a:gd name="T24" fmla="*/ 515 w 1666"/>
                <a:gd name="T25" fmla="*/ 29 h 841"/>
                <a:gd name="T26" fmla="*/ 574 w 1666"/>
                <a:gd name="T27" fmla="*/ 50 h 841"/>
                <a:gd name="T28" fmla="*/ 622 w 1666"/>
                <a:gd name="T29" fmla="*/ 80 h 841"/>
                <a:gd name="T30" fmla="*/ 653 w 1666"/>
                <a:gd name="T31" fmla="*/ 121 h 841"/>
                <a:gd name="T32" fmla="*/ 643 w 1666"/>
                <a:gd name="T33" fmla="*/ 318 h 841"/>
                <a:gd name="T34" fmla="*/ 638 w 1666"/>
                <a:gd name="T35" fmla="*/ 319 h 841"/>
                <a:gd name="T36" fmla="*/ 625 w 1666"/>
                <a:gd name="T37" fmla="*/ 319 h 841"/>
                <a:gd name="T38" fmla="*/ 603 w 1666"/>
                <a:gd name="T39" fmla="*/ 321 h 841"/>
                <a:gd name="T40" fmla="*/ 574 w 1666"/>
                <a:gd name="T41" fmla="*/ 323 h 841"/>
                <a:gd name="T42" fmla="*/ 540 w 1666"/>
                <a:gd name="T43" fmla="*/ 325 h 841"/>
                <a:gd name="T44" fmla="*/ 500 w 1666"/>
                <a:gd name="T45" fmla="*/ 326 h 841"/>
                <a:gd name="T46" fmla="*/ 456 w 1666"/>
                <a:gd name="T47" fmla="*/ 327 h 841"/>
                <a:gd name="T48" fmla="*/ 408 w 1666"/>
                <a:gd name="T49" fmla="*/ 328 h 841"/>
                <a:gd name="T50" fmla="*/ 358 w 1666"/>
                <a:gd name="T51" fmla="*/ 327 h 841"/>
                <a:gd name="T52" fmla="*/ 306 w 1666"/>
                <a:gd name="T53" fmla="*/ 327 h 841"/>
                <a:gd name="T54" fmla="*/ 254 w 1666"/>
                <a:gd name="T55" fmla="*/ 324 h 841"/>
                <a:gd name="T56" fmla="*/ 200 w 1666"/>
                <a:gd name="T57" fmla="*/ 320 h 841"/>
                <a:gd name="T58" fmla="*/ 149 w 1666"/>
                <a:gd name="T59" fmla="*/ 315 h 841"/>
                <a:gd name="T60" fmla="*/ 100 w 1666"/>
                <a:gd name="T61" fmla="*/ 307 h 841"/>
                <a:gd name="T62" fmla="*/ 53 w 1666"/>
                <a:gd name="T63" fmla="*/ 298 h 841"/>
                <a:gd name="T64" fmla="*/ 10 w 1666"/>
                <a:gd name="T65" fmla="*/ 287 h 8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6"/>
                <a:gd name="T100" fmla="*/ 0 h 841"/>
                <a:gd name="T101" fmla="*/ 1666 w 1666"/>
                <a:gd name="T102" fmla="*/ 841 h 8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6" h="841">
                  <a:moveTo>
                    <a:pt x="0" y="316"/>
                  </a:moveTo>
                  <a:lnTo>
                    <a:pt x="2" y="313"/>
                  </a:lnTo>
                  <a:lnTo>
                    <a:pt x="5" y="303"/>
                  </a:lnTo>
                  <a:lnTo>
                    <a:pt x="12" y="286"/>
                  </a:lnTo>
                  <a:lnTo>
                    <a:pt x="24" y="265"/>
                  </a:lnTo>
                  <a:lnTo>
                    <a:pt x="41" y="239"/>
                  </a:lnTo>
                  <a:lnTo>
                    <a:pt x="64" y="212"/>
                  </a:lnTo>
                  <a:lnTo>
                    <a:pt x="93" y="183"/>
                  </a:lnTo>
                  <a:lnTo>
                    <a:pt x="132" y="152"/>
                  </a:lnTo>
                  <a:lnTo>
                    <a:pt x="178" y="123"/>
                  </a:lnTo>
                  <a:lnTo>
                    <a:pt x="235" y="94"/>
                  </a:lnTo>
                  <a:lnTo>
                    <a:pt x="299" y="67"/>
                  </a:lnTo>
                  <a:lnTo>
                    <a:pt x="378" y="45"/>
                  </a:lnTo>
                  <a:lnTo>
                    <a:pt x="469" y="24"/>
                  </a:lnTo>
                  <a:lnTo>
                    <a:pt x="571" y="10"/>
                  </a:lnTo>
                  <a:lnTo>
                    <a:pt x="689" y="2"/>
                  </a:lnTo>
                  <a:lnTo>
                    <a:pt x="821" y="0"/>
                  </a:lnTo>
                  <a:lnTo>
                    <a:pt x="830" y="0"/>
                  </a:lnTo>
                  <a:lnTo>
                    <a:pt x="855" y="2"/>
                  </a:lnTo>
                  <a:lnTo>
                    <a:pt x="894" y="3"/>
                  </a:lnTo>
                  <a:lnTo>
                    <a:pt x="946" y="9"/>
                  </a:lnTo>
                  <a:lnTo>
                    <a:pt x="1007" y="14"/>
                  </a:lnTo>
                  <a:lnTo>
                    <a:pt x="1076" y="24"/>
                  </a:lnTo>
                  <a:lnTo>
                    <a:pt x="1149" y="36"/>
                  </a:lnTo>
                  <a:lnTo>
                    <a:pt x="1224" y="53"/>
                  </a:lnTo>
                  <a:lnTo>
                    <a:pt x="1301" y="74"/>
                  </a:lnTo>
                  <a:lnTo>
                    <a:pt x="1377" y="98"/>
                  </a:lnTo>
                  <a:lnTo>
                    <a:pt x="1448" y="128"/>
                  </a:lnTo>
                  <a:lnTo>
                    <a:pt x="1513" y="164"/>
                  </a:lnTo>
                  <a:lnTo>
                    <a:pt x="1570" y="205"/>
                  </a:lnTo>
                  <a:lnTo>
                    <a:pt x="1614" y="255"/>
                  </a:lnTo>
                  <a:lnTo>
                    <a:pt x="1648" y="310"/>
                  </a:lnTo>
                  <a:lnTo>
                    <a:pt x="1666" y="373"/>
                  </a:lnTo>
                  <a:lnTo>
                    <a:pt x="1623" y="816"/>
                  </a:lnTo>
                  <a:lnTo>
                    <a:pt x="1619" y="816"/>
                  </a:lnTo>
                  <a:lnTo>
                    <a:pt x="1611" y="817"/>
                  </a:lnTo>
                  <a:lnTo>
                    <a:pt x="1597" y="817"/>
                  </a:lnTo>
                  <a:lnTo>
                    <a:pt x="1577" y="819"/>
                  </a:lnTo>
                  <a:lnTo>
                    <a:pt x="1553" y="821"/>
                  </a:lnTo>
                  <a:lnTo>
                    <a:pt x="1522" y="822"/>
                  </a:lnTo>
                  <a:lnTo>
                    <a:pt x="1488" y="826"/>
                  </a:lnTo>
                  <a:lnTo>
                    <a:pt x="1450" y="828"/>
                  </a:lnTo>
                  <a:lnTo>
                    <a:pt x="1409" y="829"/>
                  </a:lnTo>
                  <a:lnTo>
                    <a:pt x="1363" y="833"/>
                  </a:lnTo>
                  <a:lnTo>
                    <a:pt x="1313" y="834"/>
                  </a:lnTo>
                  <a:lnTo>
                    <a:pt x="1262" y="836"/>
                  </a:lnTo>
                  <a:lnTo>
                    <a:pt x="1207" y="838"/>
                  </a:lnTo>
                  <a:lnTo>
                    <a:pt x="1151" y="839"/>
                  </a:lnTo>
                  <a:lnTo>
                    <a:pt x="1091" y="839"/>
                  </a:lnTo>
                  <a:lnTo>
                    <a:pt x="1030" y="841"/>
                  </a:lnTo>
                  <a:lnTo>
                    <a:pt x="968" y="841"/>
                  </a:lnTo>
                  <a:lnTo>
                    <a:pt x="903" y="839"/>
                  </a:lnTo>
                  <a:lnTo>
                    <a:pt x="838" y="839"/>
                  </a:lnTo>
                  <a:lnTo>
                    <a:pt x="773" y="838"/>
                  </a:lnTo>
                  <a:lnTo>
                    <a:pt x="706" y="834"/>
                  </a:lnTo>
                  <a:lnTo>
                    <a:pt x="640" y="831"/>
                  </a:lnTo>
                  <a:lnTo>
                    <a:pt x="573" y="828"/>
                  </a:lnTo>
                  <a:lnTo>
                    <a:pt x="506" y="821"/>
                  </a:lnTo>
                  <a:lnTo>
                    <a:pt x="441" y="816"/>
                  </a:lnTo>
                  <a:lnTo>
                    <a:pt x="376" y="807"/>
                  </a:lnTo>
                  <a:lnTo>
                    <a:pt x="313" y="798"/>
                  </a:lnTo>
                  <a:lnTo>
                    <a:pt x="252" y="788"/>
                  </a:lnTo>
                  <a:lnTo>
                    <a:pt x="192" y="778"/>
                  </a:lnTo>
                  <a:lnTo>
                    <a:pt x="134" y="764"/>
                  </a:lnTo>
                  <a:lnTo>
                    <a:pt x="79" y="751"/>
                  </a:lnTo>
                  <a:lnTo>
                    <a:pt x="26" y="73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66"/>
            <p:cNvSpPr>
              <a:spLocks/>
            </p:cNvSpPr>
            <p:nvPr/>
          </p:nvSpPr>
          <p:spPr bwMode="auto">
            <a:xfrm>
              <a:off x="1027" y="3266"/>
              <a:ext cx="117" cy="343"/>
            </a:xfrm>
            <a:custGeom>
              <a:avLst/>
              <a:gdLst>
                <a:gd name="T0" fmla="*/ 3 w 292"/>
                <a:gd name="T1" fmla="*/ 2 h 845"/>
                <a:gd name="T2" fmla="*/ 3 w 292"/>
                <a:gd name="T3" fmla="*/ 2 h 845"/>
                <a:gd name="T4" fmla="*/ 4 w 292"/>
                <a:gd name="T5" fmla="*/ 2 h 845"/>
                <a:gd name="T6" fmla="*/ 6 w 292"/>
                <a:gd name="T7" fmla="*/ 2 h 845"/>
                <a:gd name="T8" fmla="*/ 8 w 292"/>
                <a:gd name="T9" fmla="*/ 2 h 845"/>
                <a:gd name="T10" fmla="*/ 11 w 292"/>
                <a:gd name="T11" fmla="*/ 1 h 845"/>
                <a:gd name="T12" fmla="*/ 15 w 292"/>
                <a:gd name="T13" fmla="*/ 1 h 845"/>
                <a:gd name="T14" fmla="*/ 20 w 292"/>
                <a:gd name="T15" fmla="*/ 1 h 845"/>
                <a:gd name="T16" fmla="*/ 26 w 292"/>
                <a:gd name="T17" fmla="*/ 0 h 845"/>
                <a:gd name="T18" fmla="*/ 33 w 292"/>
                <a:gd name="T19" fmla="*/ 0 h 845"/>
                <a:gd name="T20" fmla="*/ 41 w 292"/>
                <a:gd name="T21" fmla="*/ 0 h 845"/>
                <a:gd name="T22" fmla="*/ 50 w 292"/>
                <a:gd name="T23" fmla="*/ 0 h 845"/>
                <a:gd name="T24" fmla="*/ 61 w 292"/>
                <a:gd name="T25" fmla="*/ 1 h 845"/>
                <a:gd name="T26" fmla="*/ 73 w 292"/>
                <a:gd name="T27" fmla="*/ 2 h 845"/>
                <a:gd name="T28" fmla="*/ 86 w 292"/>
                <a:gd name="T29" fmla="*/ 2 h 845"/>
                <a:gd name="T30" fmla="*/ 101 w 292"/>
                <a:gd name="T31" fmla="*/ 3 h 845"/>
                <a:gd name="T32" fmla="*/ 117 w 292"/>
                <a:gd name="T33" fmla="*/ 4 h 845"/>
                <a:gd name="T34" fmla="*/ 108 w 292"/>
                <a:gd name="T35" fmla="*/ 343 h 845"/>
                <a:gd name="T36" fmla="*/ 0 w 292"/>
                <a:gd name="T37" fmla="*/ 339 h 845"/>
                <a:gd name="T38" fmla="*/ 3 w 292"/>
                <a:gd name="T39" fmla="*/ 2 h 8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845"/>
                <a:gd name="T62" fmla="*/ 292 w 292"/>
                <a:gd name="T63" fmla="*/ 845 h 8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845">
                  <a:moveTo>
                    <a:pt x="7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5" y="0"/>
                  </a:lnTo>
                  <a:lnTo>
                    <a:pt x="152" y="2"/>
                  </a:lnTo>
                  <a:lnTo>
                    <a:pt x="181" y="4"/>
                  </a:lnTo>
                  <a:lnTo>
                    <a:pt x="215" y="5"/>
                  </a:lnTo>
                  <a:lnTo>
                    <a:pt x="251" y="7"/>
                  </a:lnTo>
                  <a:lnTo>
                    <a:pt x="292" y="11"/>
                  </a:lnTo>
                  <a:lnTo>
                    <a:pt x="270" y="845"/>
                  </a:lnTo>
                  <a:lnTo>
                    <a:pt x="0" y="83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505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67"/>
            <p:cNvSpPr>
              <a:spLocks/>
            </p:cNvSpPr>
            <p:nvPr/>
          </p:nvSpPr>
          <p:spPr bwMode="auto">
            <a:xfrm>
              <a:off x="755" y="3318"/>
              <a:ext cx="80" cy="257"/>
            </a:xfrm>
            <a:custGeom>
              <a:avLst/>
              <a:gdLst>
                <a:gd name="T0" fmla="*/ 69 w 201"/>
                <a:gd name="T1" fmla="*/ 0 h 660"/>
                <a:gd name="T2" fmla="*/ 66 w 201"/>
                <a:gd name="T3" fmla="*/ 2 h 660"/>
                <a:gd name="T4" fmla="*/ 58 w 201"/>
                <a:gd name="T5" fmla="*/ 7 h 660"/>
                <a:gd name="T6" fmla="*/ 45 w 201"/>
                <a:gd name="T7" fmla="*/ 15 h 660"/>
                <a:gd name="T8" fmla="*/ 32 w 201"/>
                <a:gd name="T9" fmla="*/ 26 h 660"/>
                <a:gd name="T10" fmla="*/ 18 w 201"/>
                <a:gd name="T11" fmla="*/ 40 h 660"/>
                <a:gd name="T12" fmla="*/ 8 w 201"/>
                <a:gd name="T13" fmla="*/ 56 h 660"/>
                <a:gd name="T14" fmla="*/ 0 w 201"/>
                <a:gd name="T15" fmla="*/ 73 h 660"/>
                <a:gd name="T16" fmla="*/ 0 w 201"/>
                <a:gd name="T17" fmla="*/ 92 h 660"/>
                <a:gd name="T18" fmla="*/ 9 w 201"/>
                <a:gd name="T19" fmla="*/ 240 h 660"/>
                <a:gd name="T20" fmla="*/ 12 w 201"/>
                <a:gd name="T21" fmla="*/ 241 h 660"/>
                <a:gd name="T22" fmla="*/ 18 w 201"/>
                <a:gd name="T23" fmla="*/ 243 h 660"/>
                <a:gd name="T24" fmla="*/ 29 w 201"/>
                <a:gd name="T25" fmla="*/ 246 h 660"/>
                <a:gd name="T26" fmla="*/ 41 w 201"/>
                <a:gd name="T27" fmla="*/ 249 h 660"/>
                <a:gd name="T28" fmla="*/ 53 w 201"/>
                <a:gd name="T29" fmla="*/ 252 h 660"/>
                <a:gd name="T30" fmla="*/ 64 w 201"/>
                <a:gd name="T31" fmla="*/ 255 h 660"/>
                <a:gd name="T32" fmla="*/ 74 w 201"/>
                <a:gd name="T33" fmla="*/ 256 h 660"/>
                <a:gd name="T34" fmla="*/ 80 w 201"/>
                <a:gd name="T35" fmla="*/ 257 h 660"/>
                <a:gd name="T36" fmla="*/ 69 w 201"/>
                <a:gd name="T37" fmla="*/ 0 h 6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660"/>
                <a:gd name="T59" fmla="*/ 201 w 201"/>
                <a:gd name="T60" fmla="*/ 660 h 6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660">
                  <a:moveTo>
                    <a:pt x="174" y="0"/>
                  </a:moveTo>
                  <a:lnTo>
                    <a:pt x="166" y="5"/>
                  </a:lnTo>
                  <a:lnTo>
                    <a:pt x="145" y="19"/>
                  </a:lnTo>
                  <a:lnTo>
                    <a:pt x="114" y="39"/>
                  </a:lnTo>
                  <a:lnTo>
                    <a:pt x="80" y="68"/>
                  </a:lnTo>
                  <a:lnTo>
                    <a:pt x="46" y="103"/>
                  </a:lnTo>
                  <a:lnTo>
                    <a:pt x="19" y="144"/>
                  </a:lnTo>
                  <a:lnTo>
                    <a:pt x="1" y="188"/>
                  </a:lnTo>
                  <a:lnTo>
                    <a:pt x="0" y="236"/>
                  </a:lnTo>
                  <a:lnTo>
                    <a:pt x="22" y="617"/>
                  </a:lnTo>
                  <a:lnTo>
                    <a:pt x="29" y="619"/>
                  </a:lnTo>
                  <a:lnTo>
                    <a:pt x="46" y="624"/>
                  </a:lnTo>
                  <a:lnTo>
                    <a:pt x="72" y="631"/>
                  </a:lnTo>
                  <a:lnTo>
                    <a:pt x="102" y="639"/>
                  </a:lnTo>
                  <a:lnTo>
                    <a:pt x="133" y="648"/>
                  </a:lnTo>
                  <a:lnTo>
                    <a:pt x="162" y="655"/>
                  </a:lnTo>
                  <a:lnTo>
                    <a:pt x="186" y="658"/>
                  </a:lnTo>
                  <a:lnTo>
                    <a:pt x="201" y="66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68"/>
            <p:cNvSpPr>
              <a:spLocks/>
            </p:cNvSpPr>
            <p:nvPr/>
          </p:nvSpPr>
          <p:spPr bwMode="auto">
            <a:xfrm>
              <a:off x="984" y="3267"/>
              <a:ext cx="43" cy="340"/>
            </a:xfrm>
            <a:custGeom>
              <a:avLst/>
              <a:gdLst>
                <a:gd name="T0" fmla="*/ 0 w 113"/>
                <a:gd name="T1" fmla="*/ 4 h 826"/>
                <a:gd name="T2" fmla="*/ 43 w 113"/>
                <a:gd name="T3" fmla="*/ 0 h 826"/>
                <a:gd name="T4" fmla="*/ 42 w 113"/>
                <a:gd name="T5" fmla="*/ 340 h 826"/>
                <a:gd name="T6" fmla="*/ 2 w 113"/>
                <a:gd name="T7" fmla="*/ 340 h 826"/>
                <a:gd name="T8" fmla="*/ 0 w 113"/>
                <a:gd name="T9" fmla="*/ 4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26"/>
                <a:gd name="T17" fmla="*/ 113 w 113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26">
                  <a:moveTo>
                    <a:pt x="0" y="9"/>
                  </a:moveTo>
                  <a:lnTo>
                    <a:pt x="113" y="0"/>
                  </a:lnTo>
                  <a:lnTo>
                    <a:pt x="110" y="826"/>
                  </a:lnTo>
                  <a:lnTo>
                    <a:pt x="4" y="8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69"/>
            <p:cNvSpPr>
              <a:spLocks/>
            </p:cNvSpPr>
            <p:nvPr/>
          </p:nvSpPr>
          <p:spPr bwMode="auto">
            <a:xfrm>
              <a:off x="1135" y="3269"/>
              <a:ext cx="187" cy="339"/>
            </a:xfrm>
            <a:custGeom>
              <a:avLst/>
              <a:gdLst>
                <a:gd name="T0" fmla="*/ 9 w 475"/>
                <a:gd name="T1" fmla="*/ 0 h 834"/>
                <a:gd name="T2" fmla="*/ 10 w 475"/>
                <a:gd name="T3" fmla="*/ 0 h 834"/>
                <a:gd name="T4" fmla="*/ 13 w 475"/>
                <a:gd name="T5" fmla="*/ 0 h 834"/>
                <a:gd name="T6" fmla="*/ 19 w 475"/>
                <a:gd name="T7" fmla="*/ 1 h 834"/>
                <a:gd name="T8" fmla="*/ 26 w 475"/>
                <a:gd name="T9" fmla="*/ 2 h 834"/>
                <a:gd name="T10" fmla="*/ 34 w 475"/>
                <a:gd name="T11" fmla="*/ 3 h 834"/>
                <a:gd name="T12" fmla="*/ 45 w 475"/>
                <a:gd name="T13" fmla="*/ 5 h 834"/>
                <a:gd name="T14" fmla="*/ 57 w 475"/>
                <a:gd name="T15" fmla="*/ 7 h 834"/>
                <a:gd name="T16" fmla="*/ 69 w 475"/>
                <a:gd name="T17" fmla="*/ 9 h 834"/>
                <a:gd name="T18" fmla="*/ 82 w 475"/>
                <a:gd name="T19" fmla="*/ 12 h 834"/>
                <a:gd name="T20" fmla="*/ 97 w 475"/>
                <a:gd name="T21" fmla="*/ 15 h 834"/>
                <a:gd name="T22" fmla="*/ 112 w 475"/>
                <a:gd name="T23" fmla="*/ 19 h 834"/>
                <a:gd name="T24" fmla="*/ 127 w 475"/>
                <a:gd name="T25" fmla="*/ 22 h 834"/>
                <a:gd name="T26" fmla="*/ 142 w 475"/>
                <a:gd name="T27" fmla="*/ 27 h 834"/>
                <a:gd name="T28" fmla="*/ 157 w 475"/>
                <a:gd name="T29" fmla="*/ 33 h 834"/>
                <a:gd name="T30" fmla="*/ 172 w 475"/>
                <a:gd name="T31" fmla="*/ 38 h 834"/>
                <a:gd name="T32" fmla="*/ 187 w 475"/>
                <a:gd name="T33" fmla="*/ 44 h 834"/>
                <a:gd name="T34" fmla="*/ 170 w 475"/>
                <a:gd name="T35" fmla="*/ 333 h 834"/>
                <a:gd name="T36" fmla="*/ 168 w 475"/>
                <a:gd name="T37" fmla="*/ 333 h 834"/>
                <a:gd name="T38" fmla="*/ 166 w 475"/>
                <a:gd name="T39" fmla="*/ 333 h 834"/>
                <a:gd name="T40" fmla="*/ 161 w 475"/>
                <a:gd name="T41" fmla="*/ 333 h 834"/>
                <a:gd name="T42" fmla="*/ 154 w 475"/>
                <a:gd name="T43" fmla="*/ 333 h 834"/>
                <a:gd name="T44" fmla="*/ 146 w 475"/>
                <a:gd name="T45" fmla="*/ 333 h 834"/>
                <a:gd name="T46" fmla="*/ 136 w 475"/>
                <a:gd name="T47" fmla="*/ 334 h 834"/>
                <a:gd name="T48" fmla="*/ 125 w 475"/>
                <a:gd name="T49" fmla="*/ 335 h 834"/>
                <a:gd name="T50" fmla="*/ 114 w 475"/>
                <a:gd name="T51" fmla="*/ 335 h 834"/>
                <a:gd name="T52" fmla="*/ 101 w 475"/>
                <a:gd name="T53" fmla="*/ 335 h 834"/>
                <a:gd name="T54" fmla="*/ 87 w 475"/>
                <a:gd name="T55" fmla="*/ 336 h 834"/>
                <a:gd name="T56" fmla="*/ 74 w 475"/>
                <a:gd name="T57" fmla="*/ 337 h 834"/>
                <a:gd name="T58" fmla="*/ 59 w 475"/>
                <a:gd name="T59" fmla="*/ 337 h 834"/>
                <a:gd name="T60" fmla="*/ 44 w 475"/>
                <a:gd name="T61" fmla="*/ 337 h 834"/>
                <a:gd name="T62" fmla="*/ 30 w 475"/>
                <a:gd name="T63" fmla="*/ 338 h 834"/>
                <a:gd name="T64" fmla="*/ 15 w 475"/>
                <a:gd name="T65" fmla="*/ 338 h 834"/>
                <a:gd name="T66" fmla="*/ 0 w 475"/>
                <a:gd name="T67" fmla="*/ 339 h 834"/>
                <a:gd name="T68" fmla="*/ 9 w 475"/>
                <a:gd name="T69" fmla="*/ 0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5"/>
                <a:gd name="T106" fmla="*/ 0 h 834"/>
                <a:gd name="T107" fmla="*/ 475 w 475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5" h="834">
                  <a:moveTo>
                    <a:pt x="22" y="0"/>
                  </a:moveTo>
                  <a:lnTo>
                    <a:pt x="26" y="0"/>
                  </a:lnTo>
                  <a:lnTo>
                    <a:pt x="34" y="1"/>
                  </a:lnTo>
                  <a:lnTo>
                    <a:pt x="48" y="3"/>
                  </a:lnTo>
                  <a:lnTo>
                    <a:pt x="65" y="5"/>
                  </a:lnTo>
                  <a:lnTo>
                    <a:pt x="87" y="8"/>
                  </a:lnTo>
                  <a:lnTo>
                    <a:pt x="115" y="12"/>
                  </a:lnTo>
                  <a:lnTo>
                    <a:pt x="144" y="17"/>
                  </a:lnTo>
                  <a:lnTo>
                    <a:pt x="175" y="22"/>
                  </a:lnTo>
                  <a:lnTo>
                    <a:pt x="209" y="29"/>
                  </a:lnTo>
                  <a:lnTo>
                    <a:pt x="246" y="36"/>
                  </a:lnTo>
                  <a:lnTo>
                    <a:pt x="284" y="46"/>
                  </a:lnTo>
                  <a:lnTo>
                    <a:pt x="322" y="54"/>
                  </a:lnTo>
                  <a:lnTo>
                    <a:pt x="361" y="66"/>
                  </a:lnTo>
                  <a:lnTo>
                    <a:pt x="400" y="80"/>
                  </a:lnTo>
                  <a:lnTo>
                    <a:pt x="438" y="94"/>
                  </a:lnTo>
                  <a:lnTo>
                    <a:pt x="475" y="109"/>
                  </a:lnTo>
                  <a:lnTo>
                    <a:pt x="431" y="819"/>
                  </a:lnTo>
                  <a:lnTo>
                    <a:pt x="428" y="819"/>
                  </a:lnTo>
                  <a:lnTo>
                    <a:pt x="421" y="819"/>
                  </a:lnTo>
                  <a:lnTo>
                    <a:pt x="409" y="820"/>
                  </a:lnTo>
                  <a:lnTo>
                    <a:pt x="392" y="820"/>
                  </a:lnTo>
                  <a:lnTo>
                    <a:pt x="371" y="820"/>
                  </a:lnTo>
                  <a:lnTo>
                    <a:pt x="346" y="822"/>
                  </a:lnTo>
                  <a:lnTo>
                    <a:pt x="318" y="824"/>
                  </a:lnTo>
                  <a:lnTo>
                    <a:pt x="289" y="824"/>
                  </a:lnTo>
                  <a:lnTo>
                    <a:pt x="257" y="825"/>
                  </a:lnTo>
                  <a:lnTo>
                    <a:pt x="222" y="827"/>
                  </a:lnTo>
                  <a:lnTo>
                    <a:pt x="187" y="829"/>
                  </a:lnTo>
                  <a:lnTo>
                    <a:pt x="149" y="829"/>
                  </a:lnTo>
                  <a:lnTo>
                    <a:pt x="113" y="830"/>
                  </a:lnTo>
                  <a:lnTo>
                    <a:pt x="75" y="832"/>
                  </a:lnTo>
                  <a:lnTo>
                    <a:pt x="38" y="832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70"/>
            <p:cNvSpPr>
              <a:spLocks/>
            </p:cNvSpPr>
            <p:nvPr/>
          </p:nvSpPr>
          <p:spPr bwMode="auto">
            <a:xfrm>
              <a:off x="766" y="3562"/>
              <a:ext cx="628" cy="549"/>
            </a:xfrm>
            <a:custGeom>
              <a:avLst/>
              <a:gdLst>
                <a:gd name="T0" fmla="*/ 0 w 1580"/>
                <a:gd name="T1" fmla="*/ 0 h 1401"/>
                <a:gd name="T2" fmla="*/ 5 w 1580"/>
                <a:gd name="T3" fmla="*/ 2 h 1401"/>
                <a:gd name="T4" fmla="*/ 14 w 1580"/>
                <a:gd name="T5" fmla="*/ 5 h 1401"/>
                <a:gd name="T6" fmla="*/ 28 w 1580"/>
                <a:gd name="T7" fmla="*/ 9 h 1401"/>
                <a:gd name="T8" fmla="*/ 47 w 1580"/>
                <a:gd name="T9" fmla="*/ 14 h 1401"/>
                <a:gd name="T10" fmla="*/ 70 w 1580"/>
                <a:gd name="T11" fmla="*/ 19 h 1401"/>
                <a:gd name="T12" fmla="*/ 99 w 1580"/>
                <a:gd name="T13" fmla="*/ 24 h 1401"/>
                <a:gd name="T14" fmla="*/ 132 w 1580"/>
                <a:gd name="T15" fmla="*/ 30 h 1401"/>
                <a:gd name="T16" fmla="*/ 171 w 1580"/>
                <a:gd name="T17" fmla="*/ 35 h 1401"/>
                <a:gd name="T18" fmla="*/ 214 w 1580"/>
                <a:gd name="T19" fmla="*/ 40 h 1401"/>
                <a:gd name="T20" fmla="*/ 263 w 1580"/>
                <a:gd name="T21" fmla="*/ 43 h 1401"/>
                <a:gd name="T22" fmla="*/ 317 w 1580"/>
                <a:gd name="T23" fmla="*/ 46 h 1401"/>
                <a:gd name="T24" fmla="*/ 376 w 1580"/>
                <a:gd name="T25" fmla="*/ 46 h 1401"/>
                <a:gd name="T26" fmla="*/ 441 w 1580"/>
                <a:gd name="T27" fmla="*/ 46 h 1401"/>
                <a:gd name="T28" fmla="*/ 512 w 1580"/>
                <a:gd name="T29" fmla="*/ 43 h 1401"/>
                <a:gd name="T30" fmla="*/ 588 w 1580"/>
                <a:gd name="T31" fmla="*/ 38 h 1401"/>
                <a:gd name="T32" fmla="*/ 587 w 1580"/>
                <a:gd name="T33" fmla="*/ 406 h 1401"/>
                <a:gd name="T34" fmla="*/ 582 w 1580"/>
                <a:gd name="T35" fmla="*/ 428 h 1401"/>
                <a:gd name="T36" fmla="*/ 567 w 1580"/>
                <a:gd name="T37" fmla="*/ 478 h 1401"/>
                <a:gd name="T38" fmla="*/ 538 w 1580"/>
                <a:gd name="T39" fmla="*/ 527 h 1401"/>
                <a:gd name="T40" fmla="*/ 493 w 1580"/>
                <a:gd name="T41" fmla="*/ 549 h 1401"/>
                <a:gd name="T42" fmla="*/ 485 w 1580"/>
                <a:gd name="T43" fmla="*/ 546 h 1401"/>
                <a:gd name="T44" fmla="*/ 460 w 1580"/>
                <a:gd name="T45" fmla="*/ 540 h 1401"/>
                <a:gd name="T46" fmla="*/ 423 w 1580"/>
                <a:gd name="T47" fmla="*/ 531 h 1401"/>
                <a:gd name="T48" fmla="*/ 376 w 1580"/>
                <a:gd name="T49" fmla="*/ 522 h 1401"/>
                <a:gd name="T50" fmla="*/ 321 w 1580"/>
                <a:gd name="T51" fmla="*/ 516 h 1401"/>
                <a:gd name="T52" fmla="*/ 262 w 1580"/>
                <a:gd name="T53" fmla="*/ 515 h 1401"/>
                <a:gd name="T54" fmla="*/ 201 w 1580"/>
                <a:gd name="T55" fmla="*/ 520 h 1401"/>
                <a:gd name="T56" fmla="*/ 141 w 1580"/>
                <a:gd name="T57" fmla="*/ 534 h 1401"/>
                <a:gd name="T58" fmla="*/ 136 w 1580"/>
                <a:gd name="T59" fmla="*/ 534 h 1401"/>
                <a:gd name="T60" fmla="*/ 124 w 1580"/>
                <a:gd name="T61" fmla="*/ 533 h 1401"/>
                <a:gd name="T62" fmla="*/ 106 w 1580"/>
                <a:gd name="T63" fmla="*/ 527 h 1401"/>
                <a:gd name="T64" fmla="*/ 85 w 1580"/>
                <a:gd name="T65" fmla="*/ 516 h 1401"/>
                <a:gd name="T66" fmla="*/ 63 w 1580"/>
                <a:gd name="T67" fmla="*/ 497 h 1401"/>
                <a:gd name="T68" fmla="*/ 43 w 1580"/>
                <a:gd name="T69" fmla="*/ 468 h 1401"/>
                <a:gd name="T70" fmla="*/ 29 w 1580"/>
                <a:gd name="T71" fmla="*/ 426 h 1401"/>
                <a:gd name="T72" fmla="*/ 20 w 1580"/>
                <a:gd name="T73" fmla="*/ 368 h 1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0"/>
                <a:gd name="T112" fmla="*/ 0 h 1401"/>
                <a:gd name="T113" fmla="*/ 1580 w 1580"/>
                <a:gd name="T114" fmla="*/ 1401 h 14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0" h="1401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13" y="6"/>
                  </a:lnTo>
                  <a:lnTo>
                    <a:pt x="22" y="9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70" y="23"/>
                  </a:lnTo>
                  <a:lnTo>
                    <a:pt x="92" y="29"/>
                  </a:lnTo>
                  <a:lnTo>
                    <a:pt x="118" y="35"/>
                  </a:lnTo>
                  <a:lnTo>
                    <a:pt x="145" y="41"/>
                  </a:lnTo>
                  <a:lnTo>
                    <a:pt x="176" y="48"/>
                  </a:lnTo>
                  <a:lnTo>
                    <a:pt x="210" y="55"/>
                  </a:lnTo>
                  <a:lnTo>
                    <a:pt x="248" y="62"/>
                  </a:lnTo>
                  <a:lnTo>
                    <a:pt x="289" y="69"/>
                  </a:lnTo>
                  <a:lnTo>
                    <a:pt x="331" y="76"/>
                  </a:lnTo>
                  <a:lnTo>
                    <a:pt x="379" y="82"/>
                  </a:lnTo>
                  <a:lnTo>
                    <a:pt x="429" y="89"/>
                  </a:lnTo>
                  <a:lnTo>
                    <a:pt x="482" y="96"/>
                  </a:lnTo>
                  <a:lnTo>
                    <a:pt x="538" y="101"/>
                  </a:lnTo>
                  <a:lnTo>
                    <a:pt x="598" y="106"/>
                  </a:lnTo>
                  <a:lnTo>
                    <a:pt x="661" y="110"/>
                  </a:lnTo>
                  <a:lnTo>
                    <a:pt x="728" y="113"/>
                  </a:lnTo>
                  <a:lnTo>
                    <a:pt x="797" y="117"/>
                  </a:lnTo>
                  <a:lnTo>
                    <a:pt x="870" y="118"/>
                  </a:lnTo>
                  <a:lnTo>
                    <a:pt x="947" y="118"/>
                  </a:lnTo>
                  <a:lnTo>
                    <a:pt x="1027" y="118"/>
                  </a:lnTo>
                  <a:lnTo>
                    <a:pt x="1109" y="117"/>
                  </a:lnTo>
                  <a:lnTo>
                    <a:pt x="1197" y="113"/>
                  </a:lnTo>
                  <a:lnTo>
                    <a:pt x="1287" y="110"/>
                  </a:lnTo>
                  <a:lnTo>
                    <a:pt x="1381" y="103"/>
                  </a:lnTo>
                  <a:lnTo>
                    <a:pt x="1479" y="96"/>
                  </a:lnTo>
                  <a:lnTo>
                    <a:pt x="1580" y="88"/>
                  </a:lnTo>
                  <a:lnTo>
                    <a:pt x="1477" y="1035"/>
                  </a:lnTo>
                  <a:lnTo>
                    <a:pt x="1474" y="1050"/>
                  </a:lnTo>
                  <a:lnTo>
                    <a:pt x="1465" y="1093"/>
                  </a:lnTo>
                  <a:lnTo>
                    <a:pt x="1450" y="1153"/>
                  </a:lnTo>
                  <a:lnTo>
                    <a:pt x="1427" y="1219"/>
                  </a:lnTo>
                  <a:lnTo>
                    <a:pt x="1395" y="1288"/>
                  </a:lnTo>
                  <a:lnTo>
                    <a:pt x="1354" y="1346"/>
                  </a:lnTo>
                  <a:lnTo>
                    <a:pt x="1303" y="1387"/>
                  </a:lnTo>
                  <a:lnTo>
                    <a:pt x="1241" y="1401"/>
                  </a:lnTo>
                  <a:lnTo>
                    <a:pt x="1236" y="1399"/>
                  </a:lnTo>
                  <a:lnTo>
                    <a:pt x="1219" y="1394"/>
                  </a:lnTo>
                  <a:lnTo>
                    <a:pt x="1193" y="1385"/>
                  </a:lnTo>
                  <a:lnTo>
                    <a:pt x="1157" y="1377"/>
                  </a:lnTo>
                  <a:lnTo>
                    <a:pt x="1115" y="1366"/>
                  </a:lnTo>
                  <a:lnTo>
                    <a:pt x="1063" y="1354"/>
                  </a:lnTo>
                  <a:lnTo>
                    <a:pt x="1007" y="1344"/>
                  </a:lnTo>
                  <a:lnTo>
                    <a:pt x="945" y="1332"/>
                  </a:lnTo>
                  <a:lnTo>
                    <a:pt x="877" y="1324"/>
                  </a:lnTo>
                  <a:lnTo>
                    <a:pt x="807" y="1318"/>
                  </a:lnTo>
                  <a:lnTo>
                    <a:pt x="733" y="1313"/>
                  </a:lnTo>
                  <a:lnTo>
                    <a:pt x="658" y="1313"/>
                  </a:lnTo>
                  <a:lnTo>
                    <a:pt x="581" y="1318"/>
                  </a:lnTo>
                  <a:lnTo>
                    <a:pt x="506" y="1327"/>
                  </a:lnTo>
                  <a:lnTo>
                    <a:pt x="429" y="1342"/>
                  </a:lnTo>
                  <a:lnTo>
                    <a:pt x="355" y="1363"/>
                  </a:lnTo>
                  <a:lnTo>
                    <a:pt x="352" y="1363"/>
                  </a:lnTo>
                  <a:lnTo>
                    <a:pt x="343" y="1363"/>
                  </a:lnTo>
                  <a:lnTo>
                    <a:pt x="330" y="1361"/>
                  </a:lnTo>
                  <a:lnTo>
                    <a:pt x="311" y="1360"/>
                  </a:lnTo>
                  <a:lnTo>
                    <a:pt x="290" y="1354"/>
                  </a:lnTo>
                  <a:lnTo>
                    <a:pt x="266" y="1346"/>
                  </a:lnTo>
                  <a:lnTo>
                    <a:pt x="239" y="1334"/>
                  </a:lnTo>
                  <a:lnTo>
                    <a:pt x="213" y="1318"/>
                  </a:lnTo>
                  <a:lnTo>
                    <a:pt x="186" y="1296"/>
                  </a:lnTo>
                  <a:lnTo>
                    <a:pt x="159" y="1269"/>
                  </a:lnTo>
                  <a:lnTo>
                    <a:pt x="133" y="1235"/>
                  </a:lnTo>
                  <a:lnTo>
                    <a:pt x="109" y="1194"/>
                  </a:lnTo>
                  <a:lnTo>
                    <a:pt x="89" y="1144"/>
                  </a:lnTo>
                  <a:lnTo>
                    <a:pt x="72" y="1086"/>
                  </a:lnTo>
                  <a:lnTo>
                    <a:pt x="58" y="1018"/>
                  </a:lnTo>
                  <a:lnTo>
                    <a:pt x="5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71"/>
            <p:cNvSpPr>
              <a:spLocks/>
            </p:cNvSpPr>
            <p:nvPr/>
          </p:nvSpPr>
          <p:spPr bwMode="auto">
            <a:xfrm>
              <a:off x="893" y="4088"/>
              <a:ext cx="344" cy="35"/>
            </a:xfrm>
            <a:custGeom>
              <a:avLst/>
              <a:gdLst>
                <a:gd name="T0" fmla="*/ 0 w 867"/>
                <a:gd name="T1" fmla="*/ 14 h 93"/>
                <a:gd name="T2" fmla="*/ 2 w 867"/>
                <a:gd name="T3" fmla="*/ 14 h 93"/>
                <a:gd name="T4" fmla="*/ 8 w 867"/>
                <a:gd name="T5" fmla="*/ 12 h 93"/>
                <a:gd name="T6" fmla="*/ 19 w 867"/>
                <a:gd name="T7" fmla="*/ 11 h 93"/>
                <a:gd name="T8" fmla="*/ 31 w 867"/>
                <a:gd name="T9" fmla="*/ 9 h 93"/>
                <a:gd name="T10" fmla="*/ 48 w 867"/>
                <a:gd name="T11" fmla="*/ 7 h 93"/>
                <a:gd name="T12" fmla="*/ 67 w 867"/>
                <a:gd name="T13" fmla="*/ 4 h 93"/>
                <a:gd name="T14" fmla="*/ 88 w 867"/>
                <a:gd name="T15" fmla="*/ 2 h 93"/>
                <a:gd name="T16" fmla="*/ 112 w 867"/>
                <a:gd name="T17" fmla="*/ 1 h 93"/>
                <a:gd name="T18" fmla="*/ 138 w 867"/>
                <a:gd name="T19" fmla="*/ 0 h 93"/>
                <a:gd name="T20" fmla="*/ 165 w 867"/>
                <a:gd name="T21" fmla="*/ 1 h 93"/>
                <a:gd name="T22" fmla="*/ 194 w 867"/>
                <a:gd name="T23" fmla="*/ 2 h 93"/>
                <a:gd name="T24" fmla="*/ 223 w 867"/>
                <a:gd name="T25" fmla="*/ 5 h 93"/>
                <a:gd name="T26" fmla="*/ 253 w 867"/>
                <a:gd name="T27" fmla="*/ 9 h 93"/>
                <a:gd name="T28" fmla="*/ 283 w 867"/>
                <a:gd name="T29" fmla="*/ 15 h 93"/>
                <a:gd name="T30" fmla="*/ 313 w 867"/>
                <a:gd name="T31" fmla="*/ 23 h 93"/>
                <a:gd name="T32" fmla="*/ 344 w 867"/>
                <a:gd name="T33" fmla="*/ 33 h 93"/>
                <a:gd name="T34" fmla="*/ 342 w 867"/>
                <a:gd name="T35" fmla="*/ 33 h 93"/>
                <a:gd name="T36" fmla="*/ 335 w 867"/>
                <a:gd name="T37" fmla="*/ 33 h 93"/>
                <a:gd name="T38" fmla="*/ 325 w 867"/>
                <a:gd name="T39" fmla="*/ 33 h 93"/>
                <a:gd name="T40" fmla="*/ 310 w 867"/>
                <a:gd name="T41" fmla="*/ 34 h 93"/>
                <a:gd name="T42" fmla="*/ 293 w 867"/>
                <a:gd name="T43" fmla="*/ 34 h 93"/>
                <a:gd name="T44" fmla="*/ 273 w 867"/>
                <a:gd name="T45" fmla="*/ 35 h 93"/>
                <a:gd name="T46" fmla="*/ 250 w 867"/>
                <a:gd name="T47" fmla="*/ 35 h 93"/>
                <a:gd name="T48" fmla="*/ 226 w 867"/>
                <a:gd name="T49" fmla="*/ 34 h 93"/>
                <a:gd name="T50" fmla="*/ 200 w 867"/>
                <a:gd name="T51" fmla="*/ 33 h 93"/>
                <a:gd name="T52" fmla="*/ 172 w 867"/>
                <a:gd name="T53" fmla="*/ 33 h 93"/>
                <a:gd name="T54" fmla="*/ 143 w 867"/>
                <a:gd name="T55" fmla="*/ 32 h 93"/>
                <a:gd name="T56" fmla="*/ 114 w 867"/>
                <a:gd name="T57" fmla="*/ 30 h 93"/>
                <a:gd name="T58" fmla="*/ 85 w 867"/>
                <a:gd name="T59" fmla="*/ 27 h 93"/>
                <a:gd name="T60" fmla="*/ 56 w 867"/>
                <a:gd name="T61" fmla="*/ 23 h 93"/>
                <a:gd name="T62" fmla="*/ 27 w 867"/>
                <a:gd name="T63" fmla="*/ 20 h 93"/>
                <a:gd name="T64" fmla="*/ 0 w 867"/>
                <a:gd name="T65" fmla="*/ 14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7"/>
                <a:gd name="T100" fmla="*/ 0 h 93"/>
                <a:gd name="T101" fmla="*/ 867 w 867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7" h="93">
                  <a:moveTo>
                    <a:pt x="0" y="38"/>
                  </a:moveTo>
                  <a:lnTo>
                    <a:pt x="6" y="36"/>
                  </a:lnTo>
                  <a:lnTo>
                    <a:pt x="21" y="33"/>
                  </a:lnTo>
                  <a:lnTo>
                    <a:pt x="47" y="30"/>
                  </a:lnTo>
                  <a:lnTo>
                    <a:pt x="79" y="23"/>
                  </a:lnTo>
                  <a:lnTo>
                    <a:pt x="120" y="18"/>
                  </a:lnTo>
                  <a:lnTo>
                    <a:pt x="168" y="11"/>
                  </a:lnTo>
                  <a:lnTo>
                    <a:pt x="223" y="6"/>
                  </a:lnTo>
                  <a:lnTo>
                    <a:pt x="283" y="2"/>
                  </a:lnTo>
                  <a:lnTo>
                    <a:pt x="348" y="0"/>
                  </a:lnTo>
                  <a:lnTo>
                    <a:pt x="416" y="2"/>
                  </a:lnTo>
                  <a:lnTo>
                    <a:pt x="488" y="6"/>
                  </a:lnTo>
                  <a:lnTo>
                    <a:pt x="561" y="12"/>
                  </a:lnTo>
                  <a:lnTo>
                    <a:pt x="638" y="23"/>
                  </a:lnTo>
                  <a:lnTo>
                    <a:pt x="713" y="40"/>
                  </a:lnTo>
                  <a:lnTo>
                    <a:pt x="790" y="60"/>
                  </a:lnTo>
                  <a:lnTo>
                    <a:pt x="867" y="88"/>
                  </a:lnTo>
                  <a:lnTo>
                    <a:pt x="862" y="88"/>
                  </a:lnTo>
                  <a:lnTo>
                    <a:pt x="845" y="89"/>
                  </a:lnTo>
                  <a:lnTo>
                    <a:pt x="818" y="89"/>
                  </a:lnTo>
                  <a:lnTo>
                    <a:pt x="782" y="91"/>
                  </a:lnTo>
                  <a:lnTo>
                    <a:pt x="739" y="91"/>
                  </a:lnTo>
                  <a:lnTo>
                    <a:pt x="688" y="93"/>
                  </a:lnTo>
                  <a:lnTo>
                    <a:pt x="631" y="93"/>
                  </a:lnTo>
                  <a:lnTo>
                    <a:pt x="570" y="91"/>
                  </a:lnTo>
                  <a:lnTo>
                    <a:pt x="503" y="89"/>
                  </a:lnTo>
                  <a:lnTo>
                    <a:pt x="433" y="88"/>
                  </a:lnTo>
                  <a:lnTo>
                    <a:pt x="361" y="84"/>
                  </a:lnTo>
                  <a:lnTo>
                    <a:pt x="288" y="79"/>
                  </a:lnTo>
                  <a:lnTo>
                    <a:pt x="214" y="71"/>
                  </a:lnTo>
                  <a:lnTo>
                    <a:pt x="141" y="62"/>
                  </a:lnTo>
                  <a:lnTo>
                    <a:pt x="69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72"/>
            <p:cNvSpPr>
              <a:spLocks/>
            </p:cNvSpPr>
            <p:nvPr/>
          </p:nvSpPr>
          <p:spPr bwMode="auto">
            <a:xfrm>
              <a:off x="778" y="3567"/>
              <a:ext cx="101" cy="527"/>
            </a:xfrm>
            <a:custGeom>
              <a:avLst/>
              <a:gdLst>
                <a:gd name="T0" fmla="*/ 0 w 255"/>
                <a:gd name="T1" fmla="*/ 0 h 1348"/>
                <a:gd name="T2" fmla="*/ 2 w 255"/>
                <a:gd name="T3" fmla="*/ 0 h 1348"/>
                <a:gd name="T4" fmla="*/ 6 w 255"/>
                <a:gd name="T5" fmla="*/ 2 h 1348"/>
                <a:gd name="T6" fmla="*/ 12 w 255"/>
                <a:gd name="T7" fmla="*/ 4 h 1348"/>
                <a:gd name="T8" fmla="*/ 21 w 255"/>
                <a:gd name="T9" fmla="*/ 6 h 1348"/>
                <a:gd name="T10" fmla="*/ 32 w 255"/>
                <a:gd name="T11" fmla="*/ 9 h 1348"/>
                <a:gd name="T12" fmla="*/ 48 w 255"/>
                <a:gd name="T13" fmla="*/ 13 h 1348"/>
                <a:gd name="T14" fmla="*/ 64 w 255"/>
                <a:gd name="T15" fmla="*/ 16 h 1348"/>
                <a:gd name="T16" fmla="*/ 83 w 255"/>
                <a:gd name="T17" fmla="*/ 21 h 1348"/>
                <a:gd name="T18" fmla="*/ 101 w 255"/>
                <a:gd name="T19" fmla="*/ 527 h 1348"/>
                <a:gd name="T20" fmla="*/ 97 w 255"/>
                <a:gd name="T21" fmla="*/ 526 h 1348"/>
                <a:gd name="T22" fmla="*/ 90 w 255"/>
                <a:gd name="T23" fmla="*/ 520 h 1348"/>
                <a:gd name="T24" fmla="*/ 77 w 255"/>
                <a:gd name="T25" fmla="*/ 511 h 1348"/>
                <a:gd name="T26" fmla="*/ 63 w 255"/>
                <a:gd name="T27" fmla="*/ 496 h 1348"/>
                <a:gd name="T28" fmla="*/ 49 w 255"/>
                <a:gd name="T29" fmla="*/ 476 h 1348"/>
                <a:gd name="T30" fmla="*/ 35 w 255"/>
                <a:gd name="T31" fmla="*/ 448 h 1348"/>
                <a:gd name="T32" fmla="*/ 25 w 255"/>
                <a:gd name="T33" fmla="*/ 414 h 1348"/>
                <a:gd name="T34" fmla="*/ 20 w 255"/>
                <a:gd name="T35" fmla="*/ 372 h 1348"/>
                <a:gd name="T36" fmla="*/ 0 w 255"/>
                <a:gd name="T37" fmla="*/ 0 h 1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"/>
                <a:gd name="T58" fmla="*/ 0 h 1348"/>
                <a:gd name="T59" fmla="*/ 255 w 255"/>
                <a:gd name="T60" fmla="*/ 1348 h 1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" h="1348">
                  <a:moveTo>
                    <a:pt x="0" y="0"/>
                  </a:moveTo>
                  <a:lnTo>
                    <a:pt x="4" y="1"/>
                  </a:lnTo>
                  <a:lnTo>
                    <a:pt x="14" y="5"/>
                  </a:lnTo>
                  <a:lnTo>
                    <a:pt x="31" y="10"/>
                  </a:lnTo>
                  <a:lnTo>
                    <a:pt x="53" y="15"/>
                  </a:lnTo>
                  <a:lnTo>
                    <a:pt x="82" y="23"/>
                  </a:lnTo>
                  <a:lnTo>
                    <a:pt x="120" y="32"/>
                  </a:lnTo>
                  <a:lnTo>
                    <a:pt x="161" y="42"/>
                  </a:lnTo>
                  <a:lnTo>
                    <a:pt x="210" y="53"/>
                  </a:lnTo>
                  <a:lnTo>
                    <a:pt x="255" y="1348"/>
                  </a:lnTo>
                  <a:lnTo>
                    <a:pt x="246" y="1345"/>
                  </a:lnTo>
                  <a:lnTo>
                    <a:pt x="226" y="1331"/>
                  </a:lnTo>
                  <a:lnTo>
                    <a:pt x="195" y="1306"/>
                  </a:lnTo>
                  <a:lnTo>
                    <a:pt x="159" y="1268"/>
                  </a:lnTo>
                  <a:lnTo>
                    <a:pt x="123" y="1217"/>
                  </a:lnTo>
                  <a:lnTo>
                    <a:pt x="89" y="1147"/>
                  </a:lnTo>
                  <a:lnTo>
                    <a:pt x="63" y="1059"/>
                  </a:lnTo>
                  <a:lnTo>
                    <a:pt x="5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73"/>
            <p:cNvSpPr>
              <a:spLocks/>
            </p:cNvSpPr>
            <p:nvPr/>
          </p:nvSpPr>
          <p:spPr bwMode="auto">
            <a:xfrm>
              <a:off x="1007" y="3607"/>
              <a:ext cx="157" cy="461"/>
            </a:xfrm>
            <a:custGeom>
              <a:avLst/>
              <a:gdLst>
                <a:gd name="T0" fmla="*/ 0 w 395"/>
                <a:gd name="T1" fmla="*/ 0 h 1181"/>
                <a:gd name="T2" fmla="*/ 1 w 395"/>
                <a:gd name="T3" fmla="*/ 0 h 1181"/>
                <a:gd name="T4" fmla="*/ 6 w 395"/>
                <a:gd name="T5" fmla="*/ 1 h 1181"/>
                <a:gd name="T6" fmla="*/ 14 w 395"/>
                <a:gd name="T7" fmla="*/ 1 h 1181"/>
                <a:gd name="T8" fmla="*/ 23 w 395"/>
                <a:gd name="T9" fmla="*/ 2 h 1181"/>
                <a:gd name="T10" fmla="*/ 34 w 395"/>
                <a:gd name="T11" fmla="*/ 2 h 1181"/>
                <a:gd name="T12" fmla="*/ 46 w 395"/>
                <a:gd name="T13" fmla="*/ 3 h 1181"/>
                <a:gd name="T14" fmla="*/ 60 w 395"/>
                <a:gd name="T15" fmla="*/ 4 h 1181"/>
                <a:gd name="T16" fmla="*/ 74 w 395"/>
                <a:gd name="T17" fmla="*/ 4 h 1181"/>
                <a:gd name="T18" fmla="*/ 88 w 395"/>
                <a:gd name="T19" fmla="*/ 4 h 1181"/>
                <a:gd name="T20" fmla="*/ 102 w 395"/>
                <a:gd name="T21" fmla="*/ 5 h 1181"/>
                <a:gd name="T22" fmla="*/ 115 w 395"/>
                <a:gd name="T23" fmla="*/ 5 h 1181"/>
                <a:gd name="T24" fmla="*/ 127 w 395"/>
                <a:gd name="T25" fmla="*/ 5 h 1181"/>
                <a:gd name="T26" fmla="*/ 138 w 395"/>
                <a:gd name="T27" fmla="*/ 5 h 1181"/>
                <a:gd name="T28" fmla="*/ 147 w 395"/>
                <a:gd name="T29" fmla="*/ 4 h 1181"/>
                <a:gd name="T30" fmla="*/ 153 w 395"/>
                <a:gd name="T31" fmla="*/ 4 h 1181"/>
                <a:gd name="T32" fmla="*/ 157 w 395"/>
                <a:gd name="T33" fmla="*/ 3 h 1181"/>
                <a:gd name="T34" fmla="*/ 141 w 395"/>
                <a:gd name="T35" fmla="*/ 461 h 1181"/>
                <a:gd name="T36" fmla="*/ 140 w 395"/>
                <a:gd name="T37" fmla="*/ 461 h 1181"/>
                <a:gd name="T38" fmla="*/ 137 w 395"/>
                <a:gd name="T39" fmla="*/ 461 h 1181"/>
                <a:gd name="T40" fmla="*/ 132 w 395"/>
                <a:gd name="T41" fmla="*/ 460 h 1181"/>
                <a:gd name="T42" fmla="*/ 126 w 395"/>
                <a:gd name="T43" fmla="*/ 459 h 1181"/>
                <a:gd name="T44" fmla="*/ 118 w 395"/>
                <a:gd name="T45" fmla="*/ 458 h 1181"/>
                <a:gd name="T46" fmla="*/ 109 w 395"/>
                <a:gd name="T47" fmla="*/ 457 h 1181"/>
                <a:gd name="T48" fmla="*/ 100 w 395"/>
                <a:gd name="T49" fmla="*/ 456 h 1181"/>
                <a:gd name="T50" fmla="*/ 90 w 395"/>
                <a:gd name="T51" fmla="*/ 455 h 1181"/>
                <a:gd name="T52" fmla="*/ 79 w 395"/>
                <a:gd name="T53" fmla="*/ 454 h 1181"/>
                <a:gd name="T54" fmla="*/ 67 w 395"/>
                <a:gd name="T55" fmla="*/ 453 h 1181"/>
                <a:gd name="T56" fmla="*/ 56 w 395"/>
                <a:gd name="T57" fmla="*/ 452 h 1181"/>
                <a:gd name="T58" fmla="*/ 44 w 395"/>
                <a:gd name="T59" fmla="*/ 452 h 1181"/>
                <a:gd name="T60" fmla="*/ 33 w 395"/>
                <a:gd name="T61" fmla="*/ 452 h 1181"/>
                <a:gd name="T62" fmla="*/ 22 w 395"/>
                <a:gd name="T63" fmla="*/ 453 h 1181"/>
                <a:gd name="T64" fmla="*/ 11 w 395"/>
                <a:gd name="T65" fmla="*/ 454 h 1181"/>
                <a:gd name="T66" fmla="*/ 1 w 395"/>
                <a:gd name="T67" fmla="*/ 455 h 1181"/>
                <a:gd name="T68" fmla="*/ 0 w 395"/>
                <a:gd name="T69" fmla="*/ 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5"/>
                <a:gd name="T106" fmla="*/ 0 h 1181"/>
                <a:gd name="T107" fmla="*/ 395 w 395"/>
                <a:gd name="T108" fmla="*/ 1181 h 1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5" h="1181">
                  <a:moveTo>
                    <a:pt x="0" y="0"/>
                  </a:moveTo>
                  <a:lnTo>
                    <a:pt x="3" y="0"/>
                  </a:lnTo>
                  <a:lnTo>
                    <a:pt x="15" y="2"/>
                  </a:lnTo>
                  <a:lnTo>
                    <a:pt x="34" y="2"/>
                  </a:lnTo>
                  <a:lnTo>
                    <a:pt x="58" y="4"/>
                  </a:lnTo>
                  <a:lnTo>
                    <a:pt x="86" y="5"/>
                  </a:lnTo>
                  <a:lnTo>
                    <a:pt x="116" y="7"/>
                  </a:lnTo>
                  <a:lnTo>
                    <a:pt x="150" y="9"/>
                  </a:lnTo>
                  <a:lnTo>
                    <a:pt x="186" y="9"/>
                  </a:lnTo>
                  <a:lnTo>
                    <a:pt x="222" y="10"/>
                  </a:lnTo>
                  <a:lnTo>
                    <a:pt x="256" y="12"/>
                  </a:lnTo>
                  <a:lnTo>
                    <a:pt x="289" y="12"/>
                  </a:lnTo>
                  <a:lnTo>
                    <a:pt x="320" y="12"/>
                  </a:lnTo>
                  <a:lnTo>
                    <a:pt x="347" y="12"/>
                  </a:lnTo>
                  <a:lnTo>
                    <a:pt x="369" y="10"/>
                  </a:lnTo>
                  <a:lnTo>
                    <a:pt x="385" y="9"/>
                  </a:lnTo>
                  <a:lnTo>
                    <a:pt x="395" y="7"/>
                  </a:lnTo>
                  <a:lnTo>
                    <a:pt x="354" y="1181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32" y="1178"/>
                  </a:lnTo>
                  <a:lnTo>
                    <a:pt x="316" y="1176"/>
                  </a:lnTo>
                  <a:lnTo>
                    <a:pt x="298" y="1173"/>
                  </a:lnTo>
                  <a:lnTo>
                    <a:pt x="275" y="1171"/>
                  </a:lnTo>
                  <a:lnTo>
                    <a:pt x="251" y="1168"/>
                  </a:lnTo>
                  <a:lnTo>
                    <a:pt x="226" y="1166"/>
                  </a:lnTo>
                  <a:lnTo>
                    <a:pt x="198" y="1163"/>
                  </a:lnTo>
                  <a:lnTo>
                    <a:pt x="169" y="1161"/>
                  </a:lnTo>
                  <a:lnTo>
                    <a:pt x="140" y="1159"/>
                  </a:lnTo>
                  <a:lnTo>
                    <a:pt x="111" y="1159"/>
                  </a:lnTo>
                  <a:lnTo>
                    <a:pt x="82" y="1159"/>
                  </a:lnTo>
                  <a:lnTo>
                    <a:pt x="55" y="1161"/>
                  </a:lnTo>
                  <a:lnTo>
                    <a:pt x="27" y="1163"/>
                  </a:lnTo>
                  <a:lnTo>
                    <a:pt x="3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74"/>
            <p:cNvSpPr>
              <a:spLocks/>
            </p:cNvSpPr>
            <p:nvPr/>
          </p:nvSpPr>
          <p:spPr bwMode="auto">
            <a:xfrm>
              <a:off x="1146" y="3602"/>
              <a:ext cx="191" cy="509"/>
            </a:xfrm>
            <a:custGeom>
              <a:avLst/>
              <a:gdLst>
                <a:gd name="T0" fmla="*/ 16 w 479"/>
                <a:gd name="T1" fmla="*/ 7 h 1305"/>
                <a:gd name="T2" fmla="*/ 18 w 479"/>
                <a:gd name="T3" fmla="*/ 7 h 1305"/>
                <a:gd name="T4" fmla="*/ 22 w 479"/>
                <a:gd name="T5" fmla="*/ 7 h 1305"/>
                <a:gd name="T6" fmla="*/ 28 w 479"/>
                <a:gd name="T7" fmla="*/ 7 h 1305"/>
                <a:gd name="T8" fmla="*/ 36 w 479"/>
                <a:gd name="T9" fmla="*/ 7 h 1305"/>
                <a:gd name="T10" fmla="*/ 46 w 479"/>
                <a:gd name="T11" fmla="*/ 7 h 1305"/>
                <a:gd name="T12" fmla="*/ 58 w 479"/>
                <a:gd name="T13" fmla="*/ 7 h 1305"/>
                <a:gd name="T14" fmla="*/ 71 w 479"/>
                <a:gd name="T15" fmla="*/ 7 h 1305"/>
                <a:gd name="T16" fmla="*/ 85 w 479"/>
                <a:gd name="T17" fmla="*/ 7 h 1305"/>
                <a:gd name="T18" fmla="*/ 98 w 479"/>
                <a:gd name="T19" fmla="*/ 6 h 1305"/>
                <a:gd name="T20" fmla="*/ 113 w 479"/>
                <a:gd name="T21" fmla="*/ 5 h 1305"/>
                <a:gd name="T22" fmla="*/ 128 w 479"/>
                <a:gd name="T23" fmla="*/ 5 h 1305"/>
                <a:gd name="T24" fmla="*/ 142 w 479"/>
                <a:gd name="T25" fmla="*/ 4 h 1305"/>
                <a:gd name="T26" fmla="*/ 156 w 479"/>
                <a:gd name="T27" fmla="*/ 4 h 1305"/>
                <a:gd name="T28" fmla="*/ 168 w 479"/>
                <a:gd name="T29" fmla="*/ 3 h 1305"/>
                <a:gd name="T30" fmla="*/ 181 w 479"/>
                <a:gd name="T31" fmla="*/ 2 h 1305"/>
                <a:gd name="T32" fmla="*/ 191 w 479"/>
                <a:gd name="T33" fmla="*/ 0 h 1305"/>
                <a:gd name="T34" fmla="*/ 147 w 479"/>
                <a:gd name="T35" fmla="*/ 495 h 1305"/>
                <a:gd name="T36" fmla="*/ 147 w 479"/>
                <a:gd name="T37" fmla="*/ 496 h 1305"/>
                <a:gd name="T38" fmla="*/ 146 w 479"/>
                <a:gd name="T39" fmla="*/ 497 h 1305"/>
                <a:gd name="T40" fmla="*/ 144 w 479"/>
                <a:gd name="T41" fmla="*/ 498 h 1305"/>
                <a:gd name="T42" fmla="*/ 142 w 479"/>
                <a:gd name="T43" fmla="*/ 500 h 1305"/>
                <a:gd name="T44" fmla="*/ 138 w 479"/>
                <a:gd name="T45" fmla="*/ 503 h 1305"/>
                <a:gd name="T46" fmla="*/ 134 w 479"/>
                <a:gd name="T47" fmla="*/ 505 h 1305"/>
                <a:gd name="T48" fmla="*/ 130 w 479"/>
                <a:gd name="T49" fmla="*/ 507 h 1305"/>
                <a:gd name="T50" fmla="*/ 124 w 479"/>
                <a:gd name="T51" fmla="*/ 509 h 1305"/>
                <a:gd name="T52" fmla="*/ 123 w 479"/>
                <a:gd name="T53" fmla="*/ 508 h 1305"/>
                <a:gd name="T54" fmla="*/ 121 w 479"/>
                <a:gd name="T55" fmla="*/ 507 h 1305"/>
                <a:gd name="T56" fmla="*/ 116 w 479"/>
                <a:gd name="T57" fmla="*/ 505 h 1305"/>
                <a:gd name="T58" fmla="*/ 111 w 479"/>
                <a:gd name="T59" fmla="*/ 503 h 1305"/>
                <a:gd name="T60" fmla="*/ 105 w 479"/>
                <a:gd name="T61" fmla="*/ 500 h 1305"/>
                <a:gd name="T62" fmla="*/ 97 w 479"/>
                <a:gd name="T63" fmla="*/ 497 h 1305"/>
                <a:gd name="T64" fmla="*/ 89 w 479"/>
                <a:gd name="T65" fmla="*/ 493 h 1305"/>
                <a:gd name="T66" fmla="*/ 80 w 479"/>
                <a:gd name="T67" fmla="*/ 489 h 1305"/>
                <a:gd name="T68" fmla="*/ 70 w 479"/>
                <a:gd name="T69" fmla="*/ 486 h 1305"/>
                <a:gd name="T70" fmla="*/ 60 w 479"/>
                <a:gd name="T71" fmla="*/ 482 h 1305"/>
                <a:gd name="T72" fmla="*/ 50 w 479"/>
                <a:gd name="T73" fmla="*/ 478 h 1305"/>
                <a:gd name="T74" fmla="*/ 39 w 479"/>
                <a:gd name="T75" fmla="*/ 475 h 1305"/>
                <a:gd name="T76" fmla="*/ 29 w 479"/>
                <a:gd name="T77" fmla="*/ 472 h 1305"/>
                <a:gd name="T78" fmla="*/ 19 w 479"/>
                <a:gd name="T79" fmla="*/ 469 h 1305"/>
                <a:gd name="T80" fmla="*/ 9 w 479"/>
                <a:gd name="T81" fmla="*/ 467 h 1305"/>
                <a:gd name="T82" fmla="*/ 0 w 479"/>
                <a:gd name="T83" fmla="*/ 465 h 1305"/>
                <a:gd name="T84" fmla="*/ 16 w 479"/>
                <a:gd name="T85" fmla="*/ 7 h 1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1305"/>
                <a:gd name="T131" fmla="*/ 479 w 479"/>
                <a:gd name="T132" fmla="*/ 1305 h 1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1305">
                  <a:moveTo>
                    <a:pt x="41" y="19"/>
                  </a:moveTo>
                  <a:lnTo>
                    <a:pt x="44" y="19"/>
                  </a:lnTo>
                  <a:lnTo>
                    <a:pt x="55" y="19"/>
                  </a:lnTo>
                  <a:lnTo>
                    <a:pt x="70" y="19"/>
                  </a:lnTo>
                  <a:lnTo>
                    <a:pt x="91" y="19"/>
                  </a:lnTo>
                  <a:lnTo>
                    <a:pt x="116" y="19"/>
                  </a:lnTo>
                  <a:lnTo>
                    <a:pt x="145" y="17"/>
                  </a:lnTo>
                  <a:lnTo>
                    <a:pt x="178" y="17"/>
                  </a:lnTo>
                  <a:lnTo>
                    <a:pt x="212" y="17"/>
                  </a:lnTo>
                  <a:lnTo>
                    <a:pt x="246" y="16"/>
                  </a:lnTo>
                  <a:lnTo>
                    <a:pt x="284" y="14"/>
                  </a:lnTo>
                  <a:lnTo>
                    <a:pt x="320" y="12"/>
                  </a:lnTo>
                  <a:lnTo>
                    <a:pt x="356" y="10"/>
                  </a:lnTo>
                  <a:lnTo>
                    <a:pt x="390" y="9"/>
                  </a:lnTo>
                  <a:lnTo>
                    <a:pt x="422" y="7"/>
                  </a:lnTo>
                  <a:lnTo>
                    <a:pt x="453" y="4"/>
                  </a:lnTo>
                  <a:lnTo>
                    <a:pt x="479" y="0"/>
                  </a:lnTo>
                  <a:lnTo>
                    <a:pt x="369" y="1270"/>
                  </a:lnTo>
                  <a:lnTo>
                    <a:pt x="368" y="1272"/>
                  </a:lnTo>
                  <a:lnTo>
                    <a:pt x="366" y="1274"/>
                  </a:lnTo>
                  <a:lnTo>
                    <a:pt x="361" y="1277"/>
                  </a:lnTo>
                  <a:lnTo>
                    <a:pt x="356" y="1282"/>
                  </a:lnTo>
                  <a:lnTo>
                    <a:pt x="347" y="1289"/>
                  </a:lnTo>
                  <a:lnTo>
                    <a:pt x="337" y="1294"/>
                  </a:lnTo>
                  <a:lnTo>
                    <a:pt x="325" y="1299"/>
                  </a:lnTo>
                  <a:lnTo>
                    <a:pt x="311" y="1305"/>
                  </a:lnTo>
                  <a:lnTo>
                    <a:pt x="309" y="1303"/>
                  </a:lnTo>
                  <a:lnTo>
                    <a:pt x="303" y="1301"/>
                  </a:lnTo>
                  <a:lnTo>
                    <a:pt x="292" y="1296"/>
                  </a:lnTo>
                  <a:lnTo>
                    <a:pt x="279" y="1289"/>
                  </a:lnTo>
                  <a:lnTo>
                    <a:pt x="263" y="1282"/>
                  </a:lnTo>
                  <a:lnTo>
                    <a:pt x="244" y="1274"/>
                  </a:lnTo>
                  <a:lnTo>
                    <a:pt x="222" y="1264"/>
                  </a:lnTo>
                  <a:lnTo>
                    <a:pt x="200" y="1255"/>
                  </a:lnTo>
                  <a:lnTo>
                    <a:pt x="176" y="1245"/>
                  </a:lnTo>
                  <a:lnTo>
                    <a:pt x="150" y="1236"/>
                  </a:lnTo>
                  <a:lnTo>
                    <a:pt x="125" y="1226"/>
                  </a:lnTo>
                  <a:lnTo>
                    <a:pt x="99" y="1217"/>
                  </a:lnTo>
                  <a:lnTo>
                    <a:pt x="72" y="1209"/>
                  </a:lnTo>
                  <a:lnTo>
                    <a:pt x="48" y="1202"/>
                  </a:lnTo>
                  <a:lnTo>
                    <a:pt x="22" y="1197"/>
                  </a:lnTo>
                  <a:lnTo>
                    <a:pt x="0" y="1193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FF5050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75"/>
            <p:cNvSpPr>
              <a:spLocks/>
            </p:cNvSpPr>
            <p:nvPr/>
          </p:nvSpPr>
          <p:spPr bwMode="auto">
            <a:xfrm>
              <a:off x="907" y="4058"/>
              <a:ext cx="363" cy="53"/>
            </a:xfrm>
            <a:custGeom>
              <a:avLst/>
              <a:gdLst>
                <a:gd name="T0" fmla="*/ 0 w 915"/>
                <a:gd name="T1" fmla="*/ 38 h 137"/>
                <a:gd name="T2" fmla="*/ 2 w 915"/>
                <a:gd name="T3" fmla="*/ 38 h 137"/>
                <a:gd name="T4" fmla="*/ 6 w 915"/>
                <a:gd name="T5" fmla="*/ 36 h 137"/>
                <a:gd name="T6" fmla="*/ 12 w 915"/>
                <a:gd name="T7" fmla="*/ 34 h 137"/>
                <a:gd name="T8" fmla="*/ 21 w 915"/>
                <a:gd name="T9" fmla="*/ 32 h 137"/>
                <a:gd name="T10" fmla="*/ 33 w 915"/>
                <a:gd name="T11" fmla="*/ 30 h 137"/>
                <a:gd name="T12" fmla="*/ 48 w 915"/>
                <a:gd name="T13" fmla="*/ 27 h 137"/>
                <a:gd name="T14" fmla="*/ 66 w 915"/>
                <a:gd name="T15" fmla="*/ 25 h 137"/>
                <a:gd name="T16" fmla="*/ 86 w 915"/>
                <a:gd name="T17" fmla="*/ 23 h 137"/>
                <a:gd name="T18" fmla="*/ 110 w 915"/>
                <a:gd name="T19" fmla="*/ 22 h 137"/>
                <a:gd name="T20" fmla="*/ 136 w 915"/>
                <a:gd name="T21" fmla="*/ 22 h 137"/>
                <a:gd name="T22" fmla="*/ 166 w 915"/>
                <a:gd name="T23" fmla="*/ 23 h 137"/>
                <a:gd name="T24" fmla="*/ 200 w 915"/>
                <a:gd name="T25" fmla="*/ 25 h 137"/>
                <a:gd name="T26" fmla="*/ 236 w 915"/>
                <a:gd name="T27" fmla="*/ 29 h 137"/>
                <a:gd name="T28" fmla="*/ 275 w 915"/>
                <a:gd name="T29" fmla="*/ 35 h 137"/>
                <a:gd name="T30" fmla="*/ 317 w 915"/>
                <a:gd name="T31" fmla="*/ 43 h 137"/>
                <a:gd name="T32" fmla="*/ 363 w 915"/>
                <a:gd name="T33" fmla="*/ 53 h 137"/>
                <a:gd name="T34" fmla="*/ 361 w 915"/>
                <a:gd name="T35" fmla="*/ 51 h 137"/>
                <a:gd name="T36" fmla="*/ 354 w 915"/>
                <a:gd name="T37" fmla="*/ 48 h 137"/>
                <a:gd name="T38" fmla="*/ 344 w 915"/>
                <a:gd name="T39" fmla="*/ 44 h 137"/>
                <a:gd name="T40" fmla="*/ 329 w 915"/>
                <a:gd name="T41" fmla="*/ 37 h 137"/>
                <a:gd name="T42" fmla="*/ 311 w 915"/>
                <a:gd name="T43" fmla="*/ 30 h 137"/>
                <a:gd name="T44" fmla="*/ 290 w 915"/>
                <a:gd name="T45" fmla="*/ 23 h 137"/>
                <a:gd name="T46" fmla="*/ 267 w 915"/>
                <a:gd name="T47" fmla="*/ 17 h 137"/>
                <a:gd name="T48" fmla="*/ 242 w 915"/>
                <a:gd name="T49" fmla="*/ 10 h 137"/>
                <a:gd name="T50" fmla="*/ 215 w 915"/>
                <a:gd name="T51" fmla="*/ 5 h 137"/>
                <a:gd name="T52" fmla="*/ 185 w 915"/>
                <a:gd name="T53" fmla="*/ 1 h 137"/>
                <a:gd name="T54" fmla="*/ 156 w 915"/>
                <a:gd name="T55" fmla="*/ 0 h 137"/>
                <a:gd name="T56" fmla="*/ 125 w 915"/>
                <a:gd name="T57" fmla="*/ 0 h 137"/>
                <a:gd name="T58" fmla="*/ 93 w 915"/>
                <a:gd name="T59" fmla="*/ 5 h 137"/>
                <a:gd name="T60" fmla="*/ 62 w 915"/>
                <a:gd name="T61" fmla="*/ 12 h 137"/>
                <a:gd name="T62" fmla="*/ 31 w 915"/>
                <a:gd name="T63" fmla="*/ 23 h 137"/>
                <a:gd name="T64" fmla="*/ 0 w 915"/>
                <a:gd name="T65" fmla="*/ 38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5"/>
                <a:gd name="T100" fmla="*/ 0 h 137"/>
                <a:gd name="T101" fmla="*/ 915 w 915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5" h="137">
                  <a:moveTo>
                    <a:pt x="0" y="99"/>
                  </a:moveTo>
                  <a:lnTo>
                    <a:pt x="4" y="97"/>
                  </a:lnTo>
                  <a:lnTo>
                    <a:pt x="14" y="94"/>
                  </a:lnTo>
                  <a:lnTo>
                    <a:pt x="29" y="89"/>
                  </a:lnTo>
                  <a:lnTo>
                    <a:pt x="53" y="84"/>
                  </a:lnTo>
                  <a:lnTo>
                    <a:pt x="84" y="77"/>
                  </a:lnTo>
                  <a:lnTo>
                    <a:pt x="122" y="70"/>
                  </a:lnTo>
                  <a:lnTo>
                    <a:pt x="166" y="65"/>
                  </a:lnTo>
                  <a:lnTo>
                    <a:pt x="218" y="60"/>
                  </a:lnTo>
                  <a:lnTo>
                    <a:pt x="277" y="56"/>
                  </a:lnTo>
                  <a:lnTo>
                    <a:pt x="344" y="56"/>
                  </a:lnTo>
                  <a:lnTo>
                    <a:pt x="419" y="60"/>
                  </a:lnTo>
                  <a:lnTo>
                    <a:pt x="503" y="65"/>
                  </a:lnTo>
                  <a:lnTo>
                    <a:pt x="594" y="75"/>
                  </a:lnTo>
                  <a:lnTo>
                    <a:pt x="693" y="90"/>
                  </a:lnTo>
                  <a:lnTo>
                    <a:pt x="799" y="111"/>
                  </a:lnTo>
                  <a:lnTo>
                    <a:pt x="915" y="137"/>
                  </a:lnTo>
                  <a:lnTo>
                    <a:pt x="910" y="133"/>
                  </a:lnTo>
                  <a:lnTo>
                    <a:pt x="893" y="125"/>
                  </a:lnTo>
                  <a:lnTo>
                    <a:pt x="866" y="113"/>
                  </a:lnTo>
                  <a:lnTo>
                    <a:pt x="830" y="96"/>
                  </a:lnTo>
                  <a:lnTo>
                    <a:pt x="785" y="78"/>
                  </a:lnTo>
                  <a:lnTo>
                    <a:pt x="732" y="60"/>
                  </a:lnTo>
                  <a:lnTo>
                    <a:pt x="674" y="43"/>
                  </a:lnTo>
                  <a:lnTo>
                    <a:pt x="609" y="25"/>
                  </a:lnTo>
                  <a:lnTo>
                    <a:pt x="541" y="13"/>
                  </a:lnTo>
                  <a:lnTo>
                    <a:pt x="467" y="3"/>
                  </a:lnTo>
                  <a:lnTo>
                    <a:pt x="392" y="0"/>
                  </a:lnTo>
                  <a:lnTo>
                    <a:pt x="315" y="1"/>
                  </a:lnTo>
                  <a:lnTo>
                    <a:pt x="235" y="12"/>
                  </a:lnTo>
                  <a:lnTo>
                    <a:pt x="156" y="31"/>
                  </a:lnTo>
                  <a:lnTo>
                    <a:pt x="77" y="6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315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76"/>
            <p:cNvSpPr>
              <a:spLocks/>
            </p:cNvSpPr>
            <p:nvPr/>
          </p:nvSpPr>
          <p:spPr bwMode="auto">
            <a:xfrm>
              <a:off x="1135" y="3270"/>
              <a:ext cx="47" cy="337"/>
            </a:xfrm>
            <a:custGeom>
              <a:avLst/>
              <a:gdLst>
                <a:gd name="T0" fmla="*/ 9 w 118"/>
                <a:gd name="T1" fmla="*/ 0 h 834"/>
                <a:gd name="T2" fmla="*/ 47 w 118"/>
                <a:gd name="T3" fmla="*/ 6 h 834"/>
                <a:gd name="T4" fmla="*/ 36 w 118"/>
                <a:gd name="T5" fmla="*/ 337 h 834"/>
                <a:gd name="T6" fmla="*/ 0 w 118"/>
                <a:gd name="T7" fmla="*/ 337 h 834"/>
                <a:gd name="T8" fmla="*/ 9 w 118"/>
                <a:gd name="T9" fmla="*/ 0 h 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834"/>
                <a:gd name="T17" fmla="*/ 118 w 118"/>
                <a:gd name="T18" fmla="*/ 834 h 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834">
                  <a:moveTo>
                    <a:pt x="22" y="0"/>
                  </a:moveTo>
                  <a:lnTo>
                    <a:pt x="118" y="15"/>
                  </a:lnTo>
                  <a:lnTo>
                    <a:pt x="91" y="834"/>
                  </a:lnTo>
                  <a:lnTo>
                    <a:pt x="0" y="8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77"/>
            <p:cNvSpPr>
              <a:spLocks/>
            </p:cNvSpPr>
            <p:nvPr/>
          </p:nvSpPr>
          <p:spPr bwMode="auto">
            <a:xfrm>
              <a:off x="1002" y="2998"/>
              <a:ext cx="113" cy="17"/>
            </a:xfrm>
            <a:custGeom>
              <a:avLst/>
              <a:gdLst>
                <a:gd name="T0" fmla="*/ 0 w 288"/>
                <a:gd name="T1" fmla="*/ 17 h 43"/>
                <a:gd name="T2" fmla="*/ 1 w 288"/>
                <a:gd name="T3" fmla="*/ 17 h 43"/>
                <a:gd name="T4" fmla="*/ 2 w 288"/>
                <a:gd name="T5" fmla="*/ 16 h 43"/>
                <a:gd name="T6" fmla="*/ 4 w 288"/>
                <a:gd name="T7" fmla="*/ 14 h 43"/>
                <a:gd name="T8" fmla="*/ 7 w 288"/>
                <a:gd name="T9" fmla="*/ 13 h 43"/>
                <a:gd name="T10" fmla="*/ 11 w 288"/>
                <a:gd name="T11" fmla="*/ 11 h 43"/>
                <a:gd name="T12" fmla="*/ 17 w 288"/>
                <a:gd name="T13" fmla="*/ 9 h 43"/>
                <a:gd name="T14" fmla="*/ 23 w 288"/>
                <a:gd name="T15" fmla="*/ 7 h 43"/>
                <a:gd name="T16" fmla="*/ 30 w 288"/>
                <a:gd name="T17" fmla="*/ 5 h 43"/>
                <a:gd name="T18" fmla="*/ 37 w 288"/>
                <a:gd name="T19" fmla="*/ 4 h 43"/>
                <a:gd name="T20" fmla="*/ 46 w 288"/>
                <a:gd name="T21" fmla="*/ 2 h 43"/>
                <a:gd name="T22" fmla="*/ 55 w 288"/>
                <a:gd name="T23" fmla="*/ 1 h 43"/>
                <a:gd name="T24" fmla="*/ 65 w 288"/>
                <a:gd name="T25" fmla="*/ 0 h 43"/>
                <a:gd name="T26" fmla="*/ 76 w 288"/>
                <a:gd name="T27" fmla="*/ 0 h 43"/>
                <a:gd name="T28" fmla="*/ 87 w 288"/>
                <a:gd name="T29" fmla="*/ 1 h 43"/>
                <a:gd name="T30" fmla="*/ 99 w 288"/>
                <a:gd name="T31" fmla="*/ 2 h 43"/>
                <a:gd name="T32" fmla="*/ 113 w 288"/>
                <a:gd name="T33" fmla="*/ 5 h 43"/>
                <a:gd name="T34" fmla="*/ 112 w 288"/>
                <a:gd name="T35" fmla="*/ 5 h 43"/>
                <a:gd name="T36" fmla="*/ 109 w 288"/>
                <a:gd name="T37" fmla="*/ 5 h 43"/>
                <a:gd name="T38" fmla="*/ 106 w 288"/>
                <a:gd name="T39" fmla="*/ 5 h 43"/>
                <a:gd name="T40" fmla="*/ 102 w 288"/>
                <a:gd name="T41" fmla="*/ 4 h 43"/>
                <a:gd name="T42" fmla="*/ 95 w 288"/>
                <a:gd name="T43" fmla="*/ 4 h 43"/>
                <a:gd name="T44" fmla="*/ 89 w 288"/>
                <a:gd name="T45" fmla="*/ 4 h 43"/>
                <a:gd name="T46" fmla="*/ 81 w 288"/>
                <a:gd name="T47" fmla="*/ 4 h 43"/>
                <a:gd name="T48" fmla="*/ 73 w 288"/>
                <a:gd name="T49" fmla="*/ 5 h 43"/>
                <a:gd name="T50" fmla="*/ 65 w 288"/>
                <a:gd name="T51" fmla="*/ 5 h 43"/>
                <a:gd name="T52" fmla="*/ 55 w 288"/>
                <a:gd name="T53" fmla="*/ 6 h 43"/>
                <a:gd name="T54" fmla="*/ 46 w 288"/>
                <a:gd name="T55" fmla="*/ 7 h 43"/>
                <a:gd name="T56" fmla="*/ 36 w 288"/>
                <a:gd name="T57" fmla="*/ 8 h 43"/>
                <a:gd name="T58" fmla="*/ 27 w 288"/>
                <a:gd name="T59" fmla="*/ 9 h 43"/>
                <a:gd name="T60" fmla="*/ 18 w 288"/>
                <a:gd name="T61" fmla="*/ 11 h 43"/>
                <a:gd name="T62" fmla="*/ 9 w 288"/>
                <a:gd name="T63" fmla="*/ 14 h 43"/>
                <a:gd name="T64" fmla="*/ 0 w 288"/>
                <a:gd name="T65" fmla="*/ 1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43"/>
                <a:gd name="T101" fmla="*/ 288 w 288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43">
                  <a:moveTo>
                    <a:pt x="0" y="43"/>
                  </a:moveTo>
                  <a:lnTo>
                    <a:pt x="2" y="43"/>
                  </a:lnTo>
                  <a:lnTo>
                    <a:pt x="6" y="40"/>
                  </a:lnTo>
                  <a:lnTo>
                    <a:pt x="11" y="36"/>
                  </a:lnTo>
                  <a:lnTo>
                    <a:pt x="19" y="33"/>
                  </a:lnTo>
                  <a:lnTo>
                    <a:pt x="29" y="28"/>
                  </a:lnTo>
                  <a:lnTo>
                    <a:pt x="43" y="23"/>
                  </a:lnTo>
                  <a:lnTo>
                    <a:pt x="59" y="17"/>
                  </a:lnTo>
                  <a:lnTo>
                    <a:pt x="76" y="12"/>
                  </a:lnTo>
                  <a:lnTo>
                    <a:pt x="94" y="9"/>
                  </a:lnTo>
                  <a:lnTo>
                    <a:pt x="117" y="5"/>
                  </a:lnTo>
                  <a:lnTo>
                    <a:pt x="141" y="2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3" y="2"/>
                  </a:lnTo>
                  <a:lnTo>
                    <a:pt x="253" y="5"/>
                  </a:lnTo>
                  <a:lnTo>
                    <a:pt x="288" y="12"/>
                  </a:lnTo>
                  <a:lnTo>
                    <a:pt x="286" y="12"/>
                  </a:lnTo>
                  <a:lnTo>
                    <a:pt x="279" y="12"/>
                  </a:lnTo>
                  <a:lnTo>
                    <a:pt x="271" y="12"/>
                  </a:lnTo>
                  <a:lnTo>
                    <a:pt x="259" y="11"/>
                  </a:lnTo>
                  <a:lnTo>
                    <a:pt x="243" y="11"/>
                  </a:lnTo>
                  <a:lnTo>
                    <a:pt x="226" y="11"/>
                  </a:lnTo>
                  <a:lnTo>
                    <a:pt x="207" y="11"/>
                  </a:lnTo>
                  <a:lnTo>
                    <a:pt x="187" y="12"/>
                  </a:lnTo>
                  <a:lnTo>
                    <a:pt x="165" y="12"/>
                  </a:lnTo>
                  <a:lnTo>
                    <a:pt x="141" y="14"/>
                  </a:lnTo>
                  <a:lnTo>
                    <a:pt x="117" y="17"/>
                  </a:lnTo>
                  <a:lnTo>
                    <a:pt x="93" y="21"/>
                  </a:lnTo>
                  <a:lnTo>
                    <a:pt x="69" y="24"/>
                  </a:lnTo>
                  <a:lnTo>
                    <a:pt x="45" y="29"/>
                  </a:lnTo>
                  <a:lnTo>
                    <a:pt x="23" y="3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9966"/>
            </a:solidFill>
            <a:ln w="6350">
              <a:solidFill>
                <a:srgbClr val="FF03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78"/>
            <p:cNvSpPr>
              <a:spLocks/>
            </p:cNvSpPr>
            <p:nvPr/>
          </p:nvSpPr>
          <p:spPr bwMode="auto">
            <a:xfrm>
              <a:off x="850" y="3679"/>
              <a:ext cx="457" cy="297"/>
            </a:xfrm>
            <a:custGeom>
              <a:avLst/>
              <a:gdLst>
                <a:gd name="T0" fmla="*/ 223 w 305"/>
                <a:gd name="T1" fmla="*/ 297 h 347"/>
                <a:gd name="T2" fmla="*/ 267 w 305"/>
                <a:gd name="T3" fmla="*/ 294 h 347"/>
                <a:gd name="T4" fmla="*/ 310 w 305"/>
                <a:gd name="T5" fmla="*/ 287 h 347"/>
                <a:gd name="T6" fmla="*/ 349 w 305"/>
                <a:gd name="T7" fmla="*/ 273 h 347"/>
                <a:gd name="T8" fmla="*/ 382 w 305"/>
                <a:gd name="T9" fmla="*/ 256 h 347"/>
                <a:gd name="T10" fmla="*/ 414 w 305"/>
                <a:gd name="T11" fmla="*/ 235 h 347"/>
                <a:gd name="T12" fmla="*/ 436 w 305"/>
                <a:gd name="T13" fmla="*/ 211 h 347"/>
                <a:gd name="T14" fmla="*/ 450 w 305"/>
                <a:gd name="T15" fmla="*/ 182 h 347"/>
                <a:gd name="T16" fmla="*/ 457 w 305"/>
                <a:gd name="T17" fmla="*/ 153 h 347"/>
                <a:gd name="T18" fmla="*/ 454 w 305"/>
                <a:gd name="T19" fmla="*/ 122 h 347"/>
                <a:gd name="T20" fmla="*/ 442 w 305"/>
                <a:gd name="T21" fmla="*/ 93 h 347"/>
                <a:gd name="T22" fmla="*/ 421 w 305"/>
                <a:gd name="T23" fmla="*/ 67 h 347"/>
                <a:gd name="T24" fmla="*/ 396 w 305"/>
                <a:gd name="T25" fmla="*/ 45 h 347"/>
                <a:gd name="T26" fmla="*/ 363 w 305"/>
                <a:gd name="T27" fmla="*/ 27 h 347"/>
                <a:gd name="T28" fmla="*/ 321 w 305"/>
                <a:gd name="T29" fmla="*/ 13 h 347"/>
                <a:gd name="T30" fmla="*/ 277 w 305"/>
                <a:gd name="T31" fmla="*/ 4 h 347"/>
                <a:gd name="T32" fmla="*/ 231 w 305"/>
                <a:gd name="T33" fmla="*/ 0 h 347"/>
                <a:gd name="T34" fmla="*/ 186 w 305"/>
                <a:gd name="T35" fmla="*/ 1 h 347"/>
                <a:gd name="T36" fmla="*/ 142 w 305"/>
                <a:gd name="T37" fmla="*/ 9 h 347"/>
                <a:gd name="T38" fmla="*/ 103 w 305"/>
                <a:gd name="T39" fmla="*/ 21 h 347"/>
                <a:gd name="T40" fmla="*/ 70 w 305"/>
                <a:gd name="T41" fmla="*/ 38 h 347"/>
                <a:gd name="T42" fmla="*/ 42 w 305"/>
                <a:gd name="T43" fmla="*/ 58 h 347"/>
                <a:gd name="T44" fmla="*/ 18 w 305"/>
                <a:gd name="T45" fmla="*/ 83 h 347"/>
                <a:gd name="T46" fmla="*/ 6 w 305"/>
                <a:gd name="T47" fmla="*/ 111 h 347"/>
                <a:gd name="T48" fmla="*/ 0 w 305"/>
                <a:gd name="T49" fmla="*/ 142 h 347"/>
                <a:gd name="T50" fmla="*/ 6 w 305"/>
                <a:gd name="T51" fmla="*/ 172 h 347"/>
                <a:gd name="T52" fmla="*/ 18 w 305"/>
                <a:gd name="T53" fmla="*/ 200 h 347"/>
                <a:gd name="T54" fmla="*/ 39 w 305"/>
                <a:gd name="T55" fmla="*/ 227 h 347"/>
                <a:gd name="T56" fmla="*/ 64 w 305"/>
                <a:gd name="T57" fmla="*/ 250 h 347"/>
                <a:gd name="T58" fmla="*/ 97 w 305"/>
                <a:gd name="T59" fmla="*/ 269 h 347"/>
                <a:gd name="T60" fmla="*/ 136 w 305"/>
                <a:gd name="T61" fmla="*/ 283 h 347"/>
                <a:gd name="T62" fmla="*/ 177 w 305"/>
                <a:gd name="T63" fmla="*/ 293 h 347"/>
                <a:gd name="T64" fmla="*/ 223 w 305"/>
                <a:gd name="T65" fmla="*/ 297 h 3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347"/>
                <a:gd name="T101" fmla="*/ 305 w 305"/>
                <a:gd name="T102" fmla="*/ 347 h 3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347">
                  <a:moveTo>
                    <a:pt x="149" y="347"/>
                  </a:moveTo>
                  <a:lnTo>
                    <a:pt x="178" y="343"/>
                  </a:lnTo>
                  <a:lnTo>
                    <a:pt x="207" y="335"/>
                  </a:lnTo>
                  <a:lnTo>
                    <a:pt x="233" y="319"/>
                  </a:lnTo>
                  <a:lnTo>
                    <a:pt x="255" y="299"/>
                  </a:lnTo>
                  <a:lnTo>
                    <a:pt x="276" y="275"/>
                  </a:lnTo>
                  <a:lnTo>
                    <a:pt x="291" y="246"/>
                  </a:lnTo>
                  <a:lnTo>
                    <a:pt x="300" y="213"/>
                  </a:lnTo>
                  <a:lnTo>
                    <a:pt x="305" y="179"/>
                  </a:lnTo>
                  <a:lnTo>
                    <a:pt x="303" y="143"/>
                  </a:lnTo>
                  <a:lnTo>
                    <a:pt x="295" y="109"/>
                  </a:lnTo>
                  <a:lnTo>
                    <a:pt x="281" y="78"/>
                  </a:lnTo>
                  <a:lnTo>
                    <a:pt x="264" y="53"/>
                  </a:lnTo>
                  <a:lnTo>
                    <a:pt x="242" y="32"/>
                  </a:lnTo>
                  <a:lnTo>
                    <a:pt x="214" y="15"/>
                  </a:lnTo>
                  <a:lnTo>
                    <a:pt x="185" y="5"/>
                  </a:lnTo>
                  <a:lnTo>
                    <a:pt x="154" y="0"/>
                  </a:lnTo>
                  <a:lnTo>
                    <a:pt x="124" y="1"/>
                  </a:lnTo>
                  <a:lnTo>
                    <a:pt x="95" y="10"/>
                  </a:lnTo>
                  <a:lnTo>
                    <a:pt x="69" y="25"/>
                  </a:lnTo>
                  <a:lnTo>
                    <a:pt x="47" y="44"/>
                  </a:lnTo>
                  <a:lnTo>
                    <a:pt x="28" y="68"/>
                  </a:lnTo>
                  <a:lnTo>
                    <a:pt x="12" y="97"/>
                  </a:lnTo>
                  <a:lnTo>
                    <a:pt x="4" y="130"/>
                  </a:lnTo>
                  <a:lnTo>
                    <a:pt x="0" y="166"/>
                  </a:lnTo>
                  <a:lnTo>
                    <a:pt x="4" y="201"/>
                  </a:lnTo>
                  <a:lnTo>
                    <a:pt x="12" y="234"/>
                  </a:lnTo>
                  <a:lnTo>
                    <a:pt x="26" y="265"/>
                  </a:lnTo>
                  <a:lnTo>
                    <a:pt x="43" y="292"/>
                  </a:lnTo>
                  <a:lnTo>
                    <a:pt x="65" y="314"/>
                  </a:lnTo>
                  <a:lnTo>
                    <a:pt x="91" y="331"/>
                  </a:lnTo>
                  <a:lnTo>
                    <a:pt x="118" y="342"/>
                  </a:lnTo>
                  <a:lnTo>
                    <a:pt x="149" y="3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Text Box 179"/>
            <p:cNvSpPr txBox="1">
              <a:spLocks noChangeArrowheads="1"/>
            </p:cNvSpPr>
            <p:nvPr/>
          </p:nvSpPr>
          <p:spPr bwMode="auto">
            <a:xfrm>
              <a:off x="834" y="3732"/>
              <a:ext cx="4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20 spf</a:t>
              </a:r>
            </a:p>
          </p:txBody>
        </p:sp>
      </p:grpSp>
      <p:grpSp>
        <p:nvGrpSpPr>
          <p:cNvPr id="5137" name="Group 180"/>
          <p:cNvGrpSpPr>
            <a:grpSpLocks/>
          </p:cNvGrpSpPr>
          <p:nvPr/>
        </p:nvGrpSpPr>
        <p:grpSpPr bwMode="auto">
          <a:xfrm>
            <a:off x="-19050" y="6097588"/>
            <a:ext cx="9174163" cy="801687"/>
            <a:chOff x="0" y="3826"/>
            <a:chExt cx="5779" cy="505"/>
          </a:xfrm>
        </p:grpSpPr>
        <p:graphicFrame>
          <p:nvGraphicFramePr>
            <p:cNvPr id="5123" name="Object 181"/>
            <p:cNvGraphicFramePr>
              <a:graphicFrameLocks noChangeAspect="1"/>
            </p:cNvGraphicFramePr>
            <p:nvPr/>
          </p:nvGraphicFramePr>
          <p:xfrm>
            <a:off x="0" y="3866"/>
            <a:ext cx="1636" cy="454"/>
          </p:xfrm>
          <a:graphic>
            <a:graphicData uri="http://schemas.openxmlformats.org/presentationml/2006/ole">
              <p:oleObj spid="_x0000_s5123" name="Image" r:id="rId4" imgW="2363572" imgH="444601" progId="Photoshop.Image.4">
                <p:embed/>
              </p:oleObj>
            </a:graphicData>
          </a:graphic>
        </p:graphicFrame>
        <p:graphicFrame>
          <p:nvGraphicFramePr>
            <p:cNvPr id="5124" name="Object 182"/>
            <p:cNvGraphicFramePr>
              <a:graphicFrameLocks noChangeAspect="1"/>
            </p:cNvGraphicFramePr>
            <p:nvPr/>
          </p:nvGraphicFramePr>
          <p:xfrm>
            <a:off x="1579" y="3862"/>
            <a:ext cx="2415" cy="454"/>
          </p:xfrm>
          <a:graphic>
            <a:graphicData uri="http://schemas.openxmlformats.org/presentationml/2006/ole">
              <p:oleObj spid="_x0000_s5124" name="Image" r:id="rId5" imgW="2363572" imgH="444601" progId="Photoshop.Image.4">
                <p:embed/>
              </p:oleObj>
            </a:graphicData>
          </a:graphic>
        </p:graphicFrame>
        <p:graphicFrame>
          <p:nvGraphicFramePr>
            <p:cNvPr id="5125" name="Object 183"/>
            <p:cNvGraphicFramePr>
              <a:graphicFrameLocks noChangeAspect="1"/>
            </p:cNvGraphicFramePr>
            <p:nvPr/>
          </p:nvGraphicFramePr>
          <p:xfrm>
            <a:off x="3802" y="3877"/>
            <a:ext cx="1977" cy="454"/>
          </p:xfrm>
          <a:graphic>
            <a:graphicData uri="http://schemas.openxmlformats.org/presentationml/2006/ole">
              <p:oleObj spid="_x0000_s5125" name="Image" r:id="rId6" imgW="2363572" imgH="444601" progId="Photoshop.Image.4">
                <p:embed/>
              </p:oleObj>
            </a:graphicData>
          </a:graphic>
        </p:graphicFrame>
        <p:graphicFrame>
          <p:nvGraphicFramePr>
            <p:cNvPr id="5126" name="Object 184"/>
            <p:cNvGraphicFramePr>
              <a:graphicFrameLocks noChangeAspect="1"/>
            </p:cNvGraphicFramePr>
            <p:nvPr/>
          </p:nvGraphicFramePr>
          <p:xfrm>
            <a:off x="3110" y="3866"/>
            <a:ext cx="2415" cy="454"/>
          </p:xfrm>
          <a:graphic>
            <a:graphicData uri="http://schemas.openxmlformats.org/presentationml/2006/ole">
              <p:oleObj spid="_x0000_s5126" name="Image" r:id="rId7" imgW="2363572" imgH="444601" progId="Photoshop.Image.4">
                <p:embed/>
              </p:oleObj>
            </a:graphicData>
          </a:graphic>
        </p:graphicFrame>
        <p:graphicFrame>
          <p:nvGraphicFramePr>
            <p:cNvPr id="5127" name="Object 185"/>
            <p:cNvGraphicFramePr>
              <a:graphicFrameLocks noChangeAspect="1"/>
            </p:cNvGraphicFramePr>
            <p:nvPr/>
          </p:nvGraphicFramePr>
          <p:xfrm>
            <a:off x="21" y="3826"/>
            <a:ext cx="2415" cy="454"/>
          </p:xfrm>
          <a:graphic>
            <a:graphicData uri="http://schemas.openxmlformats.org/presentationml/2006/ole">
              <p:oleObj spid="_x0000_s5127" name="Image" r:id="rId8" imgW="2363572" imgH="444601" progId="Photoshop.Image.4">
                <p:embed/>
              </p:oleObj>
            </a:graphicData>
          </a:graphic>
        </p:graphicFrame>
        <p:graphicFrame>
          <p:nvGraphicFramePr>
            <p:cNvPr id="5128" name="Object 186"/>
            <p:cNvGraphicFramePr>
              <a:graphicFrameLocks noChangeAspect="1"/>
            </p:cNvGraphicFramePr>
            <p:nvPr/>
          </p:nvGraphicFramePr>
          <p:xfrm>
            <a:off x="2098" y="3861"/>
            <a:ext cx="2415" cy="454"/>
          </p:xfrm>
          <a:graphic>
            <a:graphicData uri="http://schemas.openxmlformats.org/presentationml/2006/ole">
              <p:oleObj spid="_x0000_s5128" name="Image" r:id="rId9" imgW="2363572" imgH="444601" progId="Photoshop.Image.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371600" y="2427288"/>
            <a:ext cx="6381750" cy="16732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/>
              <a:t>Evaluate the experimental design in the next two slides.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05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4887913" y="3960813"/>
            <a:ext cx="1033462" cy="2546350"/>
            <a:chOff x="2842" y="2304"/>
            <a:chExt cx="651" cy="1604"/>
          </a:xfrm>
        </p:grpSpPr>
        <p:pic>
          <p:nvPicPr>
            <p:cNvPr id="27435" name="Picture 4" descr="NA01117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304"/>
              <a:ext cx="515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436" name="Group 5"/>
            <p:cNvGrpSpPr>
              <a:grpSpLocks/>
            </p:cNvGrpSpPr>
            <p:nvPr/>
          </p:nvGrpSpPr>
          <p:grpSpPr bwMode="auto">
            <a:xfrm>
              <a:off x="2842" y="3391"/>
              <a:ext cx="651" cy="517"/>
              <a:chOff x="2035" y="3013"/>
              <a:chExt cx="1315" cy="1076"/>
            </a:xfrm>
          </p:grpSpPr>
          <p:sp>
            <p:nvSpPr>
              <p:cNvPr id="27437" name="Freeform 6"/>
              <p:cNvSpPr>
                <a:spLocks/>
              </p:cNvSpPr>
              <p:nvPr/>
            </p:nvSpPr>
            <p:spPr bwMode="auto">
              <a:xfrm>
                <a:off x="2044" y="3023"/>
                <a:ext cx="1297" cy="1057"/>
              </a:xfrm>
              <a:custGeom>
                <a:avLst/>
                <a:gdLst>
                  <a:gd name="T0" fmla="*/ 1183 w 1297"/>
                  <a:gd name="T1" fmla="*/ 1057 h 1057"/>
                  <a:gd name="T2" fmla="*/ 1290 w 1297"/>
                  <a:gd name="T3" fmla="*/ 950 h 1057"/>
                  <a:gd name="T4" fmla="*/ 1288 w 1297"/>
                  <a:gd name="T5" fmla="*/ 936 h 1057"/>
                  <a:gd name="T6" fmla="*/ 1285 w 1297"/>
                  <a:gd name="T7" fmla="*/ 906 h 1057"/>
                  <a:gd name="T8" fmla="*/ 1285 w 1297"/>
                  <a:gd name="T9" fmla="*/ 878 h 1057"/>
                  <a:gd name="T10" fmla="*/ 1290 w 1297"/>
                  <a:gd name="T11" fmla="*/ 864 h 1057"/>
                  <a:gd name="T12" fmla="*/ 1290 w 1297"/>
                  <a:gd name="T13" fmla="*/ 864 h 1057"/>
                  <a:gd name="T14" fmla="*/ 1281 w 1297"/>
                  <a:gd name="T15" fmla="*/ 864 h 1057"/>
                  <a:gd name="T16" fmla="*/ 1267 w 1297"/>
                  <a:gd name="T17" fmla="*/ 864 h 1057"/>
                  <a:gd name="T18" fmla="*/ 1250 w 1297"/>
                  <a:gd name="T19" fmla="*/ 864 h 1057"/>
                  <a:gd name="T20" fmla="*/ 1234 w 1297"/>
                  <a:gd name="T21" fmla="*/ 864 h 1057"/>
                  <a:gd name="T22" fmla="*/ 1218 w 1297"/>
                  <a:gd name="T23" fmla="*/ 864 h 1057"/>
                  <a:gd name="T24" fmla="*/ 1209 w 1297"/>
                  <a:gd name="T25" fmla="*/ 864 h 1057"/>
                  <a:gd name="T26" fmla="*/ 1204 w 1297"/>
                  <a:gd name="T27" fmla="*/ 864 h 1057"/>
                  <a:gd name="T28" fmla="*/ 1204 w 1297"/>
                  <a:gd name="T29" fmla="*/ 792 h 1057"/>
                  <a:gd name="T30" fmla="*/ 1297 w 1297"/>
                  <a:gd name="T31" fmla="*/ 792 h 1057"/>
                  <a:gd name="T32" fmla="*/ 1297 w 1297"/>
                  <a:gd name="T33" fmla="*/ 0 h 1057"/>
                  <a:gd name="T34" fmla="*/ 0 w 1297"/>
                  <a:gd name="T35" fmla="*/ 0 h 1057"/>
                  <a:gd name="T36" fmla="*/ 0 w 1297"/>
                  <a:gd name="T37" fmla="*/ 792 h 1057"/>
                  <a:gd name="T38" fmla="*/ 91 w 1297"/>
                  <a:gd name="T39" fmla="*/ 792 h 1057"/>
                  <a:gd name="T40" fmla="*/ 91 w 1297"/>
                  <a:gd name="T41" fmla="*/ 864 h 1057"/>
                  <a:gd name="T42" fmla="*/ 86 w 1297"/>
                  <a:gd name="T43" fmla="*/ 864 h 1057"/>
                  <a:gd name="T44" fmla="*/ 77 w 1297"/>
                  <a:gd name="T45" fmla="*/ 864 h 1057"/>
                  <a:gd name="T46" fmla="*/ 61 w 1297"/>
                  <a:gd name="T47" fmla="*/ 864 h 1057"/>
                  <a:gd name="T48" fmla="*/ 44 w 1297"/>
                  <a:gd name="T49" fmla="*/ 864 h 1057"/>
                  <a:gd name="T50" fmla="*/ 28 w 1297"/>
                  <a:gd name="T51" fmla="*/ 864 h 1057"/>
                  <a:gd name="T52" fmla="*/ 14 w 1297"/>
                  <a:gd name="T53" fmla="*/ 864 h 1057"/>
                  <a:gd name="T54" fmla="*/ 5 w 1297"/>
                  <a:gd name="T55" fmla="*/ 864 h 1057"/>
                  <a:gd name="T56" fmla="*/ 5 w 1297"/>
                  <a:gd name="T57" fmla="*/ 864 h 1057"/>
                  <a:gd name="T58" fmla="*/ 10 w 1297"/>
                  <a:gd name="T59" fmla="*/ 878 h 1057"/>
                  <a:gd name="T60" fmla="*/ 10 w 1297"/>
                  <a:gd name="T61" fmla="*/ 906 h 1057"/>
                  <a:gd name="T62" fmla="*/ 7 w 1297"/>
                  <a:gd name="T63" fmla="*/ 936 h 1057"/>
                  <a:gd name="T64" fmla="*/ 5 w 1297"/>
                  <a:gd name="T65" fmla="*/ 950 h 1057"/>
                  <a:gd name="T66" fmla="*/ 114 w 1297"/>
                  <a:gd name="T67" fmla="*/ 1057 h 1057"/>
                  <a:gd name="T68" fmla="*/ 1183 w 1297"/>
                  <a:gd name="T69" fmla="*/ 1057 h 10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97"/>
                  <a:gd name="T106" fmla="*/ 0 h 1057"/>
                  <a:gd name="T107" fmla="*/ 1297 w 1297"/>
                  <a:gd name="T108" fmla="*/ 1057 h 10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97" h="1057">
                    <a:moveTo>
                      <a:pt x="1183" y="1057"/>
                    </a:moveTo>
                    <a:lnTo>
                      <a:pt x="1290" y="950"/>
                    </a:lnTo>
                    <a:lnTo>
                      <a:pt x="1288" y="936"/>
                    </a:lnTo>
                    <a:lnTo>
                      <a:pt x="1285" y="906"/>
                    </a:lnTo>
                    <a:lnTo>
                      <a:pt x="1285" y="878"/>
                    </a:lnTo>
                    <a:lnTo>
                      <a:pt x="1290" y="864"/>
                    </a:lnTo>
                    <a:lnTo>
                      <a:pt x="1281" y="864"/>
                    </a:lnTo>
                    <a:lnTo>
                      <a:pt x="1267" y="864"/>
                    </a:lnTo>
                    <a:lnTo>
                      <a:pt x="1250" y="864"/>
                    </a:lnTo>
                    <a:lnTo>
                      <a:pt x="1234" y="864"/>
                    </a:lnTo>
                    <a:lnTo>
                      <a:pt x="1218" y="864"/>
                    </a:lnTo>
                    <a:lnTo>
                      <a:pt x="1209" y="864"/>
                    </a:lnTo>
                    <a:lnTo>
                      <a:pt x="1204" y="864"/>
                    </a:lnTo>
                    <a:lnTo>
                      <a:pt x="1204" y="792"/>
                    </a:lnTo>
                    <a:lnTo>
                      <a:pt x="1297" y="792"/>
                    </a:lnTo>
                    <a:lnTo>
                      <a:pt x="1297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91" y="792"/>
                    </a:lnTo>
                    <a:lnTo>
                      <a:pt x="91" y="864"/>
                    </a:lnTo>
                    <a:lnTo>
                      <a:pt x="86" y="864"/>
                    </a:lnTo>
                    <a:lnTo>
                      <a:pt x="77" y="864"/>
                    </a:lnTo>
                    <a:lnTo>
                      <a:pt x="61" y="864"/>
                    </a:lnTo>
                    <a:lnTo>
                      <a:pt x="44" y="864"/>
                    </a:lnTo>
                    <a:lnTo>
                      <a:pt x="28" y="864"/>
                    </a:lnTo>
                    <a:lnTo>
                      <a:pt x="14" y="864"/>
                    </a:lnTo>
                    <a:lnTo>
                      <a:pt x="5" y="864"/>
                    </a:lnTo>
                    <a:lnTo>
                      <a:pt x="10" y="878"/>
                    </a:lnTo>
                    <a:lnTo>
                      <a:pt x="10" y="906"/>
                    </a:lnTo>
                    <a:lnTo>
                      <a:pt x="7" y="936"/>
                    </a:lnTo>
                    <a:lnTo>
                      <a:pt x="5" y="950"/>
                    </a:lnTo>
                    <a:lnTo>
                      <a:pt x="114" y="1057"/>
                    </a:lnTo>
                    <a:lnTo>
                      <a:pt x="1183" y="1057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8" name="Freeform 7"/>
              <p:cNvSpPr>
                <a:spLocks/>
              </p:cNvSpPr>
              <p:nvPr/>
            </p:nvSpPr>
            <p:spPr bwMode="auto">
              <a:xfrm>
                <a:off x="3222" y="3968"/>
                <a:ext cx="121" cy="117"/>
              </a:xfrm>
              <a:custGeom>
                <a:avLst/>
                <a:gdLst>
                  <a:gd name="T0" fmla="*/ 105 w 121"/>
                  <a:gd name="T1" fmla="*/ 5 h 117"/>
                  <a:gd name="T2" fmla="*/ 107 w 121"/>
                  <a:gd name="T3" fmla="*/ 0 h 117"/>
                  <a:gd name="T4" fmla="*/ 0 w 121"/>
                  <a:gd name="T5" fmla="*/ 107 h 117"/>
                  <a:gd name="T6" fmla="*/ 10 w 121"/>
                  <a:gd name="T7" fmla="*/ 117 h 117"/>
                  <a:gd name="T8" fmla="*/ 117 w 121"/>
                  <a:gd name="T9" fmla="*/ 10 h 117"/>
                  <a:gd name="T10" fmla="*/ 119 w 121"/>
                  <a:gd name="T11" fmla="*/ 5 h 117"/>
                  <a:gd name="T12" fmla="*/ 117 w 121"/>
                  <a:gd name="T13" fmla="*/ 10 h 117"/>
                  <a:gd name="T14" fmla="*/ 121 w 121"/>
                  <a:gd name="T15" fmla="*/ 7 h 117"/>
                  <a:gd name="T16" fmla="*/ 119 w 121"/>
                  <a:gd name="T17" fmla="*/ 5 h 117"/>
                  <a:gd name="T18" fmla="*/ 105 w 121"/>
                  <a:gd name="T19" fmla="*/ 5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17"/>
                  <a:gd name="T32" fmla="*/ 121 w 121"/>
                  <a:gd name="T33" fmla="*/ 117 h 1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17">
                    <a:moveTo>
                      <a:pt x="105" y="5"/>
                    </a:moveTo>
                    <a:lnTo>
                      <a:pt x="107" y="0"/>
                    </a:lnTo>
                    <a:lnTo>
                      <a:pt x="0" y="107"/>
                    </a:lnTo>
                    <a:lnTo>
                      <a:pt x="10" y="117"/>
                    </a:lnTo>
                    <a:lnTo>
                      <a:pt x="117" y="10"/>
                    </a:lnTo>
                    <a:lnTo>
                      <a:pt x="119" y="5"/>
                    </a:lnTo>
                    <a:lnTo>
                      <a:pt x="117" y="10"/>
                    </a:lnTo>
                    <a:lnTo>
                      <a:pt x="121" y="7"/>
                    </a:lnTo>
                    <a:lnTo>
                      <a:pt x="119" y="5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9" name="Freeform 8"/>
              <p:cNvSpPr>
                <a:spLocks/>
              </p:cNvSpPr>
              <p:nvPr/>
            </p:nvSpPr>
            <p:spPr bwMode="auto">
              <a:xfrm>
                <a:off x="3320" y="3878"/>
                <a:ext cx="21" cy="95"/>
              </a:xfrm>
              <a:custGeom>
                <a:avLst/>
                <a:gdLst>
                  <a:gd name="T0" fmla="*/ 14 w 21"/>
                  <a:gd name="T1" fmla="*/ 0 h 95"/>
                  <a:gd name="T2" fmla="*/ 14 w 21"/>
                  <a:gd name="T3" fmla="*/ 0 h 95"/>
                  <a:gd name="T4" fmla="*/ 2 w 21"/>
                  <a:gd name="T5" fmla="*/ 23 h 95"/>
                  <a:gd name="T6" fmla="*/ 0 w 21"/>
                  <a:gd name="T7" fmla="*/ 51 h 95"/>
                  <a:gd name="T8" fmla="*/ 5 w 21"/>
                  <a:gd name="T9" fmla="*/ 81 h 95"/>
                  <a:gd name="T10" fmla="*/ 7 w 21"/>
                  <a:gd name="T11" fmla="*/ 95 h 95"/>
                  <a:gd name="T12" fmla="*/ 21 w 21"/>
                  <a:gd name="T13" fmla="*/ 95 h 95"/>
                  <a:gd name="T14" fmla="*/ 19 w 21"/>
                  <a:gd name="T15" fmla="*/ 81 h 95"/>
                  <a:gd name="T16" fmla="*/ 19 w 21"/>
                  <a:gd name="T17" fmla="*/ 51 h 95"/>
                  <a:gd name="T18" fmla="*/ 16 w 21"/>
                  <a:gd name="T19" fmla="*/ 23 h 95"/>
                  <a:gd name="T20" fmla="*/ 14 w 21"/>
                  <a:gd name="T21" fmla="*/ 18 h 95"/>
                  <a:gd name="T22" fmla="*/ 14 w 21"/>
                  <a:gd name="T23" fmla="*/ 18 h 95"/>
                  <a:gd name="T24" fmla="*/ 14 w 21"/>
                  <a:gd name="T25" fmla="*/ 0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95"/>
                  <a:gd name="T41" fmla="*/ 21 w 21"/>
                  <a:gd name="T42" fmla="*/ 95 h 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95">
                    <a:moveTo>
                      <a:pt x="14" y="0"/>
                    </a:moveTo>
                    <a:lnTo>
                      <a:pt x="14" y="0"/>
                    </a:lnTo>
                    <a:lnTo>
                      <a:pt x="2" y="23"/>
                    </a:lnTo>
                    <a:lnTo>
                      <a:pt x="0" y="51"/>
                    </a:lnTo>
                    <a:lnTo>
                      <a:pt x="5" y="81"/>
                    </a:lnTo>
                    <a:lnTo>
                      <a:pt x="7" y="95"/>
                    </a:lnTo>
                    <a:lnTo>
                      <a:pt x="21" y="95"/>
                    </a:lnTo>
                    <a:lnTo>
                      <a:pt x="19" y="81"/>
                    </a:lnTo>
                    <a:lnTo>
                      <a:pt x="19" y="51"/>
                    </a:lnTo>
                    <a:lnTo>
                      <a:pt x="16" y="23"/>
                    </a:lnTo>
                    <a:lnTo>
                      <a:pt x="1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0" name="Freeform 9"/>
              <p:cNvSpPr>
                <a:spLocks/>
              </p:cNvSpPr>
              <p:nvPr/>
            </p:nvSpPr>
            <p:spPr bwMode="auto">
              <a:xfrm>
                <a:off x="3239" y="3878"/>
                <a:ext cx="95" cy="18"/>
              </a:xfrm>
              <a:custGeom>
                <a:avLst/>
                <a:gdLst>
                  <a:gd name="T0" fmla="*/ 0 w 95"/>
                  <a:gd name="T1" fmla="*/ 9 h 18"/>
                  <a:gd name="T2" fmla="*/ 9 w 95"/>
                  <a:gd name="T3" fmla="*/ 18 h 18"/>
                  <a:gd name="T4" fmla="*/ 14 w 95"/>
                  <a:gd name="T5" fmla="*/ 18 h 18"/>
                  <a:gd name="T6" fmla="*/ 23 w 95"/>
                  <a:gd name="T7" fmla="*/ 18 h 18"/>
                  <a:gd name="T8" fmla="*/ 39 w 95"/>
                  <a:gd name="T9" fmla="*/ 18 h 18"/>
                  <a:gd name="T10" fmla="*/ 55 w 95"/>
                  <a:gd name="T11" fmla="*/ 18 h 18"/>
                  <a:gd name="T12" fmla="*/ 72 w 95"/>
                  <a:gd name="T13" fmla="*/ 18 h 18"/>
                  <a:gd name="T14" fmla="*/ 86 w 95"/>
                  <a:gd name="T15" fmla="*/ 18 h 18"/>
                  <a:gd name="T16" fmla="*/ 95 w 95"/>
                  <a:gd name="T17" fmla="*/ 18 h 18"/>
                  <a:gd name="T18" fmla="*/ 95 w 95"/>
                  <a:gd name="T19" fmla="*/ 0 h 18"/>
                  <a:gd name="T20" fmla="*/ 95 w 95"/>
                  <a:gd name="T21" fmla="*/ 18 h 18"/>
                  <a:gd name="T22" fmla="*/ 95 w 95"/>
                  <a:gd name="T23" fmla="*/ 0 h 18"/>
                  <a:gd name="T24" fmla="*/ 86 w 95"/>
                  <a:gd name="T25" fmla="*/ 0 h 18"/>
                  <a:gd name="T26" fmla="*/ 72 w 95"/>
                  <a:gd name="T27" fmla="*/ 0 h 18"/>
                  <a:gd name="T28" fmla="*/ 55 w 95"/>
                  <a:gd name="T29" fmla="*/ 0 h 18"/>
                  <a:gd name="T30" fmla="*/ 39 w 95"/>
                  <a:gd name="T31" fmla="*/ 0 h 18"/>
                  <a:gd name="T32" fmla="*/ 23 w 95"/>
                  <a:gd name="T33" fmla="*/ 0 h 18"/>
                  <a:gd name="T34" fmla="*/ 14 w 95"/>
                  <a:gd name="T35" fmla="*/ 0 h 18"/>
                  <a:gd name="T36" fmla="*/ 9 w 95"/>
                  <a:gd name="T37" fmla="*/ 0 h 18"/>
                  <a:gd name="T38" fmla="*/ 18 w 95"/>
                  <a:gd name="T39" fmla="*/ 9 h 18"/>
                  <a:gd name="T40" fmla="*/ 0 w 95"/>
                  <a:gd name="T41" fmla="*/ 9 h 18"/>
                  <a:gd name="T42" fmla="*/ 0 w 95"/>
                  <a:gd name="T43" fmla="*/ 18 h 18"/>
                  <a:gd name="T44" fmla="*/ 9 w 95"/>
                  <a:gd name="T45" fmla="*/ 18 h 18"/>
                  <a:gd name="T46" fmla="*/ 0 w 95"/>
                  <a:gd name="T47" fmla="*/ 9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18"/>
                  <a:gd name="T74" fmla="*/ 95 w 95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18">
                    <a:moveTo>
                      <a:pt x="0" y="9"/>
                    </a:moveTo>
                    <a:lnTo>
                      <a:pt x="9" y="18"/>
                    </a:lnTo>
                    <a:lnTo>
                      <a:pt x="14" y="18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55" y="18"/>
                    </a:lnTo>
                    <a:lnTo>
                      <a:pt x="72" y="18"/>
                    </a:lnTo>
                    <a:lnTo>
                      <a:pt x="86" y="18"/>
                    </a:lnTo>
                    <a:lnTo>
                      <a:pt x="95" y="18"/>
                    </a:lnTo>
                    <a:lnTo>
                      <a:pt x="95" y="0"/>
                    </a:lnTo>
                    <a:lnTo>
                      <a:pt x="95" y="18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1" name="Freeform 10"/>
              <p:cNvSpPr>
                <a:spLocks/>
              </p:cNvSpPr>
              <p:nvPr/>
            </p:nvSpPr>
            <p:spPr bwMode="auto">
              <a:xfrm>
                <a:off x="3239" y="3806"/>
                <a:ext cx="18" cy="81"/>
              </a:xfrm>
              <a:custGeom>
                <a:avLst/>
                <a:gdLst>
                  <a:gd name="T0" fmla="*/ 9 w 18"/>
                  <a:gd name="T1" fmla="*/ 0 h 81"/>
                  <a:gd name="T2" fmla="*/ 0 w 18"/>
                  <a:gd name="T3" fmla="*/ 9 h 81"/>
                  <a:gd name="T4" fmla="*/ 0 w 18"/>
                  <a:gd name="T5" fmla="*/ 81 h 81"/>
                  <a:gd name="T6" fmla="*/ 18 w 18"/>
                  <a:gd name="T7" fmla="*/ 81 h 81"/>
                  <a:gd name="T8" fmla="*/ 18 w 18"/>
                  <a:gd name="T9" fmla="*/ 9 h 81"/>
                  <a:gd name="T10" fmla="*/ 9 w 18"/>
                  <a:gd name="T11" fmla="*/ 18 h 81"/>
                  <a:gd name="T12" fmla="*/ 9 w 18"/>
                  <a:gd name="T13" fmla="*/ 0 h 81"/>
                  <a:gd name="T14" fmla="*/ 0 w 18"/>
                  <a:gd name="T15" fmla="*/ 0 h 81"/>
                  <a:gd name="T16" fmla="*/ 0 w 18"/>
                  <a:gd name="T17" fmla="*/ 9 h 81"/>
                  <a:gd name="T18" fmla="*/ 9 w 18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81"/>
                  <a:gd name="T32" fmla="*/ 18 w 18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81">
                    <a:moveTo>
                      <a:pt x="9" y="0"/>
                    </a:moveTo>
                    <a:lnTo>
                      <a:pt x="0" y="9"/>
                    </a:lnTo>
                    <a:lnTo>
                      <a:pt x="0" y="81"/>
                    </a:lnTo>
                    <a:lnTo>
                      <a:pt x="18" y="81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2" name="Freeform 11"/>
              <p:cNvSpPr>
                <a:spLocks/>
              </p:cNvSpPr>
              <p:nvPr/>
            </p:nvSpPr>
            <p:spPr bwMode="auto">
              <a:xfrm>
                <a:off x="3248" y="3806"/>
                <a:ext cx="102" cy="18"/>
              </a:xfrm>
              <a:custGeom>
                <a:avLst/>
                <a:gdLst>
                  <a:gd name="T0" fmla="*/ 84 w 102"/>
                  <a:gd name="T1" fmla="*/ 9 h 18"/>
                  <a:gd name="T2" fmla="*/ 93 w 102"/>
                  <a:gd name="T3" fmla="*/ 0 h 18"/>
                  <a:gd name="T4" fmla="*/ 0 w 102"/>
                  <a:gd name="T5" fmla="*/ 0 h 18"/>
                  <a:gd name="T6" fmla="*/ 0 w 102"/>
                  <a:gd name="T7" fmla="*/ 18 h 18"/>
                  <a:gd name="T8" fmla="*/ 93 w 102"/>
                  <a:gd name="T9" fmla="*/ 18 h 18"/>
                  <a:gd name="T10" fmla="*/ 102 w 102"/>
                  <a:gd name="T11" fmla="*/ 9 h 18"/>
                  <a:gd name="T12" fmla="*/ 93 w 102"/>
                  <a:gd name="T13" fmla="*/ 18 h 18"/>
                  <a:gd name="T14" fmla="*/ 102 w 102"/>
                  <a:gd name="T15" fmla="*/ 18 h 18"/>
                  <a:gd name="T16" fmla="*/ 102 w 102"/>
                  <a:gd name="T17" fmla="*/ 9 h 18"/>
                  <a:gd name="T18" fmla="*/ 84 w 102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8"/>
                  <a:gd name="T32" fmla="*/ 102 w 10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8">
                    <a:moveTo>
                      <a:pt x="84" y="9"/>
                    </a:moveTo>
                    <a:lnTo>
                      <a:pt x="9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93" y="18"/>
                    </a:lnTo>
                    <a:lnTo>
                      <a:pt x="102" y="9"/>
                    </a:lnTo>
                    <a:lnTo>
                      <a:pt x="93" y="18"/>
                    </a:lnTo>
                    <a:lnTo>
                      <a:pt x="102" y="18"/>
                    </a:lnTo>
                    <a:lnTo>
                      <a:pt x="102" y="9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3" name="Freeform 12"/>
              <p:cNvSpPr>
                <a:spLocks/>
              </p:cNvSpPr>
              <p:nvPr/>
            </p:nvSpPr>
            <p:spPr bwMode="auto">
              <a:xfrm>
                <a:off x="3332" y="3013"/>
                <a:ext cx="18" cy="802"/>
              </a:xfrm>
              <a:custGeom>
                <a:avLst/>
                <a:gdLst>
                  <a:gd name="T0" fmla="*/ 9 w 18"/>
                  <a:gd name="T1" fmla="*/ 19 h 802"/>
                  <a:gd name="T2" fmla="*/ 0 w 18"/>
                  <a:gd name="T3" fmla="*/ 10 h 802"/>
                  <a:gd name="T4" fmla="*/ 0 w 18"/>
                  <a:gd name="T5" fmla="*/ 802 h 802"/>
                  <a:gd name="T6" fmla="*/ 18 w 18"/>
                  <a:gd name="T7" fmla="*/ 802 h 802"/>
                  <a:gd name="T8" fmla="*/ 18 w 18"/>
                  <a:gd name="T9" fmla="*/ 10 h 802"/>
                  <a:gd name="T10" fmla="*/ 9 w 18"/>
                  <a:gd name="T11" fmla="*/ 0 h 802"/>
                  <a:gd name="T12" fmla="*/ 18 w 18"/>
                  <a:gd name="T13" fmla="*/ 10 h 802"/>
                  <a:gd name="T14" fmla="*/ 18 w 18"/>
                  <a:gd name="T15" fmla="*/ 0 h 802"/>
                  <a:gd name="T16" fmla="*/ 9 w 18"/>
                  <a:gd name="T17" fmla="*/ 0 h 802"/>
                  <a:gd name="T18" fmla="*/ 9 w 18"/>
                  <a:gd name="T19" fmla="*/ 19 h 8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802"/>
                  <a:gd name="T32" fmla="*/ 18 w 18"/>
                  <a:gd name="T33" fmla="*/ 802 h 8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802">
                    <a:moveTo>
                      <a:pt x="9" y="19"/>
                    </a:moveTo>
                    <a:lnTo>
                      <a:pt x="0" y="10"/>
                    </a:lnTo>
                    <a:lnTo>
                      <a:pt x="0" y="802"/>
                    </a:lnTo>
                    <a:lnTo>
                      <a:pt x="18" y="802"/>
                    </a:lnTo>
                    <a:lnTo>
                      <a:pt x="18" y="10"/>
                    </a:lnTo>
                    <a:lnTo>
                      <a:pt x="9" y="0"/>
                    </a:lnTo>
                    <a:lnTo>
                      <a:pt x="18" y="1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4" name="Freeform 13"/>
              <p:cNvSpPr>
                <a:spLocks/>
              </p:cNvSpPr>
              <p:nvPr/>
            </p:nvSpPr>
            <p:spPr bwMode="auto">
              <a:xfrm>
                <a:off x="2035" y="3023"/>
                <a:ext cx="19" cy="801"/>
              </a:xfrm>
              <a:custGeom>
                <a:avLst/>
                <a:gdLst>
                  <a:gd name="T0" fmla="*/ 9 w 19"/>
                  <a:gd name="T1" fmla="*/ 783 h 801"/>
                  <a:gd name="T2" fmla="*/ 19 w 19"/>
                  <a:gd name="T3" fmla="*/ 792 h 801"/>
                  <a:gd name="T4" fmla="*/ 19 w 19"/>
                  <a:gd name="T5" fmla="*/ 0 h 801"/>
                  <a:gd name="T6" fmla="*/ 0 w 19"/>
                  <a:gd name="T7" fmla="*/ 0 h 801"/>
                  <a:gd name="T8" fmla="*/ 0 w 19"/>
                  <a:gd name="T9" fmla="*/ 792 h 801"/>
                  <a:gd name="T10" fmla="*/ 9 w 19"/>
                  <a:gd name="T11" fmla="*/ 801 h 801"/>
                  <a:gd name="T12" fmla="*/ 0 w 19"/>
                  <a:gd name="T13" fmla="*/ 792 h 801"/>
                  <a:gd name="T14" fmla="*/ 0 w 19"/>
                  <a:gd name="T15" fmla="*/ 801 h 801"/>
                  <a:gd name="T16" fmla="*/ 9 w 19"/>
                  <a:gd name="T17" fmla="*/ 801 h 801"/>
                  <a:gd name="T18" fmla="*/ 9 w 19"/>
                  <a:gd name="T19" fmla="*/ 783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801"/>
                  <a:gd name="T32" fmla="*/ 19 w 19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801">
                    <a:moveTo>
                      <a:pt x="9" y="783"/>
                    </a:moveTo>
                    <a:lnTo>
                      <a:pt x="19" y="79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9" y="801"/>
                    </a:lnTo>
                    <a:lnTo>
                      <a:pt x="0" y="792"/>
                    </a:lnTo>
                    <a:lnTo>
                      <a:pt x="0" y="801"/>
                    </a:lnTo>
                    <a:lnTo>
                      <a:pt x="9" y="801"/>
                    </a:lnTo>
                    <a:lnTo>
                      <a:pt x="9" y="7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5" name="Freeform 14"/>
              <p:cNvSpPr>
                <a:spLocks/>
              </p:cNvSpPr>
              <p:nvPr/>
            </p:nvSpPr>
            <p:spPr bwMode="auto">
              <a:xfrm>
                <a:off x="2044" y="3806"/>
                <a:ext cx="100" cy="18"/>
              </a:xfrm>
              <a:custGeom>
                <a:avLst/>
                <a:gdLst>
                  <a:gd name="T0" fmla="*/ 100 w 100"/>
                  <a:gd name="T1" fmla="*/ 9 h 18"/>
                  <a:gd name="T2" fmla="*/ 91 w 100"/>
                  <a:gd name="T3" fmla="*/ 0 h 18"/>
                  <a:gd name="T4" fmla="*/ 0 w 100"/>
                  <a:gd name="T5" fmla="*/ 0 h 18"/>
                  <a:gd name="T6" fmla="*/ 0 w 100"/>
                  <a:gd name="T7" fmla="*/ 18 h 18"/>
                  <a:gd name="T8" fmla="*/ 91 w 100"/>
                  <a:gd name="T9" fmla="*/ 18 h 18"/>
                  <a:gd name="T10" fmla="*/ 82 w 100"/>
                  <a:gd name="T11" fmla="*/ 9 h 18"/>
                  <a:gd name="T12" fmla="*/ 100 w 100"/>
                  <a:gd name="T13" fmla="*/ 9 h 18"/>
                  <a:gd name="T14" fmla="*/ 100 w 100"/>
                  <a:gd name="T15" fmla="*/ 0 h 18"/>
                  <a:gd name="T16" fmla="*/ 91 w 100"/>
                  <a:gd name="T17" fmla="*/ 0 h 18"/>
                  <a:gd name="T18" fmla="*/ 100 w 100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18"/>
                  <a:gd name="T32" fmla="*/ 100 w 10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18">
                    <a:moveTo>
                      <a:pt x="100" y="9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91" y="18"/>
                    </a:lnTo>
                    <a:lnTo>
                      <a:pt x="82" y="9"/>
                    </a:lnTo>
                    <a:lnTo>
                      <a:pt x="100" y="9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6" name="Freeform 15"/>
              <p:cNvSpPr>
                <a:spLocks/>
              </p:cNvSpPr>
              <p:nvPr/>
            </p:nvSpPr>
            <p:spPr bwMode="auto">
              <a:xfrm>
                <a:off x="2126" y="3815"/>
                <a:ext cx="18" cy="81"/>
              </a:xfrm>
              <a:custGeom>
                <a:avLst/>
                <a:gdLst>
                  <a:gd name="T0" fmla="*/ 9 w 18"/>
                  <a:gd name="T1" fmla="*/ 81 h 81"/>
                  <a:gd name="T2" fmla="*/ 18 w 18"/>
                  <a:gd name="T3" fmla="*/ 72 h 81"/>
                  <a:gd name="T4" fmla="*/ 18 w 18"/>
                  <a:gd name="T5" fmla="*/ 0 h 81"/>
                  <a:gd name="T6" fmla="*/ 0 w 18"/>
                  <a:gd name="T7" fmla="*/ 0 h 81"/>
                  <a:gd name="T8" fmla="*/ 0 w 18"/>
                  <a:gd name="T9" fmla="*/ 72 h 81"/>
                  <a:gd name="T10" fmla="*/ 9 w 18"/>
                  <a:gd name="T11" fmla="*/ 63 h 81"/>
                  <a:gd name="T12" fmla="*/ 9 w 18"/>
                  <a:gd name="T13" fmla="*/ 81 h 81"/>
                  <a:gd name="T14" fmla="*/ 18 w 18"/>
                  <a:gd name="T15" fmla="*/ 81 h 81"/>
                  <a:gd name="T16" fmla="*/ 18 w 18"/>
                  <a:gd name="T17" fmla="*/ 72 h 81"/>
                  <a:gd name="T18" fmla="*/ 9 w 18"/>
                  <a:gd name="T19" fmla="*/ 81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81"/>
                  <a:gd name="T32" fmla="*/ 18 w 18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81">
                    <a:moveTo>
                      <a:pt x="9" y="81"/>
                    </a:moveTo>
                    <a:lnTo>
                      <a:pt x="18" y="7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9" y="63"/>
                    </a:lnTo>
                    <a:lnTo>
                      <a:pt x="9" y="81"/>
                    </a:lnTo>
                    <a:lnTo>
                      <a:pt x="18" y="81"/>
                    </a:lnTo>
                    <a:lnTo>
                      <a:pt x="18" y="72"/>
                    </a:lnTo>
                    <a:lnTo>
                      <a:pt x="9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" name="Freeform 16"/>
              <p:cNvSpPr>
                <a:spLocks/>
              </p:cNvSpPr>
              <p:nvPr/>
            </p:nvSpPr>
            <p:spPr bwMode="auto">
              <a:xfrm>
                <a:off x="2049" y="3878"/>
                <a:ext cx="86" cy="18"/>
              </a:xfrm>
              <a:custGeom>
                <a:avLst/>
                <a:gdLst>
                  <a:gd name="T0" fmla="*/ 0 w 86"/>
                  <a:gd name="T1" fmla="*/ 0 h 18"/>
                  <a:gd name="T2" fmla="*/ 0 w 86"/>
                  <a:gd name="T3" fmla="*/ 0 h 18"/>
                  <a:gd name="T4" fmla="*/ 0 w 86"/>
                  <a:gd name="T5" fmla="*/ 18 h 18"/>
                  <a:gd name="T6" fmla="*/ 9 w 86"/>
                  <a:gd name="T7" fmla="*/ 18 h 18"/>
                  <a:gd name="T8" fmla="*/ 23 w 86"/>
                  <a:gd name="T9" fmla="*/ 18 h 18"/>
                  <a:gd name="T10" fmla="*/ 39 w 86"/>
                  <a:gd name="T11" fmla="*/ 18 h 18"/>
                  <a:gd name="T12" fmla="*/ 56 w 86"/>
                  <a:gd name="T13" fmla="*/ 18 h 18"/>
                  <a:gd name="T14" fmla="*/ 72 w 86"/>
                  <a:gd name="T15" fmla="*/ 18 h 18"/>
                  <a:gd name="T16" fmla="*/ 81 w 86"/>
                  <a:gd name="T17" fmla="*/ 18 h 18"/>
                  <a:gd name="T18" fmla="*/ 86 w 86"/>
                  <a:gd name="T19" fmla="*/ 18 h 18"/>
                  <a:gd name="T20" fmla="*/ 86 w 86"/>
                  <a:gd name="T21" fmla="*/ 0 h 18"/>
                  <a:gd name="T22" fmla="*/ 81 w 86"/>
                  <a:gd name="T23" fmla="*/ 0 h 18"/>
                  <a:gd name="T24" fmla="*/ 72 w 86"/>
                  <a:gd name="T25" fmla="*/ 0 h 18"/>
                  <a:gd name="T26" fmla="*/ 56 w 86"/>
                  <a:gd name="T27" fmla="*/ 0 h 18"/>
                  <a:gd name="T28" fmla="*/ 39 w 86"/>
                  <a:gd name="T29" fmla="*/ 0 h 18"/>
                  <a:gd name="T30" fmla="*/ 23 w 86"/>
                  <a:gd name="T31" fmla="*/ 0 h 18"/>
                  <a:gd name="T32" fmla="*/ 9 w 86"/>
                  <a:gd name="T33" fmla="*/ 0 h 18"/>
                  <a:gd name="T34" fmla="*/ 0 w 86"/>
                  <a:gd name="T35" fmla="*/ 0 h 18"/>
                  <a:gd name="T36" fmla="*/ 0 w 86"/>
                  <a:gd name="T37" fmla="*/ 18 h 18"/>
                  <a:gd name="T38" fmla="*/ 0 w 86"/>
                  <a:gd name="T39" fmla="*/ 18 h 18"/>
                  <a:gd name="T40" fmla="*/ 0 w 86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18"/>
                  <a:gd name="T65" fmla="*/ 86 w 86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56" y="18"/>
                    </a:lnTo>
                    <a:lnTo>
                      <a:pt x="72" y="18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8" name="Freeform 17"/>
              <p:cNvSpPr>
                <a:spLocks/>
              </p:cNvSpPr>
              <p:nvPr/>
            </p:nvSpPr>
            <p:spPr bwMode="auto">
              <a:xfrm>
                <a:off x="2040" y="3878"/>
                <a:ext cx="23" cy="100"/>
              </a:xfrm>
              <a:custGeom>
                <a:avLst/>
                <a:gdLst>
                  <a:gd name="T0" fmla="*/ 14 w 23"/>
                  <a:gd name="T1" fmla="*/ 90 h 100"/>
                  <a:gd name="T2" fmla="*/ 16 w 23"/>
                  <a:gd name="T3" fmla="*/ 95 h 100"/>
                  <a:gd name="T4" fmla="*/ 18 w 23"/>
                  <a:gd name="T5" fmla="*/ 81 h 100"/>
                  <a:gd name="T6" fmla="*/ 23 w 23"/>
                  <a:gd name="T7" fmla="*/ 51 h 100"/>
                  <a:gd name="T8" fmla="*/ 20 w 23"/>
                  <a:gd name="T9" fmla="*/ 23 h 100"/>
                  <a:gd name="T10" fmla="*/ 9 w 23"/>
                  <a:gd name="T11" fmla="*/ 0 h 100"/>
                  <a:gd name="T12" fmla="*/ 9 w 23"/>
                  <a:gd name="T13" fmla="*/ 18 h 100"/>
                  <a:gd name="T14" fmla="*/ 7 w 23"/>
                  <a:gd name="T15" fmla="*/ 23 h 100"/>
                  <a:gd name="T16" fmla="*/ 4 w 23"/>
                  <a:gd name="T17" fmla="*/ 51 h 100"/>
                  <a:gd name="T18" fmla="*/ 4 w 23"/>
                  <a:gd name="T19" fmla="*/ 81 h 100"/>
                  <a:gd name="T20" fmla="*/ 2 w 23"/>
                  <a:gd name="T21" fmla="*/ 95 h 100"/>
                  <a:gd name="T22" fmla="*/ 4 w 23"/>
                  <a:gd name="T23" fmla="*/ 100 h 100"/>
                  <a:gd name="T24" fmla="*/ 2 w 23"/>
                  <a:gd name="T25" fmla="*/ 95 h 100"/>
                  <a:gd name="T26" fmla="*/ 0 w 23"/>
                  <a:gd name="T27" fmla="*/ 97 h 100"/>
                  <a:gd name="T28" fmla="*/ 4 w 23"/>
                  <a:gd name="T29" fmla="*/ 100 h 100"/>
                  <a:gd name="T30" fmla="*/ 14 w 23"/>
                  <a:gd name="T31" fmla="*/ 90 h 1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100"/>
                  <a:gd name="T50" fmla="*/ 23 w 23"/>
                  <a:gd name="T51" fmla="*/ 100 h 1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100">
                    <a:moveTo>
                      <a:pt x="14" y="90"/>
                    </a:moveTo>
                    <a:lnTo>
                      <a:pt x="16" y="95"/>
                    </a:lnTo>
                    <a:lnTo>
                      <a:pt x="18" y="81"/>
                    </a:lnTo>
                    <a:lnTo>
                      <a:pt x="23" y="51"/>
                    </a:lnTo>
                    <a:lnTo>
                      <a:pt x="20" y="23"/>
                    </a:lnTo>
                    <a:lnTo>
                      <a:pt x="9" y="0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4" y="51"/>
                    </a:lnTo>
                    <a:lnTo>
                      <a:pt x="4" y="81"/>
                    </a:lnTo>
                    <a:lnTo>
                      <a:pt x="2" y="95"/>
                    </a:lnTo>
                    <a:lnTo>
                      <a:pt x="4" y="100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4" y="100"/>
                    </a:lnTo>
                    <a:lnTo>
                      <a:pt x="14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9" name="Freeform 18"/>
              <p:cNvSpPr>
                <a:spLocks/>
              </p:cNvSpPr>
              <p:nvPr/>
            </p:nvSpPr>
            <p:spPr bwMode="auto">
              <a:xfrm>
                <a:off x="2044" y="3968"/>
                <a:ext cx="119" cy="121"/>
              </a:xfrm>
              <a:custGeom>
                <a:avLst/>
                <a:gdLst>
                  <a:gd name="T0" fmla="*/ 114 w 119"/>
                  <a:gd name="T1" fmla="*/ 103 h 121"/>
                  <a:gd name="T2" fmla="*/ 119 w 119"/>
                  <a:gd name="T3" fmla="*/ 107 h 121"/>
                  <a:gd name="T4" fmla="*/ 10 w 119"/>
                  <a:gd name="T5" fmla="*/ 0 h 121"/>
                  <a:gd name="T6" fmla="*/ 0 w 119"/>
                  <a:gd name="T7" fmla="*/ 10 h 121"/>
                  <a:gd name="T8" fmla="*/ 109 w 119"/>
                  <a:gd name="T9" fmla="*/ 117 h 121"/>
                  <a:gd name="T10" fmla="*/ 114 w 119"/>
                  <a:gd name="T11" fmla="*/ 121 h 121"/>
                  <a:gd name="T12" fmla="*/ 109 w 119"/>
                  <a:gd name="T13" fmla="*/ 117 h 121"/>
                  <a:gd name="T14" fmla="*/ 112 w 119"/>
                  <a:gd name="T15" fmla="*/ 119 h 121"/>
                  <a:gd name="T16" fmla="*/ 114 w 119"/>
                  <a:gd name="T17" fmla="*/ 121 h 121"/>
                  <a:gd name="T18" fmla="*/ 114 w 119"/>
                  <a:gd name="T19" fmla="*/ 103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121"/>
                  <a:gd name="T32" fmla="*/ 119 w 119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121">
                    <a:moveTo>
                      <a:pt x="114" y="103"/>
                    </a:moveTo>
                    <a:lnTo>
                      <a:pt x="119" y="107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109" y="117"/>
                    </a:lnTo>
                    <a:lnTo>
                      <a:pt x="114" y="121"/>
                    </a:lnTo>
                    <a:lnTo>
                      <a:pt x="109" y="117"/>
                    </a:lnTo>
                    <a:lnTo>
                      <a:pt x="112" y="119"/>
                    </a:lnTo>
                    <a:lnTo>
                      <a:pt x="114" y="121"/>
                    </a:lnTo>
                    <a:lnTo>
                      <a:pt x="114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0" name="Freeform 19"/>
              <p:cNvSpPr>
                <a:spLocks/>
              </p:cNvSpPr>
              <p:nvPr/>
            </p:nvSpPr>
            <p:spPr bwMode="auto">
              <a:xfrm>
                <a:off x="2158" y="4071"/>
                <a:ext cx="1074" cy="18"/>
              </a:xfrm>
              <a:custGeom>
                <a:avLst/>
                <a:gdLst>
                  <a:gd name="T0" fmla="*/ 1064 w 1074"/>
                  <a:gd name="T1" fmla="*/ 4 h 18"/>
                  <a:gd name="T2" fmla="*/ 1069 w 1074"/>
                  <a:gd name="T3" fmla="*/ 0 h 18"/>
                  <a:gd name="T4" fmla="*/ 0 w 1074"/>
                  <a:gd name="T5" fmla="*/ 0 h 18"/>
                  <a:gd name="T6" fmla="*/ 0 w 1074"/>
                  <a:gd name="T7" fmla="*/ 18 h 18"/>
                  <a:gd name="T8" fmla="*/ 1069 w 1074"/>
                  <a:gd name="T9" fmla="*/ 18 h 18"/>
                  <a:gd name="T10" fmla="*/ 1074 w 1074"/>
                  <a:gd name="T11" fmla="*/ 14 h 18"/>
                  <a:gd name="T12" fmla="*/ 1069 w 1074"/>
                  <a:gd name="T13" fmla="*/ 18 h 18"/>
                  <a:gd name="T14" fmla="*/ 1071 w 1074"/>
                  <a:gd name="T15" fmla="*/ 16 h 18"/>
                  <a:gd name="T16" fmla="*/ 1074 w 1074"/>
                  <a:gd name="T17" fmla="*/ 14 h 18"/>
                  <a:gd name="T18" fmla="*/ 1064 w 1074"/>
                  <a:gd name="T19" fmla="*/ 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4"/>
                  <a:gd name="T31" fmla="*/ 0 h 18"/>
                  <a:gd name="T32" fmla="*/ 1074 w 107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4" h="18">
                    <a:moveTo>
                      <a:pt x="1064" y="4"/>
                    </a:moveTo>
                    <a:lnTo>
                      <a:pt x="106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069" y="18"/>
                    </a:lnTo>
                    <a:lnTo>
                      <a:pt x="1074" y="14"/>
                    </a:lnTo>
                    <a:lnTo>
                      <a:pt x="1069" y="18"/>
                    </a:lnTo>
                    <a:lnTo>
                      <a:pt x="1071" y="16"/>
                    </a:lnTo>
                    <a:lnTo>
                      <a:pt x="1074" y="14"/>
                    </a:lnTo>
                    <a:lnTo>
                      <a:pt x="106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1" name="Rectangle 20"/>
              <p:cNvSpPr>
                <a:spLocks noChangeArrowheads="1"/>
              </p:cNvSpPr>
              <p:nvPr/>
            </p:nvSpPr>
            <p:spPr bwMode="auto">
              <a:xfrm>
                <a:off x="2044" y="3132"/>
                <a:ext cx="1297" cy="165"/>
              </a:xfrm>
              <a:prstGeom prst="rect">
                <a:avLst/>
              </a:prstGeom>
              <a:solidFill>
                <a:srgbClr val="D8A5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2" name="Freeform 21"/>
              <p:cNvSpPr>
                <a:spLocks/>
              </p:cNvSpPr>
              <p:nvPr/>
            </p:nvSpPr>
            <p:spPr bwMode="auto">
              <a:xfrm>
                <a:off x="2035" y="3288"/>
                <a:ext cx="1306" cy="18"/>
              </a:xfrm>
              <a:custGeom>
                <a:avLst/>
                <a:gdLst>
                  <a:gd name="T0" fmla="*/ 0 w 1306"/>
                  <a:gd name="T1" fmla="*/ 9 h 18"/>
                  <a:gd name="T2" fmla="*/ 9 w 1306"/>
                  <a:gd name="T3" fmla="*/ 18 h 18"/>
                  <a:gd name="T4" fmla="*/ 1306 w 1306"/>
                  <a:gd name="T5" fmla="*/ 18 h 18"/>
                  <a:gd name="T6" fmla="*/ 1306 w 1306"/>
                  <a:gd name="T7" fmla="*/ 0 h 18"/>
                  <a:gd name="T8" fmla="*/ 9 w 1306"/>
                  <a:gd name="T9" fmla="*/ 0 h 18"/>
                  <a:gd name="T10" fmla="*/ 19 w 1306"/>
                  <a:gd name="T11" fmla="*/ 9 h 18"/>
                  <a:gd name="T12" fmla="*/ 0 w 1306"/>
                  <a:gd name="T13" fmla="*/ 9 h 18"/>
                  <a:gd name="T14" fmla="*/ 0 w 1306"/>
                  <a:gd name="T15" fmla="*/ 18 h 18"/>
                  <a:gd name="T16" fmla="*/ 9 w 1306"/>
                  <a:gd name="T17" fmla="*/ 18 h 18"/>
                  <a:gd name="T18" fmla="*/ 0 w 1306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6"/>
                  <a:gd name="T31" fmla="*/ 0 h 18"/>
                  <a:gd name="T32" fmla="*/ 1306 w 130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6" h="18">
                    <a:moveTo>
                      <a:pt x="0" y="9"/>
                    </a:moveTo>
                    <a:lnTo>
                      <a:pt x="9" y="18"/>
                    </a:lnTo>
                    <a:lnTo>
                      <a:pt x="1306" y="18"/>
                    </a:lnTo>
                    <a:lnTo>
                      <a:pt x="1306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3" name="Freeform 22"/>
              <p:cNvSpPr>
                <a:spLocks/>
              </p:cNvSpPr>
              <p:nvPr/>
            </p:nvSpPr>
            <p:spPr bwMode="auto">
              <a:xfrm>
                <a:off x="2044" y="3123"/>
                <a:ext cx="1306" cy="18"/>
              </a:xfrm>
              <a:custGeom>
                <a:avLst/>
                <a:gdLst>
                  <a:gd name="T0" fmla="*/ 1306 w 1306"/>
                  <a:gd name="T1" fmla="*/ 9 h 18"/>
                  <a:gd name="T2" fmla="*/ 1297 w 1306"/>
                  <a:gd name="T3" fmla="*/ 0 h 18"/>
                  <a:gd name="T4" fmla="*/ 0 w 1306"/>
                  <a:gd name="T5" fmla="*/ 0 h 18"/>
                  <a:gd name="T6" fmla="*/ 0 w 1306"/>
                  <a:gd name="T7" fmla="*/ 18 h 18"/>
                  <a:gd name="T8" fmla="*/ 1297 w 1306"/>
                  <a:gd name="T9" fmla="*/ 18 h 18"/>
                  <a:gd name="T10" fmla="*/ 1288 w 1306"/>
                  <a:gd name="T11" fmla="*/ 9 h 18"/>
                  <a:gd name="T12" fmla="*/ 1306 w 1306"/>
                  <a:gd name="T13" fmla="*/ 9 h 18"/>
                  <a:gd name="T14" fmla="*/ 1306 w 1306"/>
                  <a:gd name="T15" fmla="*/ 0 h 18"/>
                  <a:gd name="T16" fmla="*/ 1297 w 1306"/>
                  <a:gd name="T17" fmla="*/ 0 h 18"/>
                  <a:gd name="T18" fmla="*/ 1306 w 1306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6"/>
                  <a:gd name="T31" fmla="*/ 0 h 18"/>
                  <a:gd name="T32" fmla="*/ 1306 w 130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6" h="18">
                    <a:moveTo>
                      <a:pt x="1306" y="9"/>
                    </a:moveTo>
                    <a:lnTo>
                      <a:pt x="129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97" y="18"/>
                    </a:lnTo>
                    <a:lnTo>
                      <a:pt x="1288" y="9"/>
                    </a:lnTo>
                    <a:lnTo>
                      <a:pt x="1306" y="9"/>
                    </a:lnTo>
                    <a:lnTo>
                      <a:pt x="1306" y="0"/>
                    </a:lnTo>
                    <a:lnTo>
                      <a:pt x="1297" y="0"/>
                    </a:lnTo>
                    <a:lnTo>
                      <a:pt x="130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4" name="Freeform 23"/>
              <p:cNvSpPr>
                <a:spLocks/>
              </p:cNvSpPr>
              <p:nvPr/>
            </p:nvSpPr>
            <p:spPr bwMode="auto">
              <a:xfrm>
                <a:off x="3332" y="3132"/>
                <a:ext cx="18" cy="174"/>
              </a:xfrm>
              <a:custGeom>
                <a:avLst/>
                <a:gdLst>
                  <a:gd name="T0" fmla="*/ 9 w 18"/>
                  <a:gd name="T1" fmla="*/ 174 h 174"/>
                  <a:gd name="T2" fmla="*/ 18 w 18"/>
                  <a:gd name="T3" fmla="*/ 165 h 174"/>
                  <a:gd name="T4" fmla="*/ 18 w 18"/>
                  <a:gd name="T5" fmla="*/ 0 h 174"/>
                  <a:gd name="T6" fmla="*/ 0 w 18"/>
                  <a:gd name="T7" fmla="*/ 0 h 174"/>
                  <a:gd name="T8" fmla="*/ 0 w 18"/>
                  <a:gd name="T9" fmla="*/ 165 h 174"/>
                  <a:gd name="T10" fmla="*/ 9 w 18"/>
                  <a:gd name="T11" fmla="*/ 156 h 174"/>
                  <a:gd name="T12" fmla="*/ 9 w 18"/>
                  <a:gd name="T13" fmla="*/ 174 h 174"/>
                  <a:gd name="T14" fmla="*/ 18 w 18"/>
                  <a:gd name="T15" fmla="*/ 174 h 174"/>
                  <a:gd name="T16" fmla="*/ 18 w 18"/>
                  <a:gd name="T17" fmla="*/ 165 h 174"/>
                  <a:gd name="T18" fmla="*/ 9 w 18"/>
                  <a:gd name="T19" fmla="*/ 174 h 1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74"/>
                  <a:gd name="T32" fmla="*/ 18 w 18"/>
                  <a:gd name="T33" fmla="*/ 174 h 1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74">
                    <a:moveTo>
                      <a:pt x="9" y="174"/>
                    </a:moveTo>
                    <a:lnTo>
                      <a:pt x="18" y="16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9" y="156"/>
                    </a:lnTo>
                    <a:lnTo>
                      <a:pt x="9" y="174"/>
                    </a:lnTo>
                    <a:lnTo>
                      <a:pt x="18" y="174"/>
                    </a:lnTo>
                    <a:lnTo>
                      <a:pt x="18" y="165"/>
                    </a:lnTo>
                    <a:lnTo>
                      <a:pt x="9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51" name="Group 24"/>
          <p:cNvGrpSpPr>
            <a:grpSpLocks/>
          </p:cNvGrpSpPr>
          <p:nvPr/>
        </p:nvGrpSpPr>
        <p:grpSpPr bwMode="auto">
          <a:xfrm>
            <a:off x="2446338" y="3740150"/>
            <a:ext cx="1658937" cy="2820988"/>
            <a:chOff x="1392" y="2160"/>
            <a:chExt cx="1045" cy="1777"/>
          </a:xfrm>
        </p:grpSpPr>
        <p:grpSp>
          <p:nvGrpSpPr>
            <p:cNvPr id="27429" name="Group 25"/>
            <p:cNvGrpSpPr>
              <a:grpSpLocks/>
            </p:cNvGrpSpPr>
            <p:nvPr/>
          </p:nvGrpSpPr>
          <p:grpSpPr bwMode="auto">
            <a:xfrm>
              <a:off x="1584" y="3408"/>
              <a:ext cx="757" cy="529"/>
              <a:chOff x="1907" y="7190"/>
              <a:chExt cx="2950" cy="866"/>
            </a:xfrm>
          </p:grpSpPr>
          <p:sp>
            <p:nvSpPr>
              <p:cNvPr id="27431" name="Freeform 26"/>
              <p:cNvSpPr>
                <a:spLocks/>
              </p:cNvSpPr>
              <p:nvPr/>
            </p:nvSpPr>
            <p:spPr bwMode="auto">
              <a:xfrm>
                <a:off x="1907" y="7190"/>
                <a:ext cx="2950" cy="866"/>
              </a:xfrm>
              <a:custGeom>
                <a:avLst/>
                <a:gdLst>
                  <a:gd name="T0" fmla="*/ 123 w 2950"/>
                  <a:gd name="T1" fmla="*/ 0 h 866"/>
                  <a:gd name="T2" fmla="*/ 2858 w 2950"/>
                  <a:gd name="T3" fmla="*/ 0 h 866"/>
                  <a:gd name="T4" fmla="*/ 2858 w 2950"/>
                  <a:gd name="T5" fmla="*/ 54 h 866"/>
                  <a:gd name="T6" fmla="*/ 2950 w 2950"/>
                  <a:gd name="T7" fmla="*/ 54 h 866"/>
                  <a:gd name="T8" fmla="*/ 2950 w 2950"/>
                  <a:gd name="T9" fmla="*/ 192 h 866"/>
                  <a:gd name="T10" fmla="*/ 2858 w 2950"/>
                  <a:gd name="T11" fmla="*/ 188 h 866"/>
                  <a:gd name="T12" fmla="*/ 2832 w 2950"/>
                  <a:gd name="T13" fmla="*/ 280 h 866"/>
                  <a:gd name="T14" fmla="*/ 2770 w 2950"/>
                  <a:gd name="T15" fmla="*/ 498 h 866"/>
                  <a:gd name="T16" fmla="*/ 2744 w 2950"/>
                  <a:gd name="T17" fmla="*/ 613 h 866"/>
                  <a:gd name="T18" fmla="*/ 2675 w 2950"/>
                  <a:gd name="T19" fmla="*/ 866 h 866"/>
                  <a:gd name="T20" fmla="*/ 246 w 2950"/>
                  <a:gd name="T21" fmla="*/ 866 h 866"/>
                  <a:gd name="T22" fmla="*/ 196 w 2950"/>
                  <a:gd name="T23" fmla="*/ 594 h 866"/>
                  <a:gd name="T24" fmla="*/ 181 w 2950"/>
                  <a:gd name="T25" fmla="*/ 494 h 866"/>
                  <a:gd name="T26" fmla="*/ 142 w 2950"/>
                  <a:gd name="T27" fmla="*/ 280 h 866"/>
                  <a:gd name="T28" fmla="*/ 123 w 2950"/>
                  <a:gd name="T29" fmla="*/ 188 h 866"/>
                  <a:gd name="T30" fmla="*/ 0 w 2950"/>
                  <a:gd name="T31" fmla="*/ 188 h 866"/>
                  <a:gd name="T32" fmla="*/ 0 w 2950"/>
                  <a:gd name="T33" fmla="*/ 54 h 866"/>
                  <a:gd name="T34" fmla="*/ 123 w 2950"/>
                  <a:gd name="T35" fmla="*/ 54 h 866"/>
                  <a:gd name="T36" fmla="*/ 123 w 2950"/>
                  <a:gd name="T37" fmla="*/ 0 h 8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50"/>
                  <a:gd name="T58" fmla="*/ 0 h 866"/>
                  <a:gd name="T59" fmla="*/ 2950 w 2950"/>
                  <a:gd name="T60" fmla="*/ 866 h 8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50" h="866">
                    <a:moveTo>
                      <a:pt x="123" y="0"/>
                    </a:moveTo>
                    <a:lnTo>
                      <a:pt x="2858" y="0"/>
                    </a:lnTo>
                    <a:lnTo>
                      <a:pt x="2858" y="54"/>
                    </a:lnTo>
                    <a:lnTo>
                      <a:pt x="2950" y="54"/>
                    </a:lnTo>
                    <a:lnTo>
                      <a:pt x="2950" y="192"/>
                    </a:lnTo>
                    <a:lnTo>
                      <a:pt x="2858" y="188"/>
                    </a:lnTo>
                    <a:lnTo>
                      <a:pt x="2832" y="280"/>
                    </a:lnTo>
                    <a:lnTo>
                      <a:pt x="2770" y="498"/>
                    </a:lnTo>
                    <a:lnTo>
                      <a:pt x="2744" y="613"/>
                    </a:lnTo>
                    <a:lnTo>
                      <a:pt x="2675" y="866"/>
                    </a:lnTo>
                    <a:lnTo>
                      <a:pt x="246" y="866"/>
                    </a:lnTo>
                    <a:lnTo>
                      <a:pt x="196" y="594"/>
                    </a:lnTo>
                    <a:lnTo>
                      <a:pt x="181" y="494"/>
                    </a:lnTo>
                    <a:lnTo>
                      <a:pt x="142" y="280"/>
                    </a:lnTo>
                    <a:lnTo>
                      <a:pt x="123" y="188"/>
                    </a:lnTo>
                    <a:lnTo>
                      <a:pt x="0" y="188"/>
                    </a:lnTo>
                    <a:lnTo>
                      <a:pt x="0" y="54"/>
                    </a:lnTo>
                    <a:lnTo>
                      <a:pt x="123" y="5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C102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2" name="Freeform 27"/>
              <p:cNvSpPr>
                <a:spLocks/>
              </p:cNvSpPr>
              <p:nvPr/>
            </p:nvSpPr>
            <p:spPr bwMode="auto">
              <a:xfrm>
                <a:off x="2030" y="7378"/>
                <a:ext cx="2735" cy="92"/>
              </a:xfrm>
              <a:custGeom>
                <a:avLst/>
                <a:gdLst>
                  <a:gd name="T0" fmla="*/ 19 w 2735"/>
                  <a:gd name="T1" fmla="*/ 92 h 92"/>
                  <a:gd name="T2" fmla="*/ 0 w 2735"/>
                  <a:gd name="T3" fmla="*/ 0 h 92"/>
                  <a:gd name="T4" fmla="*/ 2735 w 2735"/>
                  <a:gd name="T5" fmla="*/ 0 h 92"/>
                  <a:gd name="T6" fmla="*/ 2709 w 2735"/>
                  <a:gd name="T7" fmla="*/ 92 h 92"/>
                  <a:gd name="T8" fmla="*/ 19 w 273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5"/>
                  <a:gd name="T16" fmla="*/ 0 h 92"/>
                  <a:gd name="T17" fmla="*/ 2735 w 273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5" h="92">
                    <a:moveTo>
                      <a:pt x="19" y="92"/>
                    </a:moveTo>
                    <a:lnTo>
                      <a:pt x="0" y="0"/>
                    </a:lnTo>
                    <a:lnTo>
                      <a:pt x="2735" y="0"/>
                    </a:lnTo>
                    <a:lnTo>
                      <a:pt x="2709" y="92"/>
                    </a:lnTo>
                    <a:lnTo>
                      <a:pt x="19" y="92"/>
                    </a:lnTo>
                    <a:close/>
                  </a:path>
                </a:pathLst>
              </a:custGeom>
              <a:solidFill>
                <a:srgbClr val="E0847A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3" name="Freeform 28"/>
              <p:cNvSpPr>
                <a:spLocks/>
              </p:cNvSpPr>
              <p:nvPr/>
            </p:nvSpPr>
            <p:spPr bwMode="auto">
              <a:xfrm>
                <a:off x="2088" y="7589"/>
                <a:ext cx="2589" cy="214"/>
              </a:xfrm>
              <a:custGeom>
                <a:avLst/>
                <a:gdLst>
                  <a:gd name="T0" fmla="*/ 2494 w 2589"/>
                  <a:gd name="T1" fmla="*/ 168 h 214"/>
                  <a:gd name="T2" fmla="*/ 2360 w 2589"/>
                  <a:gd name="T3" fmla="*/ 118 h 214"/>
                  <a:gd name="T4" fmla="*/ 2229 w 2589"/>
                  <a:gd name="T5" fmla="*/ 114 h 214"/>
                  <a:gd name="T6" fmla="*/ 2095 w 2589"/>
                  <a:gd name="T7" fmla="*/ 141 h 214"/>
                  <a:gd name="T8" fmla="*/ 1961 w 2589"/>
                  <a:gd name="T9" fmla="*/ 180 h 214"/>
                  <a:gd name="T10" fmla="*/ 1850 w 2589"/>
                  <a:gd name="T11" fmla="*/ 203 h 214"/>
                  <a:gd name="T12" fmla="*/ 1750 w 2589"/>
                  <a:gd name="T13" fmla="*/ 203 h 214"/>
                  <a:gd name="T14" fmla="*/ 1647 w 2589"/>
                  <a:gd name="T15" fmla="*/ 172 h 214"/>
                  <a:gd name="T16" fmla="*/ 1509 w 2589"/>
                  <a:gd name="T17" fmla="*/ 122 h 214"/>
                  <a:gd name="T18" fmla="*/ 1371 w 2589"/>
                  <a:gd name="T19" fmla="*/ 103 h 214"/>
                  <a:gd name="T20" fmla="*/ 1248 w 2589"/>
                  <a:gd name="T21" fmla="*/ 111 h 214"/>
                  <a:gd name="T22" fmla="*/ 1134 w 2589"/>
                  <a:gd name="T23" fmla="*/ 141 h 214"/>
                  <a:gd name="T24" fmla="*/ 1034 w 2589"/>
                  <a:gd name="T25" fmla="*/ 172 h 214"/>
                  <a:gd name="T26" fmla="*/ 950 w 2589"/>
                  <a:gd name="T27" fmla="*/ 199 h 214"/>
                  <a:gd name="T28" fmla="*/ 862 w 2589"/>
                  <a:gd name="T29" fmla="*/ 206 h 214"/>
                  <a:gd name="T30" fmla="*/ 754 w 2589"/>
                  <a:gd name="T31" fmla="*/ 187 h 214"/>
                  <a:gd name="T32" fmla="*/ 639 w 2589"/>
                  <a:gd name="T33" fmla="*/ 149 h 214"/>
                  <a:gd name="T34" fmla="*/ 559 w 2589"/>
                  <a:gd name="T35" fmla="*/ 126 h 214"/>
                  <a:gd name="T36" fmla="*/ 478 w 2589"/>
                  <a:gd name="T37" fmla="*/ 118 h 214"/>
                  <a:gd name="T38" fmla="*/ 402 w 2589"/>
                  <a:gd name="T39" fmla="*/ 114 h 214"/>
                  <a:gd name="T40" fmla="*/ 325 w 2589"/>
                  <a:gd name="T41" fmla="*/ 126 h 214"/>
                  <a:gd name="T42" fmla="*/ 245 w 2589"/>
                  <a:gd name="T43" fmla="*/ 137 h 214"/>
                  <a:gd name="T44" fmla="*/ 157 w 2589"/>
                  <a:gd name="T45" fmla="*/ 160 h 214"/>
                  <a:gd name="T46" fmla="*/ 65 w 2589"/>
                  <a:gd name="T47" fmla="*/ 183 h 214"/>
                  <a:gd name="T48" fmla="*/ 0 w 2589"/>
                  <a:gd name="T49" fmla="*/ 95 h 214"/>
                  <a:gd name="T50" fmla="*/ 76 w 2589"/>
                  <a:gd name="T51" fmla="*/ 76 h 214"/>
                  <a:gd name="T52" fmla="*/ 153 w 2589"/>
                  <a:gd name="T53" fmla="*/ 53 h 214"/>
                  <a:gd name="T54" fmla="*/ 233 w 2589"/>
                  <a:gd name="T55" fmla="*/ 34 h 214"/>
                  <a:gd name="T56" fmla="*/ 314 w 2589"/>
                  <a:gd name="T57" fmla="*/ 23 h 214"/>
                  <a:gd name="T58" fmla="*/ 394 w 2589"/>
                  <a:gd name="T59" fmla="*/ 15 h 214"/>
                  <a:gd name="T60" fmla="*/ 482 w 2589"/>
                  <a:gd name="T61" fmla="*/ 19 h 214"/>
                  <a:gd name="T62" fmla="*/ 570 w 2589"/>
                  <a:gd name="T63" fmla="*/ 34 h 214"/>
                  <a:gd name="T64" fmla="*/ 666 w 2589"/>
                  <a:gd name="T65" fmla="*/ 65 h 214"/>
                  <a:gd name="T66" fmla="*/ 800 w 2589"/>
                  <a:gd name="T67" fmla="*/ 107 h 214"/>
                  <a:gd name="T68" fmla="*/ 892 w 2589"/>
                  <a:gd name="T69" fmla="*/ 111 h 214"/>
                  <a:gd name="T70" fmla="*/ 969 w 2589"/>
                  <a:gd name="T71" fmla="*/ 91 h 214"/>
                  <a:gd name="T72" fmla="*/ 1065 w 2589"/>
                  <a:gd name="T73" fmla="*/ 57 h 214"/>
                  <a:gd name="T74" fmla="*/ 1176 w 2589"/>
                  <a:gd name="T75" fmla="*/ 23 h 214"/>
                  <a:gd name="T76" fmla="*/ 1294 w 2589"/>
                  <a:gd name="T77" fmla="*/ 3 h 214"/>
                  <a:gd name="T78" fmla="*/ 1421 w 2589"/>
                  <a:gd name="T79" fmla="*/ 3 h 214"/>
                  <a:gd name="T80" fmla="*/ 1566 w 2589"/>
                  <a:gd name="T81" fmla="*/ 46 h 214"/>
                  <a:gd name="T82" fmla="*/ 1693 w 2589"/>
                  <a:gd name="T83" fmla="*/ 95 h 214"/>
                  <a:gd name="T84" fmla="*/ 1785 w 2589"/>
                  <a:gd name="T85" fmla="*/ 111 h 214"/>
                  <a:gd name="T86" fmla="*/ 1881 w 2589"/>
                  <a:gd name="T87" fmla="*/ 95 h 214"/>
                  <a:gd name="T88" fmla="*/ 2015 w 2589"/>
                  <a:gd name="T89" fmla="*/ 57 h 214"/>
                  <a:gd name="T90" fmla="*/ 2149 w 2589"/>
                  <a:gd name="T91" fmla="*/ 26 h 214"/>
                  <a:gd name="T92" fmla="*/ 2291 w 2589"/>
                  <a:gd name="T93" fmla="*/ 11 h 214"/>
                  <a:gd name="T94" fmla="*/ 2436 w 2589"/>
                  <a:gd name="T95" fmla="*/ 34 h 214"/>
                  <a:gd name="T96" fmla="*/ 2589 w 2589"/>
                  <a:gd name="T97" fmla="*/ 99 h 2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89"/>
                  <a:gd name="T148" fmla="*/ 0 h 214"/>
                  <a:gd name="T149" fmla="*/ 2589 w 2589"/>
                  <a:gd name="T150" fmla="*/ 214 h 2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89" h="214">
                    <a:moveTo>
                      <a:pt x="2563" y="214"/>
                    </a:moveTo>
                    <a:lnTo>
                      <a:pt x="2494" y="168"/>
                    </a:lnTo>
                    <a:lnTo>
                      <a:pt x="2425" y="134"/>
                    </a:lnTo>
                    <a:lnTo>
                      <a:pt x="2360" y="118"/>
                    </a:lnTo>
                    <a:lnTo>
                      <a:pt x="2294" y="111"/>
                    </a:lnTo>
                    <a:lnTo>
                      <a:pt x="2229" y="114"/>
                    </a:lnTo>
                    <a:lnTo>
                      <a:pt x="2164" y="126"/>
                    </a:lnTo>
                    <a:lnTo>
                      <a:pt x="2095" y="141"/>
                    </a:lnTo>
                    <a:lnTo>
                      <a:pt x="2030" y="160"/>
                    </a:lnTo>
                    <a:lnTo>
                      <a:pt x="1961" y="180"/>
                    </a:lnTo>
                    <a:lnTo>
                      <a:pt x="1904" y="195"/>
                    </a:lnTo>
                    <a:lnTo>
                      <a:pt x="1850" y="203"/>
                    </a:lnTo>
                    <a:lnTo>
                      <a:pt x="1800" y="206"/>
                    </a:lnTo>
                    <a:lnTo>
                      <a:pt x="1750" y="203"/>
                    </a:lnTo>
                    <a:lnTo>
                      <a:pt x="1701" y="191"/>
                    </a:lnTo>
                    <a:lnTo>
                      <a:pt x="1647" y="172"/>
                    </a:lnTo>
                    <a:lnTo>
                      <a:pt x="1582" y="149"/>
                    </a:lnTo>
                    <a:lnTo>
                      <a:pt x="1509" y="122"/>
                    </a:lnTo>
                    <a:lnTo>
                      <a:pt x="1436" y="107"/>
                    </a:lnTo>
                    <a:lnTo>
                      <a:pt x="1371" y="103"/>
                    </a:lnTo>
                    <a:lnTo>
                      <a:pt x="1310" y="103"/>
                    </a:lnTo>
                    <a:lnTo>
                      <a:pt x="1248" y="111"/>
                    </a:lnTo>
                    <a:lnTo>
                      <a:pt x="1191" y="126"/>
                    </a:lnTo>
                    <a:lnTo>
                      <a:pt x="1134" y="141"/>
                    </a:lnTo>
                    <a:lnTo>
                      <a:pt x="1080" y="157"/>
                    </a:lnTo>
                    <a:lnTo>
                      <a:pt x="1034" y="172"/>
                    </a:lnTo>
                    <a:lnTo>
                      <a:pt x="992" y="187"/>
                    </a:lnTo>
                    <a:lnTo>
                      <a:pt x="950" y="199"/>
                    </a:lnTo>
                    <a:lnTo>
                      <a:pt x="908" y="206"/>
                    </a:lnTo>
                    <a:lnTo>
                      <a:pt x="862" y="206"/>
                    </a:lnTo>
                    <a:lnTo>
                      <a:pt x="812" y="203"/>
                    </a:lnTo>
                    <a:lnTo>
                      <a:pt x="754" y="187"/>
                    </a:lnTo>
                    <a:lnTo>
                      <a:pt x="685" y="164"/>
                    </a:lnTo>
                    <a:lnTo>
                      <a:pt x="639" y="149"/>
                    </a:lnTo>
                    <a:lnTo>
                      <a:pt x="597" y="137"/>
                    </a:lnTo>
                    <a:lnTo>
                      <a:pt x="559" y="126"/>
                    </a:lnTo>
                    <a:lnTo>
                      <a:pt x="517" y="122"/>
                    </a:lnTo>
                    <a:lnTo>
                      <a:pt x="478" y="118"/>
                    </a:lnTo>
                    <a:lnTo>
                      <a:pt x="440" y="114"/>
                    </a:lnTo>
                    <a:lnTo>
                      <a:pt x="402" y="114"/>
                    </a:lnTo>
                    <a:lnTo>
                      <a:pt x="363" y="118"/>
                    </a:lnTo>
                    <a:lnTo>
                      <a:pt x="325" y="126"/>
                    </a:lnTo>
                    <a:lnTo>
                      <a:pt x="283" y="130"/>
                    </a:lnTo>
                    <a:lnTo>
                      <a:pt x="245" y="137"/>
                    </a:lnTo>
                    <a:lnTo>
                      <a:pt x="203" y="149"/>
                    </a:lnTo>
                    <a:lnTo>
                      <a:pt x="157" y="160"/>
                    </a:lnTo>
                    <a:lnTo>
                      <a:pt x="114" y="172"/>
                    </a:lnTo>
                    <a:lnTo>
                      <a:pt x="65" y="183"/>
                    </a:lnTo>
                    <a:lnTo>
                      <a:pt x="15" y="195"/>
                    </a:lnTo>
                    <a:lnTo>
                      <a:pt x="0" y="95"/>
                    </a:lnTo>
                    <a:lnTo>
                      <a:pt x="38" y="84"/>
                    </a:lnTo>
                    <a:lnTo>
                      <a:pt x="76" y="76"/>
                    </a:lnTo>
                    <a:lnTo>
                      <a:pt x="114" y="65"/>
                    </a:lnTo>
                    <a:lnTo>
                      <a:pt x="153" y="53"/>
                    </a:lnTo>
                    <a:lnTo>
                      <a:pt x="195" y="46"/>
                    </a:lnTo>
                    <a:lnTo>
                      <a:pt x="233" y="34"/>
                    </a:lnTo>
                    <a:lnTo>
                      <a:pt x="272" y="30"/>
                    </a:lnTo>
                    <a:lnTo>
                      <a:pt x="314" y="23"/>
                    </a:lnTo>
                    <a:lnTo>
                      <a:pt x="352" y="19"/>
                    </a:lnTo>
                    <a:lnTo>
                      <a:pt x="394" y="15"/>
                    </a:lnTo>
                    <a:lnTo>
                      <a:pt x="436" y="19"/>
                    </a:lnTo>
                    <a:lnTo>
                      <a:pt x="482" y="19"/>
                    </a:lnTo>
                    <a:lnTo>
                      <a:pt x="524" y="26"/>
                    </a:lnTo>
                    <a:lnTo>
                      <a:pt x="570" y="34"/>
                    </a:lnTo>
                    <a:lnTo>
                      <a:pt x="616" y="49"/>
                    </a:lnTo>
                    <a:lnTo>
                      <a:pt x="666" y="65"/>
                    </a:lnTo>
                    <a:lnTo>
                      <a:pt x="743" y="91"/>
                    </a:lnTo>
                    <a:lnTo>
                      <a:pt x="800" y="107"/>
                    </a:lnTo>
                    <a:lnTo>
                      <a:pt x="850" y="114"/>
                    </a:lnTo>
                    <a:lnTo>
                      <a:pt x="892" y="111"/>
                    </a:lnTo>
                    <a:lnTo>
                      <a:pt x="930" y="103"/>
                    </a:lnTo>
                    <a:lnTo>
                      <a:pt x="969" y="91"/>
                    </a:lnTo>
                    <a:lnTo>
                      <a:pt x="1011" y="76"/>
                    </a:lnTo>
                    <a:lnTo>
                      <a:pt x="1065" y="57"/>
                    </a:lnTo>
                    <a:lnTo>
                      <a:pt x="1118" y="42"/>
                    </a:lnTo>
                    <a:lnTo>
                      <a:pt x="1176" y="23"/>
                    </a:lnTo>
                    <a:lnTo>
                      <a:pt x="1233" y="11"/>
                    </a:lnTo>
                    <a:lnTo>
                      <a:pt x="1294" y="3"/>
                    </a:lnTo>
                    <a:lnTo>
                      <a:pt x="1356" y="0"/>
                    </a:lnTo>
                    <a:lnTo>
                      <a:pt x="1421" y="3"/>
                    </a:lnTo>
                    <a:lnTo>
                      <a:pt x="1494" y="19"/>
                    </a:lnTo>
                    <a:lnTo>
                      <a:pt x="1566" y="46"/>
                    </a:lnTo>
                    <a:lnTo>
                      <a:pt x="1635" y="76"/>
                    </a:lnTo>
                    <a:lnTo>
                      <a:pt x="1693" y="95"/>
                    </a:lnTo>
                    <a:lnTo>
                      <a:pt x="1743" y="107"/>
                    </a:lnTo>
                    <a:lnTo>
                      <a:pt x="1785" y="111"/>
                    </a:lnTo>
                    <a:lnTo>
                      <a:pt x="1831" y="107"/>
                    </a:lnTo>
                    <a:lnTo>
                      <a:pt x="1881" y="95"/>
                    </a:lnTo>
                    <a:lnTo>
                      <a:pt x="1942" y="80"/>
                    </a:lnTo>
                    <a:lnTo>
                      <a:pt x="2015" y="57"/>
                    </a:lnTo>
                    <a:lnTo>
                      <a:pt x="2080" y="38"/>
                    </a:lnTo>
                    <a:lnTo>
                      <a:pt x="2149" y="26"/>
                    </a:lnTo>
                    <a:lnTo>
                      <a:pt x="2218" y="15"/>
                    </a:lnTo>
                    <a:lnTo>
                      <a:pt x="2291" y="11"/>
                    </a:lnTo>
                    <a:lnTo>
                      <a:pt x="2363" y="19"/>
                    </a:lnTo>
                    <a:lnTo>
                      <a:pt x="2436" y="34"/>
                    </a:lnTo>
                    <a:lnTo>
                      <a:pt x="2513" y="61"/>
                    </a:lnTo>
                    <a:lnTo>
                      <a:pt x="2589" y="99"/>
                    </a:lnTo>
                    <a:lnTo>
                      <a:pt x="2563" y="214"/>
                    </a:lnTo>
                    <a:close/>
                  </a:path>
                </a:pathLst>
              </a:custGeom>
              <a:solidFill>
                <a:srgbClr val="E0847A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4" name="Rectangle 29"/>
              <p:cNvSpPr>
                <a:spLocks noChangeArrowheads="1"/>
              </p:cNvSpPr>
              <p:nvPr/>
            </p:nvSpPr>
            <p:spPr bwMode="auto">
              <a:xfrm>
                <a:off x="2030" y="7190"/>
                <a:ext cx="2735" cy="54"/>
              </a:xfrm>
              <a:prstGeom prst="rect">
                <a:avLst/>
              </a:prstGeom>
              <a:solidFill>
                <a:srgbClr val="E0847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430" name="Picture 30" descr="NA01169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160"/>
              <a:ext cx="1045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2" name="Group 31"/>
          <p:cNvGrpSpPr>
            <a:grpSpLocks/>
          </p:cNvGrpSpPr>
          <p:nvPr/>
        </p:nvGrpSpPr>
        <p:grpSpPr bwMode="auto">
          <a:xfrm>
            <a:off x="6369050" y="4062413"/>
            <a:ext cx="2216150" cy="2420937"/>
            <a:chOff x="3738" y="2559"/>
            <a:chExt cx="1396" cy="1525"/>
          </a:xfrm>
        </p:grpSpPr>
        <p:pic>
          <p:nvPicPr>
            <p:cNvPr id="27414" name="Picture 32" descr="BD00122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7" y="2816"/>
              <a:ext cx="937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415" name="Picture 33" descr="BD08054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8" y="2559"/>
              <a:ext cx="941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416" name="Freeform 34"/>
            <p:cNvSpPr>
              <a:spLocks/>
            </p:cNvSpPr>
            <p:nvPr/>
          </p:nvSpPr>
          <p:spPr bwMode="auto">
            <a:xfrm>
              <a:off x="4005" y="2941"/>
              <a:ext cx="928" cy="759"/>
            </a:xfrm>
            <a:custGeom>
              <a:avLst/>
              <a:gdLst>
                <a:gd name="T0" fmla="*/ 928 w 2100"/>
                <a:gd name="T1" fmla="*/ 705 h 928"/>
                <a:gd name="T2" fmla="*/ 908 w 2100"/>
                <a:gd name="T3" fmla="*/ 612 h 928"/>
                <a:gd name="T4" fmla="*/ 863 w 2100"/>
                <a:gd name="T5" fmla="*/ 543 h 928"/>
                <a:gd name="T6" fmla="*/ 852 w 2100"/>
                <a:gd name="T7" fmla="*/ 456 h 928"/>
                <a:gd name="T8" fmla="*/ 856 w 2100"/>
                <a:gd name="T9" fmla="*/ 374 h 928"/>
                <a:gd name="T10" fmla="*/ 816 w 2100"/>
                <a:gd name="T11" fmla="*/ 309 h 928"/>
                <a:gd name="T12" fmla="*/ 762 w 2100"/>
                <a:gd name="T13" fmla="*/ 285 h 928"/>
                <a:gd name="T14" fmla="*/ 733 w 2100"/>
                <a:gd name="T15" fmla="*/ 214 h 928"/>
                <a:gd name="T16" fmla="*/ 708 w 2100"/>
                <a:gd name="T17" fmla="*/ 121 h 928"/>
                <a:gd name="T18" fmla="*/ 654 w 2100"/>
                <a:gd name="T19" fmla="*/ 87 h 928"/>
                <a:gd name="T20" fmla="*/ 585 w 2100"/>
                <a:gd name="T21" fmla="*/ 104 h 928"/>
                <a:gd name="T22" fmla="*/ 532 w 2100"/>
                <a:gd name="T23" fmla="*/ 58 h 928"/>
                <a:gd name="T24" fmla="*/ 481 w 2100"/>
                <a:gd name="T25" fmla="*/ 4 h 928"/>
                <a:gd name="T26" fmla="*/ 417 w 2100"/>
                <a:gd name="T27" fmla="*/ 17 h 928"/>
                <a:gd name="T28" fmla="*/ 366 w 2100"/>
                <a:gd name="T29" fmla="*/ 80 h 928"/>
                <a:gd name="T30" fmla="*/ 303 w 2100"/>
                <a:gd name="T31" fmla="*/ 110 h 928"/>
                <a:gd name="T32" fmla="*/ 228 w 2100"/>
                <a:gd name="T33" fmla="*/ 112 h 928"/>
                <a:gd name="T34" fmla="*/ 186 w 2100"/>
                <a:gd name="T35" fmla="*/ 192 h 928"/>
                <a:gd name="T36" fmla="*/ 171 w 2100"/>
                <a:gd name="T37" fmla="*/ 268 h 928"/>
                <a:gd name="T38" fmla="*/ 126 w 2100"/>
                <a:gd name="T39" fmla="*/ 331 h 928"/>
                <a:gd name="T40" fmla="*/ 75 w 2100"/>
                <a:gd name="T41" fmla="*/ 383 h 928"/>
                <a:gd name="T42" fmla="*/ 61 w 2100"/>
                <a:gd name="T43" fmla="*/ 460 h 928"/>
                <a:gd name="T44" fmla="*/ 67 w 2100"/>
                <a:gd name="T45" fmla="*/ 530 h 928"/>
                <a:gd name="T46" fmla="*/ 41 w 2100"/>
                <a:gd name="T47" fmla="*/ 604 h 928"/>
                <a:gd name="T48" fmla="*/ 7 w 2100"/>
                <a:gd name="T49" fmla="*/ 660 h 928"/>
                <a:gd name="T50" fmla="*/ 6 w 2100"/>
                <a:gd name="T51" fmla="*/ 739 h 928"/>
                <a:gd name="T52" fmla="*/ 34 w 2100"/>
                <a:gd name="T53" fmla="*/ 716 h 928"/>
                <a:gd name="T54" fmla="*/ 40 w 2100"/>
                <a:gd name="T55" fmla="*/ 634 h 928"/>
                <a:gd name="T56" fmla="*/ 20 w 2100"/>
                <a:gd name="T57" fmla="*/ 554 h 928"/>
                <a:gd name="T58" fmla="*/ 52 w 2100"/>
                <a:gd name="T59" fmla="*/ 484 h 928"/>
                <a:gd name="T60" fmla="*/ 94 w 2100"/>
                <a:gd name="T61" fmla="*/ 450 h 928"/>
                <a:gd name="T62" fmla="*/ 112 w 2100"/>
                <a:gd name="T63" fmla="*/ 370 h 928"/>
                <a:gd name="T64" fmla="*/ 124 w 2100"/>
                <a:gd name="T65" fmla="*/ 253 h 928"/>
                <a:gd name="T66" fmla="*/ 172 w 2100"/>
                <a:gd name="T67" fmla="*/ 208 h 928"/>
                <a:gd name="T68" fmla="*/ 227 w 2100"/>
                <a:gd name="T69" fmla="*/ 208 h 928"/>
                <a:gd name="T70" fmla="*/ 276 w 2100"/>
                <a:gd name="T71" fmla="*/ 134 h 928"/>
                <a:gd name="T72" fmla="*/ 317 w 2100"/>
                <a:gd name="T73" fmla="*/ 38 h 928"/>
                <a:gd name="T74" fmla="*/ 388 w 2100"/>
                <a:gd name="T75" fmla="*/ 28 h 928"/>
                <a:gd name="T76" fmla="*/ 445 w 2100"/>
                <a:gd name="T77" fmla="*/ 71 h 928"/>
                <a:gd name="T78" fmla="*/ 507 w 2100"/>
                <a:gd name="T79" fmla="*/ 52 h 928"/>
                <a:gd name="T80" fmla="*/ 569 w 2100"/>
                <a:gd name="T81" fmla="*/ 17 h 928"/>
                <a:gd name="T82" fmla="*/ 627 w 2100"/>
                <a:gd name="T83" fmla="*/ 69 h 928"/>
                <a:gd name="T84" fmla="*/ 661 w 2100"/>
                <a:gd name="T85" fmla="*/ 158 h 928"/>
                <a:gd name="T86" fmla="*/ 710 w 2100"/>
                <a:gd name="T87" fmla="*/ 191 h 928"/>
                <a:gd name="T88" fmla="*/ 775 w 2100"/>
                <a:gd name="T89" fmla="*/ 208 h 928"/>
                <a:gd name="T90" fmla="*/ 802 w 2100"/>
                <a:gd name="T91" fmla="*/ 285 h 928"/>
                <a:gd name="T92" fmla="*/ 802 w 2100"/>
                <a:gd name="T93" fmla="*/ 363 h 928"/>
                <a:gd name="T94" fmla="*/ 839 w 2100"/>
                <a:gd name="T95" fmla="*/ 424 h 928"/>
                <a:gd name="T96" fmla="*/ 890 w 2100"/>
                <a:gd name="T97" fmla="*/ 493 h 928"/>
                <a:gd name="T98" fmla="*/ 898 w 2100"/>
                <a:gd name="T99" fmla="*/ 580 h 928"/>
                <a:gd name="T100" fmla="*/ 888 w 2100"/>
                <a:gd name="T101" fmla="*/ 653 h 928"/>
                <a:gd name="T102" fmla="*/ 908 w 2100"/>
                <a:gd name="T103" fmla="*/ 742 h 9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00"/>
                <a:gd name="T157" fmla="*/ 0 h 928"/>
                <a:gd name="T158" fmla="*/ 2100 w 2100"/>
                <a:gd name="T159" fmla="*/ 928 h 9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00" h="928">
                  <a:moveTo>
                    <a:pt x="2076" y="926"/>
                  </a:moveTo>
                  <a:lnTo>
                    <a:pt x="2087" y="910"/>
                  </a:lnTo>
                  <a:lnTo>
                    <a:pt x="2095" y="889"/>
                  </a:lnTo>
                  <a:lnTo>
                    <a:pt x="2100" y="862"/>
                  </a:lnTo>
                  <a:lnTo>
                    <a:pt x="2100" y="833"/>
                  </a:lnTo>
                  <a:lnTo>
                    <a:pt x="2092" y="804"/>
                  </a:lnTo>
                  <a:lnTo>
                    <a:pt x="2079" y="775"/>
                  </a:lnTo>
                  <a:lnTo>
                    <a:pt x="2055" y="748"/>
                  </a:lnTo>
                  <a:lnTo>
                    <a:pt x="2026" y="725"/>
                  </a:lnTo>
                  <a:lnTo>
                    <a:pt x="1999" y="709"/>
                  </a:lnTo>
                  <a:lnTo>
                    <a:pt x="1975" y="688"/>
                  </a:lnTo>
                  <a:lnTo>
                    <a:pt x="1954" y="664"/>
                  </a:lnTo>
                  <a:lnTo>
                    <a:pt x="1941" y="637"/>
                  </a:lnTo>
                  <a:lnTo>
                    <a:pt x="1930" y="611"/>
                  </a:lnTo>
                  <a:lnTo>
                    <a:pt x="1925" y="584"/>
                  </a:lnTo>
                  <a:lnTo>
                    <a:pt x="1928" y="558"/>
                  </a:lnTo>
                  <a:lnTo>
                    <a:pt x="1936" y="534"/>
                  </a:lnTo>
                  <a:lnTo>
                    <a:pt x="1944" y="510"/>
                  </a:lnTo>
                  <a:lnTo>
                    <a:pt x="1944" y="484"/>
                  </a:lnTo>
                  <a:lnTo>
                    <a:pt x="1936" y="457"/>
                  </a:lnTo>
                  <a:lnTo>
                    <a:pt x="1922" y="431"/>
                  </a:lnTo>
                  <a:lnTo>
                    <a:pt x="1901" y="407"/>
                  </a:lnTo>
                  <a:lnTo>
                    <a:pt x="1877" y="389"/>
                  </a:lnTo>
                  <a:lnTo>
                    <a:pt x="1846" y="378"/>
                  </a:lnTo>
                  <a:lnTo>
                    <a:pt x="1811" y="373"/>
                  </a:lnTo>
                  <a:lnTo>
                    <a:pt x="1777" y="370"/>
                  </a:lnTo>
                  <a:lnTo>
                    <a:pt x="1748" y="362"/>
                  </a:lnTo>
                  <a:lnTo>
                    <a:pt x="1724" y="349"/>
                  </a:lnTo>
                  <a:lnTo>
                    <a:pt x="1703" y="333"/>
                  </a:lnTo>
                  <a:lnTo>
                    <a:pt x="1684" y="312"/>
                  </a:lnTo>
                  <a:lnTo>
                    <a:pt x="1671" y="288"/>
                  </a:lnTo>
                  <a:lnTo>
                    <a:pt x="1658" y="262"/>
                  </a:lnTo>
                  <a:lnTo>
                    <a:pt x="1650" y="230"/>
                  </a:lnTo>
                  <a:lnTo>
                    <a:pt x="1639" y="201"/>
                  </a:lnTo>
                  <a:lnTo>
                    <a:pt x="1623" y="172"/>
                  </a:lnTo>
                  <a:lnTo>
                    <a:pt x="1602" y="148"/>
                  </a:lnTo>
                  <a:lnTo>
                    <a:pt x="1578" y="127"/>
                  </a:lnTo>
                  <a:lnTo>
                    <a:pt x="1549" y="114"/>
                  </a:lnTo>
                  <a:lnTo>
                    <a:pt x="1517" y="106"/>
                  </a:lnTo>
                  <a:lnTo>
                    <a:pt x="1480" y="106"/>
                  </a:lnTo>
                  <a:lnTo>
                    <a:pt x="1441" y="114"/>
                  </a:lnTo>
                  <a:lnTo>
                    <a:pt x="1398" y="124"/>
                  </a:lnTo>
                  <a:lnTo>
                    <a:pt x="1359" y="129"/>
                  </a:lnTo>
                  <a:lnTo>
                    <a:pt x="1324" y="127"/>
                  </a:lnTo>
                  <a:lnTo>
                    <a:pt x="1292" y="119"/>
                  </a:lnTo>
                  <a:lnTo>
                    <a:pt x="1261" y="108"/>
                  </a:lnTo>
                  <a:lnTo>
                    <a:pt x="1231" y="92"/>
                  </a:lnTo>
                  <a:lnTo>
                    <a:pt x="1205" y="71"/>
                  </a:lnTo>
                  <a:lnTo>
                    <a:pt x="1176" y="47"/>
                  </a:lnTo>
                  <a:lnTo>
                    <a:pt x="1149" y="29"/>
                  </a:lnTo>
                  <a:lnTo>
                    <a:pt x="1120" y="13"/>
                  </a:lnTo>
                  <a:lnTo>
                    <a:pt x="1088" y="5"/>
                  </a:lnTo>
                  <a:lnTo>
                    <a:pt x="1051" y="0"/>
                  </a:lnTo>
                  <a:lnTo>
                    <a:pt x="1014" y="0"/>
                  </a:lnTo>
                  <a:lnTo>
                    <a:pt x="977" y="8"/>
                  </a:lnTo>
                  <a:lnTo>
                    <a:pt x="943" y="21"/>
                  </a:lnTo>
                  <a:lnTo>
                    <a:pt x="908" y="42"/>
                  </a:lnTo>
                  <a:lnTo>
                    <a:pt x="885" y="61"/>
                  </a:lnTo>
                  <a:lnTo>
                    <a:pt x="858" y="79"/>
                  </a:lnTo>
                  <a:lnTo>
                    <a:pt x="829" y="98"/>
                  </a:lnTo>
                  <a:lnTo>
                    <a:pt x="797" y="114"/>
                  </a:lnTo>
                  <a:lnTo>
                    <a:pt x="763" y="127"/>
                  </a:lnTo>
                  <a:lnTo>
                    <a:pt x="726" y="132"/>
                  </a:lnTo>
                  <a:lnTo>
                    <a:pt x="686" y="135"/>
                  </a:lnTo>
                  <a:lnTo>
                    <a:pt x="641" y="127"/>
                  </a:lnTo>
                  <a:lnTo>
                    <a:pt x="596" y="121"/>
                  </a:lnTo>
                  <a:lnTo>
                    <a:pt x="554" y="127"/>
                  </a:lnTo>
                  <a:lnTo>
                    <a:pt x="517" y="137"/>
                  </a:lnTo>
                  <a:lnTo>
                    <a:pt x="482" y="159"/>
                  </a:lnTo>
                  <a:lnTo>
                    <a:pt x="456" y="182"/>
                  </a:lnTo>
                  <a:lnTo>
                    <a:pt x="434" y="209"/>
                  </a:lnTo>
                  <a:lnTo>
                    <a:pt x="421" y="235"/>
                  </a:lnTo>
                  <a:lnTo>
                    <a:pt x="416" y="259"/>
                  </a:lnTo>
                  <a:lnTo>
                    <a:pt x="413" y="280"/>
                  </a:lnTo>
                  <a:lnTo>
                    <a:pt x="403" y="304"/>
                  </a:lnTo>
                  <a:lnTo>
                    <a:pt x="387" y="328"/>
                  </a:lnTo>
                  <a:lnTo>
                    <a:pt x="366" y="349"/>
                  </a:lnTo>
                  <a:lnTo>
                    <a:pt x="342" y="370"/>
                  </a:lnTo>
                  <a:lnTo>
                    <a:pt x="313" y="389"/>
                  </a:lnTo>
                  <a:lnTo>
                    <a:pt x="284" y="405"/>
                  </a:lnTo>
                  <a:lnTo>
                    <a:pt x="252" y="415"/>
                  </a:lnTo>
                  <a:lnTo>
                    <a:pt x="220" y="428"/>
                  </a:lnTo>
                  <a:lnTo>
                    <a:pt x="191" y="447"/>
                  </a:lnTo>
                  <a:lnTo>
                    <a:pt x="170" y="468"/>
                  </a:lnTo>
                  <a:lnTo>
                    <a:pt x="154" y="492"/>
                  </a:lnTo>
                  <a:lnTo>
                    <a:pt x="143" y="518"/>
                  </a:lnTo>
                  <a:lnTo>
                    <a:pt x="138" y="542"/>
                  </a:lnTo>
                  <a:lnTo>
                    <a:pt x="138" y="563"/>
                  </a:lnTo>
                  <a:lnTo>
                    <a:pt x="146" y="582"/>
                  </a:lnTo>
                  <a:lnTo>
                    <a:pt x="154" y="603"/>
                  </a:lnTo>
                  <a:lnTo>
                    <a:pt x="156" y="624"/>
                  </a:lnTo>
                  <a:lnTo>
                    <a:pt x="151" y="648"/>
                  </a:lnTo>
                  <a:lnTo>
                    <a:pt x="141" y="674"/>
                  </a:lnTo>
                  <a:lnTo>
                    <a:pt x="127" y="696"/>
                  </a:lnTo>
                  <a:lnTo>
                    <a:pt x="111" y="719"/>
                  </a:lnTo>
                  <a:lnTo>
                    <a:pt x="93" y="738"/>
                  </a:lnTo>
                  <a:lnTo>
                    <a:pt x="72" y="751"/>
                  </a:lnTo>
                  <a:lnTo>
                    <a:pt x="51" y="767"/>
                  </a:lnTo>
                  <a:lnTo>
                    <a:pt x="32" y="785"/>
                  </a:lnTo>
                  <a:lnTo>
                    <a:pt x="16" y="807"/>
                  </a:lnTo>
                  <a:lnTo>
                    <a:pt x="6" y="830"/>
                  </a:lnTo>
                  <a:lnTo>
                    <a:pt x="0" y="854"/>
                  </a:lnTo>
                  <a:lnTo>
                    <a:pt x="3" y="881"/>
                  </a:lnTo>
                  <a:lnTo>
                    <a:pt x="13" y="904"/>
                  </a:lnTo>
                  <a:lnTo>
                    <a:pt x="32" y="928"/>
                  </a:lnTo>
                  <a:lnTo>
                    <a:pt x="45" y="915"/>
                  </a:lnTo>
                  <a:lnTo>
                    <a:pt x="61" y="897"/>
                  </a:lnTo>
                  <a:lnTo>
                    <a:pt x="77" y="875"/>
                  </a:lnTo>
                  <a:lnTo>
                    <a:pt x="90" y="852"/>
                  </a:lnTo>
                  <a:lnTo>
                    <a:pt x="98" y="825"/>
                  </a:lnTo>
                  <a:lnTo>
                    <a:pt x="98" y="799"/>
                  </a:lnTo>
                  <a:lnTo>
                    <a:pt x="90" y="775"/>
                  </a:lnTo>
                  <a:lnTo>
                    <a:pt x="72" y="751"/>
                  </a:lnTo>
                  <a:lnTo>
                    <a:pt x="53" y="730"/>
                  </a:lnTo>
                  <a:lnTo>
                    <a:pt x="45" y="703"/>
                  </a:lnTo>
                  <a:lnTo>
                    <a:pt x="45" y="677"/>
                  </a:lnTo>
                  <a:lnTo>
                    <a:pt x="56" y="653"/>
                  </a:lnTo>
                  <a:lnTo>
                    <a:pt x="72" y="629"/>
                  </a:lnTo>
                  <a:lnTo>
                    <a:pt x="93" y="608"/>
                  </a:lnTo>
                  <a:lnTo>
                    <a:pt x="117" y="592"/>
                  </a:lnTo>
                  <a:lnTo>
                    <a:pt x="146" y="582"/>
                  </a:lnTo>
                  <a:lnTo>
                    <a:pt x="170" y="574"/>
                  </a:lnTo>
                  <a:lnTo>
                    <a:pt x="191" y="566"/>
                  </a:lnTo>
                  <a:lnTo>
                    <a:pt x="212" y="550"/>
                  </a:lnTo>
                  <a:lnTo>
                    <a:pt x="228" y="534"/>
                  </a:lnTo>
                  <a:lnTo>
                    <a:pt x="241" y="510"/>
                  </a:lnTo>
                  <a:lnTo>
                    <a:pt x="249" y="484"/>
                  </a:lnTo>
                  <a:lnTo>
                    <a:pt x="254" y="452"/>
                  </a:lnTo>
                  <a:lnTo>
                    <a:pt x="252" y="415"/>
                  </a:lnTo>
                  <a:lnTo>
                    <a:pt x="252" y="375"/>
                  </a:lnTo>
                  <a:lnTo>
                    <a:pt x="262" y="341"/>
                  </a:lnTo>
                  <a:lnTo>
                    <a:pt x="281" y="309"/>
                  </a:lnTo>
                  <a:lnTo>
                    <a:pt x="305" y="285"/>
                  </a:lnTo>
                  <a:lnTo>
                    <a:pt x="331" y="270"/>
                  </a:lnTo>
                  <a:lnTo>
                    <a:pt x="360" y="259"/>
                  </a:lnTo>
                  <a:lnTo>
                    <a:pt x="389" y="254"/>
                  </a:lnTo>
                  <a:lnTo>
                    <a:pt x="416" y="259"/>
                  </a:lnTo>
                  <a:lnTo>
                    <a:pt x="448" y="264"/>
                  </a:lnTo>
                  <a:lnTo>
                    <a:pt x="479" y="262"/>
                  </a:lnTo>
                  <a:lnTo>
                    <a:pt x="514" y="254"/>
                  </a:lnTo>
                  <a:lnTo>
                    <a:pt x="546" y="241"/>
                  </a:lnTo>
                  <a:lnTo>
                    <a:pt x="577" y="219"/>
                  </a:lnTo>
                  <a:lnTo>
                    <a:pt x="604" y="193"/>
                  </a:lnTo>
                  <a:lnTo>
                    <a:pt x="625" y="164"/>
                  </a:lnTo>
                  <a:lnTo>
                    <a:pt x="641" y="127"/>
                  </a:lnTo>
                  <a:lnTo>
                    <a:pt x="657" y="95"/>
                  </a:lnTo>
                  <a:lnTo>
                    <a:pt x="683" y="66"/>
                  </a:lnTo>
                  <a:lnTo>
                    <a:pt x="718" y="47"/>
                  </a:lnTo>
                  <a:lnTo>
                    <a:pt x="757" y="32"/>
                  </a:lnTo>
                  <a:lnTo>
                    <a:pt x="800" y="26"/>
                  </a:lnTo>
                  <a:lnTo>
                    <a:pt x="840" y="26"/>
                  </a:lnTo>
                  <a:lnTo>
                    <a:pt x="877" y="34"/>
                  </a:lnTo>
                  <a:lnTo>
                    <a:pt x="906" y="50"/>
                  </a:lnTo>
                  <a:lnTo>
                    <a:pt x="938" y="69"/>
                  </a:lnTo>
                  <a:lnTo>
                    <a:pt x="972" y="79"/>
                  </a:lnTo>
                  <a:lnTo>
                    <a:pt x="1006" y="87"/>
                  </a:lnTo>
                  <a:lnTo>
                    <a:pt x="1043" y="87"/>
                  </a:lnTo>
                  <a:lnTo>
                    <a:pt x="1081" y="82"/>
                  </a:lnTo>
                  <a:lnTo>
                    <a:pt x="1115" y="74"/>
                  </a:lnTo>
                  <a:lnTo>
                    <a:pt x="1147" y="63"/>
                  </a:lnTo>
                  <a:lnTo>
                    <a:pt x="1176" y="47"/>
                  </a:lnTo>
                  <a:lnTo>
                    <a:pt x="1213" y="29"/>
                  </a:lnTo>
                  <a:lnTo>
                    <a:pt x="1250" y="21"/>
                  </a:lnTo>
                  <a:lnTo>
                    <a:pt x="1287" y="21"/>
                  </a:lnTo>
                  <a:lnTo>
                    <a:pt x="1324" y="26"/>
                  </a:lnTo>
                  <a:lnTo>
                    <a:pt x="1361" y="39"/>
                  </a:lnTo>
                  <a:lnTo>
                    <a:pt x="1390" y="58"/>
                  </a:lnTo>
                  <a:lnTo>
                    <a:pt x="1419" y="84"/>
                  </a:lnTo>
                  <a:lnTo>
                    <a:pt x="1441" y="114"/>
                  </a:lnTo>
                  <a:lnTo>
                    <a:pt x="1459" y="145"/>
                  </a:lnTo>
                  <a:lnTo>
                    <a:pt x="1475" y="172"/>
                  </a:lnTo>
                  <a:lnTo>
                    <a:pt x="1496" y="193"/>
                  </a:lnTo>
                  <a:lnTo>
                    <a:pt x="1517" y="211"/>
                  </a:lnTo>
                  <a:lnTo>
                    <a:pt x="1544" y="222"/>
                  </a:lnTo>
                  <a:lnTo>
                    <a:pt x="1573" y="230"/>
                  </a:lnTo>
                  <a:lnTo>
                    <a:pt x="1607" y="233"/>
                  </a:lnTo>
                  <a:lnTo>
                    <a:pt x="1650" y="230"/>
                  </a:lnTo>
                  <a:lnTo>
                    <a:pt x="1687" y="230"/>
                  </a:lnTo>
                  <a:lnTo>
                    <a:pt x="1721" y="238"/>
                  </a:lnTo>
                  <a:lnTo>
                    <a:pt x="1753" y="254"/>
                  </a:lnTo>
                  <a:lnTo>
                    <a:pt x="1777" y="275"/>
                  </a:lnTo>
                  <a:lnTo>
                    <a:pt x="1795" y="299"/>
                  </a:lnTo>
                  <a:lnTo>
                    <a:pt x="1809" y="325"/>
                  </a:lnTo>
                  <a:lnTo>
                    <a:pt x="1814" y="349"/>
                  </a:lnTo>
                  <a:lnTo>
                    <a:pt x="1811" y="373"/>
                  </a:lnTo>
                  <a:lnTo>
                    <a:pt x="1806" y="397"/>
                  </a:lnTo>
                  <a:lnTo>
                    <a:pt x="1806" y="420"/>
                  </a:lnTo>
                  <a:lnTo>
                    <a:pt x="1814" y="444"/>
                  </a:lnTo>
                  <a:lnTo>
                    <a:pt x="1827" y="465"/>
                  </a:lnTo>
                  <a:lnTo>
                    <a:pt x="1846" y="484"/>
                  </a:lnTo>
                  <a:lnTo>
                    <a:pt x="1870" y="502"/>
                  </a:lnTo>
                  <a:lnTo>
                    <a:pt x="1899" y="518"/>
                  </a:lnTo>
                  <a:lnTo>
                    <a:pt x="1936" y="534"/>
                  </a:lnTo>
                  <a:lnTo>
                    <a:pt x="1970" y="553"/>
                  </a:lnTo>
                  <a:lnTo>
                    <a:pt x="1994" y="576"/>
                  </a:lnTo>
                  <a:lnTo>
                    <a:pt x="2015" y="603"/>
                  </a:lnTo>
                  <a:lnTo>
                    <a:pt x="2026" y="632"/>
                  </a:lnTo>
                  <a:lnTo>
                    <a:pt x="2034" y="661"/>
                  </a:lnTo>
                  <a:lnTo>
                    <a:pt x="2034" y="688"/>
                  </a:lnTo>
                  <a:lnTo>
                    <a:pt x="2031" y="709"/>
                  </a:lnTo>
                  <a:lnTo>
                    <a:pt x="2026" y="725"/>
                  </a:lnTo>
                  <a:lnTo>
                    <a:pt x="2015" y="746"/>
                  </a:lnTo>
                  <a:lnTo>
                    <a:pt x="2010" y="770"/>
                  </a:lnTo>
                  <a:lnTo>
                    <a:pt x="2010" y="799"/>
                  </a:lnTo>
                  <a:lnTo>
                    <a:pt x="2015" y="828"/>
                  </a:lnTo>
                  <a:lnTo>
                    <a:pt x="2023" y="857"/>
                  </a:lnTo>
                  <a:lnTo>
                    <a:pt x="2039" y="883"/>
                  </a:lnTo>
                  <a:lnTo>
                    <a:pt x="2055" y="907"/>
                  </a:lnTo>
                  <a:lnTo>
                    <a:pt x="2076" y="92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8" name="Object 35"/>
            <p:cNvGraphicFramePr>
              <a:graphicFrameLocks noChangeAspect="1"/>
            </p:cNvGraphicFramePr>
            <p:nvPr/>
          </p:nvGraphicFramePr>
          <p:xfrm>
            <a:off x="4149" y="2932"/>
            <a:ext cx="403" cy="993"/>
          </p:xfrm>
          <a:graphic>
            <a:graphicData uri="http://schemas.openxmlformats.org/presentationml/2006/ole">
              <p:oleObj spid="_x0000_s6148" name="Clip" r:id="rId7" imgW="1352520" imgH="2692440" progId="MS_ClipArt_Gallery.5">
                <p:embed/>
              </p:oleObj>
            </a:graphicData>
          </a:graphic>
        </p:graphicFrame>
        <p:grpSp>
          <p:nvGrpSpPr>
            <p:cNvPr id="27417" name="Group 36"/>
            <p:cNvGrpSpPr>
              <a:grpSpLocks/>
            </p:cNvGrpSpPr>
            <p:nvPr/>
          </p:nvGrpSpPr>
          <p:grpSpPr bwMode="auto">
            <a:xfrm>
              <a:off x="3813" y="3524"/>
              <a:ext cx="1300" cy="550"/>
              <a:chOff x="3792" y="3328"/>
              <a:chExt cx="1300" cy="550"/>
            </a:xfrm>
          </p:grpSpPr>
          <p:sp>
            <p:nvSpPr>
              <p:cNvPr id="27418" name="Freeform 37"/>
              <p:cNvSpPr>
                <a:spLocks/>
              </p:cNvSpPr>
              <p:nvPr/>
            </p:nvSpPr>
            <p:spPr bwMode="auto">
              <a:xfrm>
                <a:off x="3792" y="3328"/>
                <a:ext cx="1300" cy="550"/>
              </a:xfrm>
              <a:custGeom>
                <a:avLst/>
                <a:gdLst>
                  <a:gd name="T0" fmla="*/ 4 w 2505"/>
                  <a:gd name="T1" fmla="*/ 74 h 672"/>
                  <a:gd name="T2" fmla="*/ 2 w 2505"/>
                  <a:gd name="T3" fmla="*/ 141 h 672"/>
                  <a:gd name="T4" fmla="*/ 12 w 2505"/>
                  <a:gd name="T5" fmla="*/ 197 h 672"/>
                  <a:gd name="T6" fmla="*/ 36 w 2505"/>
                  <a:gd name="T7" fmla="*/ 242 h 672"/>
                  <a:gd name="T8" fmla="*/ 70 w 2505"/>
                  <a:gd name="T9" fmla="*/ 275 h 672"/>
                  <a:gd name="T10" fmla="*/ 113 w 2505"/>
                  <a:gd name="T11" fmla="*/ 297 h 672"/>
                  <a:gd name="T12" fmla="*/ 165 w 2505"/>
                  <a:gd name="T13" fmla="*/ 305 h 672"/>
                  <a:gd name="T14" fmla="*/ 221 w 2505"/>
                  <a:gd name="T15" fmla="*/ 297 h 672"/>
                  <a:gd name="T16" fmla="*/ 275 w 2505"/>
                  <a:gd name="T17" fmla="*/ 297 h 672"/>
                  <a:gd name="T18" fmla="*/ 319 w 2505"/>
                  <a:gd name="T19" fmla="*/ 340 h 672"/>
                  <a:gd name="T20" fmla="*/ 348 w 2505"/>
                  <a:gd name="T21" fmla="*/ 412 h 672"/>
                  <a:gd name="T22" fmla="*/ 348 w 2505"/>
                  <a:gd name="T23" fmla="*/ 500 h 672"/>
                  <a:gd name="T24" fmla="*/ 429 w 2505"/>
                  <a:gd name="T25" fmla="*/ 550 h 672"/>
                  <a:gd name="T26" fmla="*/ 478 w 2505"/>
                  <a:gd name="T27" fmla="*/ 496 h 672"/>
                  <a:gd name="T28" fmla="*/ 536 w 2505"/>
                  <a:gd name="T29" fmla="*/ 462 h 672"/>
                  <a:gd name="T30" fmla="*/ 599 w 2505"/>
                  <a:gd name="T31" fmla="*/ 442 h 672"/>
                  <a:gd name="T32" fmla="*/ 665 w 2505"/>
                  <a:gd name="T33" fmla="*/ 440 h 672"/>
                  <a:gd name="T34" fmla="*/ 730 w 2505"/>
                  <a:gd name="T35" fmla="*/ 450 h 672"/>
                  <a:gd name="T36" fmla="*/ 790 w 2505"/>
                  <a:gd name="T37" fmla="*/ 474 h 672"/>
                  <a:gd name="T38" fmla="*/ 842 w 2505"/>
                  <a:gd name="T39" fmla="*/ 507 h 672"/>
                  <a:gd name="T40" fmla="*/ 885 w 2505"/>
                  <a:gd name="T41" fmla="*/ 550 h 672"/>
                  <a:gd name="T42" fmla="*/ 954 w 2505"/>
                  <a:gd name="T43" fmla="*/ 503 h 672"/>
                  <a:gd name="T44" fmla="*/ 954 w 2505"/>
                  <a:gd name="T45" fmla="*/ 413 h 672"/>
                  <a:gd name="T46" fmla="*/ 986 w 2505"/>
                  <a:gd name="T47" fmla="*/ 338 h 672"/>
                  <a:gd name="T48" fmla="*/ 1025 w 2505"/>
                  <a:gd name="T49" fmla="*/ 292 h 672"/>
                  <a:gd name="T50" fmla="*/ 1069 w 2505"/>
                  <a:gd name="T51" fmla="*/ 295 h 672"/>
                  <a:gd name="T52" fmla="*/ 1126 w 2505"/>
                  <a:gd name="T53" fmla="*/ 305 h 672"/>
                  <a:gd name="T54" fmla="*/ 1178 w 2505"/>
                  <a:gd name="T55" fmla="*/ 303 h 672"/>
                  <a:gd name="T56" fmla="*/ 1223 w 2505"/>
                  <a:gd name="T57" fmla="*/ 286 h 672"/>
                  <a:gd name="T58" fmla="*/ 1260 w 2505"/>
                  <a:gd name="T59" fmla="*/ 255 h 672"/>
                  <a:gd name="T60" fmla="*/ 1285 w 2505"/>
                  <a:gd name="T61" fmla="*/ 214 h 672"/>
                  <a:gd name="T62" fmla="*/ 1298 w 2505"/>
                  <a:gd name="T63" fmla="*/ 160 h 672"/>
                  <a:gd name="T64" fmla="*/ 1297 w 2505"/>
                  <a:gd name="T65" fmla="*/ 97 h 672"/>
                  <a:gd name="T66" fmla="*/ 1292 w 2505"/>
                  <a:gd name="T67" fmla="*/ 97 h 672"/>
                  <a:gd name="T68" fmla="*/ 1279 w 2505"/>
                  <a:gd name="T69" fmla="*/ 154 h 672"/>
                  <a:gd name="T70" fmla="*/ 1253 w 2505"/>
                  <a:gd name="T71" fmla="*/ 193 h 672"/>
                  <a:gd name="T72" fmla="*/ 1216 w 2505"/>
                  <a:gd name="T73" fmla="*/ 214 h 672"/>
                  <a:gd name="T74" fmla="*/ 1172 w 2505"/>
                  <a:gd name="T75" fmla="*/ 223 h 672"/>
                  <a:gd name="T76" fmla="*/ 1126 w 2505"/>
                  <a:gd name="T77" fmla="*/ 219 h 672"/>
                  <a:gd name="T78" fmla="*/ 1079 w 2505"/>
                  <a:gd name="T79" fmla="*/ 205 h 672"/>
                  <a:gd name="T80" fmla="*/ 1036 w 2505"/>
                  <a:gd name="T81" fmla="*/ 182 h 672"/>
                  <a:gd name="T82" fmla="*/ 965 w 2505"/>
                  <a:gd name="T83" fmla="*/ 126 h 672"/>
                  <a:gd name="T84" fmla="*/ 865 w 2505"/>
                  <a:gd name="T85" fmla="*/ 61 h 672"/>
                  <a:gd name="T86" fmla="*/ 770 w 2505"/>
                  <a:gd name="T87" fmla="*/ 20 h 672"/>
                  <a:gd name="T88" fmla="*/ 679 w 2505"/>
                  <a:gd name="T89" fmla="*/ 0 h 672"/>
                  <a:gd name="T90" fmla="*/ 591 w 2505"/>
                  <a:gd name="T91" fmla="*/ 4 h 672"/>
                  <a:gd name="T92" fmla="*/ 502 w 2505"/>
                  <a:gd name="T93" fmla="*/ 28 h 672"/>
                  <a:gd name="T94" fmla="*/ 409 w 2505"/>
                  <a:gd name="T95" fmla="*/ 71 h 672"/>
                  <a:gd name="T96" fmla="*/ 312 w 2505"/>
                  <a:gd name="T97" fmla="*/ 130 h 672"/>
                  <a:gd name="T98" fmla="*/ 242 w 2505"/>
                  <a:gd name="T99" fmla="*/ 180 h 672"/>
                  <a:gd name="T100" fmla="*/ 199 w 2505"/>
                  <a:gd name="T101" fmla="*/ 199 h 672"/>
                  <a:gd name="T102" fmla="*/ 153 w 2505"/>
                  <a:gd name="T103" fmla="*/ 210 h 672"/>
                  <a:gd name="T104" fmla="*/ 107 w 2505"/>
                  <a:gd name="T105" fmla="*/ 212 h 672"/>
                  <a:gd name="T106" fmla="*/ 65 w 2505"/>
                  <a:gd name="T107" fmla="*/ 201 h 672"/>
                  <a:gd name="T108" fmla="*/ 32 w 2505"/>
                  <a:gd name="T109" fmla="*/ 178 h 672"/>
                  <a:gd name="T110" fmla="*/ 11 w 2505"/>
                  <a:gd name="T111" fmla="*/ 137 h 672"/>
                  <a:gd name="T112" fmla="*/ 6 w 2505"/>
                  <a:gd name="T113" fmla="*/ 76 h 6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05"/>
                  <a:gd name="T172" fmla="*/ 0 h 672"/>
                  <a:gd name="T173" fmla="*/ 2505 w 2505"/>
                  <a:gd name="T174" fmla="*/ 672 h 6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05" h="672">
                    <a:moveTo>
                      <a:pt x="21" y="45"/>
                    </a:moveTo>
                    <a:lnTo>
                      <a:pt x="8" y="90"/>
                    </a:lnTo>
                    <a:lnTo>
                      <a:pt x="0" y="132"/>
                    </a:lnTo>
                    <a:lnTo>
                      <a:pt x="3" y="172"/>
                    </a:lnTo>
                    <a:lnTo>
                      <a:pt x="8" y="206"/>
                    </a:lnTo>
                    <a:lnTo>
                      <a:pt x="24" y="241"/>
                    </a:lnTo>
                    <a:lnTo>
                      <a:pt x="42" y="270"/>
                    </a:lnTo>
                    <a:lnTo>
                      <a:pt x="69" y="296"/>
                    </a:lnTo>
                    <a:lnTo>
                      <a:pt x="98" y="318"/>
                    </a:lnTo>
                    <a:lnTo>
                      <a:pt x="135" y="336"/>
                    </a:lnTo>
                    <a:lnTo>
                      <a:pt x="175" y="352"/>
                    </a:lnTo>
                    <a:lnTo>
                      <a:pt x="217" y="363"/>
                    </a:lnTo>
                    <a:lnTo>
                      <a:pt x="265" y="370"/>
                    </a:lnTo>
                    <a:lnTo>
                      <a:pt x="318" y="373"/>
                    </a:lnTo>
                    <a:lnTo>
                      <a:pt x="371" y="370"/>
                    </a:lnTo>
                    <a:lnTo>
                      <a:pt x="426" y="363"/>
                    </a:lnTo>
                    <a:lnTo>
                      <a:pt x="485" y="352"/>
                    </a:lnTo>
                    <a:lnTo>
                      <a:pt x="530" y="363"/>
                    </a:lnTo>
                    <a:lnTo>
                      <a:pt x="575" y="384"/>
                    </a:lnTo>
                    <a:lnTo>
                      <a:pt x="614" y="415"/>
                    </a:lnTo>
                    <a:lnTo>
                      <a:pt x="649" y="455"/>
                    </a:lnTo>
                    <a:lnTo>
                      <a:pt x="670" y="503"/>
                    </a:lnTo>
                    <a:lnTo>
                      <a:pt x="681" y="556"/>
                    </a:lnTo>
                    <a:lnTo>
                      <a:pt x="670" y="611"/>
                    </a:lnTo>
                    <a:lnTo>
                      <a:pt x="641" y="669"/>
                    </a:lnTo>
                    <a:lnTo>
                      <a:pt x="826" y="672"/>
                    </a:lnTo>
                    <a:lnTo>
                      <a:pt x="871" y="635"/>
                    </a:lnTo>
                    <a:lnTo>
                      <a:pt x="922" y="606"/>
                    </a:lnTo>
                    <a:lnTo>
                      <a:pt x="974" y="582"/>
                    </a:lnTo>
                    <a:lnTo>
                      <a:pt x="1033" y="564"/>
                    </a:lnTo>
                    <a:lnTo>
                      <a:pt x="1091" y="550"/>
                    </a:lnTo>
                    <a:lnTo>
                      <a:pt x="1155" y="540"/>
                    </a:lnTo>
                    <a:lnTo>
                      <a:pt x="1218" y="537"/>
                    </a:lnTo>
                    <a:lnTo>
                      <a:pt x="1282" y="537"/>
                    </a:lnTo>
                    <a:lnTo>
                      <a:pt x="1343" y="542"/>
                    </a:lnTo>
                    <a:lnTo>
                      <a:pt x="1406" y="550"/>
                    </a:lnTo>
                    <a:lnTo>
                      <a:pt x="1464" y="564"/>
                    </a:lnTo>
                    <a:lnTo>
                      <a:pt x="1523" y="579"/>
                    </a:lnTo>
                    <a:lnTo>
                      <a:pt x="1576" y="598"/>
                    </a:lnTo>
                    <a:lnTo>
                      <a:pt x="1623" y="619"/>
                    </a:lnTo>
                    <a:lnTo>
                      <a:pt x="1668" y="646"/>
                    </a:lnTo>
                    <a:lnTo>
                      <a:pt x="1705" y="672"/>
                    </a:lnTo>
                    <a:lnTo>
                      <a:pt x="1877" y="669"/>
                    </a:lnTo>
                    <a:lnTo>
                      <a:pt x="1838" y="614"/>
                    </a:lnTo>
                    <a:lnTo>
                      <a:pt x="1827" y="558"/>
                    </a:lnTo>
                    <a:lnTo>
                      <a:pt x="1838" y="505"/>
                    </a:lnTo>
                    <a:lnTo>
                      <a:pt x="1864" y="455"/>
                    </a:lnTo>
                    <a:lnTo>
                      <a:pt x="1899" y="413"/>
                    </a:lnTo>
                    <a:lnTo>
                      <a:pt x="1938" y="378"/>
                    </a:lnTo>
                    <a:lnTo>
                      <a:pt x="1975" y="357"/>
                    </a:lnTo>
                    <a:lnTo>
                      <a:pt x="2004" y="347"/>
                    </a:lnTo>
                    <a:lnTo>
                      <a:pt x="2060" y="360"/>
                    </a:lnTo>
                    <a:lnTo>
                      <a:pt x="2116" y="368"/>
                    </a:lnTo>
                    <a:lnTo>
                      <a:pt x="2169" y="373"/>
                    </a:lnTo>
                    <a:lnTo>
                      <a:pt x="2222" y="373"/>
                    </a:lnTo>
                    <a:lnTo>
                      <a:pt x="2269" y="370"/>
                    </a:lnTo>
                    <a:lnTo>
                      <a:pt x="2314" y="360"/>
                    </a:lnTo>
                    <a:lnTo>
                      <a:pt x="2357" y="349"/>
                    </a:lnTo>
                    <a:lnTo>
                      <a:pt x="2394" y="333"/>
                    </a:lnTo>
                    <a:lnTo>
                      <a:pt x="2428" y="312"/>
                    </a:lnTo>
                    <a:lnTo>
                      <a:pt x="2455" y="288"/>
                    </a:lnTo>
                    <a:lnTo>
                      <a:pt x="2476" y="262"/>
                    </a:lnTo>
                    <a:lnTo>
                      <a:pt x="2494" y="230"/>
                    </a:lnTo>
                    <a:lnTo>
                      <a:pt x="2502" y="196"/>
                    </a:lnTo>
                    <a:lnTo>
                      <a:pt x="2505" y="159"/>
                    </a:lnTo>
                    <a:lnTo>
                      <a:pt x="2500" y="119"/>
                    </a:lnTo>
                    <a:lnTo>
                      <a:pt x="2486" y="74"/>
                    </a:lnTo>
                    <a:lnTo>
                      <a:pt x="2489" y="119"/>
                    </a:lnTo>
                    <a:lnTo>
                      <a:pt x="2481" y="156"/>
                    </a:lnTo>
                    <a:lnTo>
                      <a:pt x="2465" y="188"/>
                    </a:lnTo>
                    <a:lnTo>
                      <a:pt x="2444" y="214"/>
                    </a:lnTo>
                    <a:lnTo>
                      <a:pt x="2415" y="236"/>
                    </a:lnTo>
                    <a:lnTo>
                      <a:pt x="2380" y="251"/>
                    </a:lnTo>
                    <a:lnTo>
                      <a:pt x="2343" y="262"/>
                    </a:lnTo>
                    <a:lnTo>
                      <a:pt x="2304" y="270"/>
                    </a:lnTo>
                    <a:lnTo>
                      <a:pt x="2259" y="273"/>
                    </a:lnTo>
                    <a:lnTo>
                      <a:pt x="2214" y="273"/>
                    </a:lnTo>
                    <a:lnTo>
                      <a:pt x="2169" y="267"/>
                    </a:lnTo>
                    <a:lnTo>
                      <a:pt x="2124" y="259"/>
                    </a:lnTo>
                    <a:lnTo>
                      <a:pt x="2079" y="251"/>
                    </a:lnTo>
                    <a:lnTo>
                      <a:pt x="2036" y="238"/>
                    </a:lnTo>
                    <a:lnTo>
                      <a:pt x="1997" y="222"/>
                    </a:lnTo>
                    <a:lnTo>
                      <a:pt x="1962" y="206"/>
                    </a:lnTo>
                    <a:lnTo>
                      <a:pt x="1859" y="154"/>
                    </a:lnTo>
                    <a:lnTo>
                      <a:pt x="1761" y="109"/>
                    </a:lnTo>
                    <a:lnTo>
                      <a:pt x="1666" y="74"/>
                    </a:lnTo>
                    <a:lnTo>
                      <a:pt x="1573" y="45"/>
                    </a:lnTo>
                    <a:lnTo>
                      <a:pt x="1483" y="24"/>
                    </a:lnTo>
                    <a:lnTo>
                      <a:pt x="1395" y="8"/>
                    </a:lnTo>
                    <a:lnTo>
                      <a:pt x="1308" y="0"/>
                    </a:lnTo>
                    <a:lnTo>
                      <a:pt x="1223" y="0"/>
                    </a:lnTo>
                    <a:lnTo>
                      <a:pt x="1139" y="5"/>
                    </a:lnTo>
                    <a:lnTo>
                      <a:pt x="1054" y="16"/>
                    </a:lnTo>
                    <a:lnTo>
                      <a:pt x="967" y="34"/>
                    </a:lnTo>
                    <a:lnTo>
                      <a:pt x="879" y="58"/>
                    </a:lnTo>
                    <a:lnTo>
                      <a:pt x="789" y="87"/>
                    </a:lnTo>
                    <a:lnTo>
                      <a:pt x="696" y="122"/>
                    </a:lnTo>
                    <a:lnTo>
                      <a:pt x="601" y="159"/>
                    </a:lnTo>
                    <a:lnTo>
                      <a:pt x="503" y="204"/>
                    </a:lnTo>
                    <a:lnTo>
                      <a:pt x="466" y="220"/>
                    </a:lnTo>
                    <a:lnTo>
                      <a:pt x="426" y="230"/>
                    </a:lnTo>
                    <a:lnTo>
                      <a:pt x="384" y="243"/>
                    </a:lnTo>
                    <a:lnTo>
                      <a:pt x="339" y="251"/>
                    </a:lnTo>
                    <a:lnTo>
                      <a:pt x="294" y="257"/>
                    </a:lnTo>
                    <a:lnTo>
                      <a:pt x="249" y="259"/>
                    </a:lnTo>
                    <a:lnTo>
                      <a:pt x="207" y="259"/>
                    </a:lnTo>
                    <a:lnTo>
                      <a:pt x="164" y="254"/>
                    </a:lnTo>
                    <a:lnTo>
                      <a:pt x="125" y="246"/>
                    </a:lnTo>
                    <a:lnTo>
                      <a:pt x="90" y="236"/>
                    </a:lnTo>
                    <a:lnTo>
                      <a:pt x="61" y="217"/>
                    </a:lnTo>
                    <a:lnTo>
                      <a:pt x="37" y="193"/>
                    </a:lnTo>
                    <a:lnTo>
                      <a:pt x="21" y="167"/>
                    </a:lnTo>
                    <a:lnTo>
                      <a:pt x="11" y="132"/>
                    </a:lnTo>
                    <a:lnTo>
                      <a:pt x="11" y="93"/>
                    </a:lnTo>
                    <a:lnTo>
                      <a:pt x="21" y="45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9" name="Freeform 38"/>
              <p:cNvSpPr>
                <a:spLocks/>
              </p:cNvSpPr>
              <p:nvPr/>
            </p:nvSpPr>
            <p:spPr bwMode="auto">
              <a:xfrm>
                <a:off x="4293" y="3419"/>
                <a:ext cx="305" cy="106"/>
              </a:xfrm>
              <a:custGeom>
                <a:avLst/>
                <a:gdLst>
                  <a:gd name="T0" fmla="*/ 305 w 588"/>
                  <a:gd name="T1" fmla="*/ 46 h 130"/>
                  <a:gd name="T2" fmla="*/ 286 w 588"/>
                  <a:gd name="T3" fmla="*/ 37 h 130"/>
                  <a:gd name="T4" fmla="*/ 267 w 588"/>
                  <a:gd name="T5" fmla="*/ 29 h 130"/>
                  <a:gd name="T6" fmla="*/ 248 w 588"/>
                  <a:gd name="T7" fmla="*/ 20 h 130"/>
                  <a:gd name="T8" fmla="*/ 231 w 588"/>
                  <a:gd name="T9" fmla="*/ 13 h 130"/>
                  <a:gd name="T10" fmla="*/ 214 w 588"/>
                  <a:gd name="T11" fmla="*/ 9 h 130"/>
                  <a:gd name="T12" fmla="*/ 197 w 588"/>
                  <a:gd name="T13" fmla="*/ 4 h 130"/>
                  <a:gd name="T14" fmla="*/ 178 w 588"/>
                  <a:gd name="T15" fmla="*/ 2 h 130"/>
                  <a:gd name="T16" fmla="*/ 161 w 588"/>
                  <a:gd name="T17" fmla="*/ 0 h 130"/>
                  <a:gd name="T18" fmla="*/ 143 w 588"/>
                  <a:gd name="T19" fmla="*/ 0 h 130"/>
                  <a:gd name="T20" fmla="*/ 125 w 588"/>
                  <a:gd name="T21" fmla="*/ 2 h 130"/>
                  <a:gd name="T22" fmla="*/ 106 w 588"/>
                  <a:gd name="T23" fmla="*/ 4 h 130"/>
                  <a:gd name="T24" fmla="*/ 87 w 588"/>
                  <a:gd name="T25" fmla="*/ 9 h 130"/>
                  <a:gd name="T26" fmla="*/ 67 w 588"/>
                  <a:gd name="T27" fmla="*/ 15 h 130"/>
                  <a:gd name="T28" fmla="*/ 45 w 588"/>
                  <a:gd name="T29" fmla="*/ 22 h 130"/>
                  <a:gd name="T30" fmla="*/ 23 w 588"/>
                  <a:gd name="T31" fmla="*/ 30 h 130"/>
                  <a:gd name="T32" fmla="*/ 0 w 588"/>
                  <a:gd name="T33" fmla="*/ 41 h 130"/>
                  <a:gd name="T34" fmla="*/ 7 w 588"/>
                  <a:gd name="T35" fmla="*/ 52 h 130"/>
                  <a:gd name="T36" fmla="*/ 13 w 588"/>
                  <a:gd name="T37" fmla="*/ 65 h 130"/>
                  <a:gd name="T38" fmla="*/ 21 w 588"/>
                  <a:gd name="T39" fmla="*/ 80 h 130"/>
                  <a:gd name="T40" fmla="*/ 26 w 588"/>
                  <a:gd name="T41" fmla="*/ 91 h 130"/>
                  <a:gd name="T42" fmla="*/ 43 w 588"/>
                  <a:gd name="T43" fmla="*/ 82 h 130"/>
                  <a:gd name="T44" fmla="*/ 59 w 588"/>
                  <a:gd name="T45" fmla="*/ 76 h 130"/>
                  <a:gd name="T46" fmla="*/ 74 w 588"/>
                  <a:gd name="T47" fmla="*/ 69 h 130"/>
                  <a:gd name="T48" fmla="*/ 89 w 588"/>
                  <a:gd name="T49" fmla="*/ 63 h 130"/>
                  <a:gd name="T50" fmla="*/ 104 w 588"/>
                  <a:gd name="T51" fmla="*/ 59 h 130"/>
                  <a:gd name="T52" fmla="*/ 119 w 588"/>
                  <a:gd name="T53" fmla="*/ 56 h 130"/>
                  <a:gd name="T54" fmla="*/ 134 w 588"/>
                  <a:gd name="T55" fmla="*/ 54 h 130"/>
                  <a:gd name="T56" fmla="*/ 148 w 588"/>
                  <a:gd name="T57" fmla="*/ 52 h 130"/>
                  <a:gd name="T58" fmla="*/ 163 w 588"/>
                  <a:gd name="T59" fmla="*/ 54 h 130"/>
                  <a:gd name="T60" fmla="*/ 180 w 588"/>
                  <a:gd name="T61" fmla="*/ 56 h 130"/>
                  <a:gd name="T62" fmla="*/ 195 w 588"/>
                  <a:gd name="T63" fmla="*/ 60 h 130"/>
                  <a:gd name="T64" fmla="*/ 212 w 588"/>
                  <a:gd name="T65" fmla="*/ 65 h 130"/>
                  <a:gd name="T66" fmla="*/ 229 w 588"/>
                  <a:gd name="T67" fmla="*/ 73 h 130"/>
                  <a:gd name="T68" fmla="*/ 247 w 588"/>
                  <a:gd name="T69" fmla="*/ 82 h 130"/>
                  <a:gd name="T70" fmla="*/ 267 w 588"/>
                  <a:gd name="T71" fmla="*/ 93 h 130"/>
                  <a:gd name="T72" fmla="*/ 287 w 588"/>
                  <a:gd name="T73" fmla="*/ 106 h 130"/>
                  <a:gd name="T74" fmla="*/ 291 w 588"/>
                  <a:gd name="T75" fmla="*/ 91 h 130"/>
                  <a:gd name="T76" fmla="*/ 297 w 588"/>
                  <a:gd name="T77" fmla="*/ 73 h 130"/>
                  <a:gd name="T78" fmla="*/ 302 w 588"/>
                  <a:gd name="T79" fmla="*/ 56 h 130"/>
                  <a:gd name="T80" fmla="*/ 305 w 588"/>
                  <a:gd name="T81" fmla="*/ 46 h 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8"/>
                  <a:gd name="T124" fmla="*/ 0 h 130"/>
                  <a:gd name="T125" fmla="*/ 588 w 588"/>
                  <a:gd name="T126" fmla="*/ 130 h 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8" h="130">
                    <a:moveTo>
                      <a:pt x="588" y="56"/>
                    </a:moveTo>
                    <a:lnTo>
                      <a:pt x="551" y="45"/>
                    </a:lnTo>
                    <a:lnTo>
                      <a:pt x="514" y="35"/>
                    </a:lnTo>
                    <a:lnTo>
                      <a:pt x="479" y="24"/>
                    </a:lnTo>
                    <a:lnTo>
                      <a:pt x="445" y="16"/>
                    </a:lnTo>
                    <a:lnTo>
                      <a:pt x="413" y="11"/>
                    </a:lnTo>
                    <a:lnTo>
                      <a:pt x="379" y="5"/>
                    </a:lnTo>
                    <a:lnTo>
                      <a:pt x="344" y="3"/>
                    </a:lnTo>
                    <a:lnTo>
                      <a:pt x="310" y="0"/>
                    </a:lnTo>
                    <a:lnTo>
                      <a:pt x="275" y="0"/>
                    </a:lnTo>
                    <a:lnTo>
                      <a:pt x="241" y="3"/>
                    </a:lnTo>
                    <a:lnTo>
                      <a:pt x="204" y="5"/>
                    </a:lnTo>
                    <a:lnTo>
                      <a:pt x="167" y="11"/>
                    </a:lnTo>
                    <a:lnTo>
                      <a:pt x="130" y="19"/>
                    </a:lnTo>
                    <a:lnTo>
                      <a:pt x="87" y="27"/>
                    </a:lnTo>
                    <a:lnTo>
                      <a:pt x="45" y="37"/>
                    </a:lnTo>
                    <a:lnTo>
                      <a:pt x="0" y="50"/>
                    </a:lnTo>
                    <a:lnTo>
                      <a:pt x="13" y="64"/>
                    </a:lnTo>
                    <a:lnTo>
                      <a:pt x="26" y="80"/>
                    </a:lnTo>
                    <a:lnTo>
                      <a:pt x="40" y="98"/>
                    </a:lnTo>
                    <a:lnTo>
                      <a:pt x="50" y="111"/>
                    </a:lnTo>
                    <a:lnTo>
                      <a:pt x="82" y="101"/>
                    </a:lnTo>
                    <a:lnTo>
                      <a:pt x="114" y="93"/>
                    </a:lnTo>
                    <a:lnTo>
                      <a:pt x="143" y="85"/>
                    </a:lnTo>
                    <a:lnTo>
                      <a:pt x="172" y="77"/>
                    </a:lnTo>
                    <a:lnTo>
                      <a:pt x="201" y="72"/>
                    </a:lnTo>
                    <a:lnTo>
                      <a:pt x="230" y="69"/>
                    </a:lnTo>
                    <a:lnTo>
                      <a:pt x="259" y="66"/>
                    </a:lnTo>
                    <a:lnTo>
                      <a:pt x="286" y="64"/>
                    </a:lnTo>
                    <a:lnTo>
                      <a:pt x="315" y="66"/>
                    </a:lnTo>
                    <a:lnTo>
                      <a:pt x="347" y="69"/>
                    </a:lnTo>
                    <a:lnTo>
                      <a:pt x="376" y="74"/>
                    </a:lnTo>
                    <a:lnTo>
                      <a:pt x="408" y="80"/>
                    </a:lnTo>
                    <a:lnTo>
                      <a:pt x="442" y="90"/>
                    </a:lnTo>
                    <a:lnTo>
                      <a:pt x="476" y="101"/>
                    </a:lnTo>
                    <a:lnTo>
                      <a:pt x="514" y="114"/>
                    </a:lnTo>
                    <a:lnTo>
                      <a:pt x="553" y="130"/>
                    </a:lnTo>
                    <a:lnTo>
                      <a:pt x="561" y="111"/>
                    </a:lnTo>
                    <a:lnTo>
                      <a:pt x="572" y="90"/>
                    </a:lnTo>
                    <a:lnTo>
                      <a:pt x="582" y="69"/>
                    </a:lnTo>
                    <a:lnTo>
                      <a:pt x="588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0" name="Freeform 39"/>
              <p:cNvSpPr>
                <a:spLocks/>
              </p:cNvSpPr>
              <p:nvPr/>
            </p:nvSpPr>
            <p:spPr bwMode="auto">
              <a:xfrm>
                <a:off x="4581" y="3475"/>
                <a:ext cx="73" cy="117"/>
              </a:xfrm>
              <a:custGeom>
                <a:avLst/>
                <a:gdLst>
                  <a:gd name="T0" fmla="*/ 73 w 140"/>
                  <a:gd name="T1" fmla="*/ 20 h 143"/>
                  <a:gd name="T2" fmla="*/ 64 w 140"/>
                  <a:gd name="T3" fmla="*/ 16 h 143"/>
                  <a:gd name="T4" fmla="*/ 55 w 140"/>
                  <a:gd name="T5" fmla="*/ 9 h 143"/>
                  <a:gd name="T6" fmla="*/ 45 w 140"/>
                  <a:gd name="T7" fmla="*/ 4 h 143"/>
                  <a:gd name="T8" fmla="*/ 36 w 140"/>
                  <a:gd name="T9" fmla="*/ 0 h 143"/>
                  <a:gd name="T10" fmla="*/ 29 w 140"/>
                  <a:gd name="T11" fmla="*/ 16 h 143"/>
                  <a:gd name="T12" fmla="*/ 18 w 140"/>
                  <a:gd name="T13" fmla="*/ 39 h 143"/>
                  <a:gd name="T14" fmla="*/ 8 w 140"/>
                  <a:gd name="T15" fmla="*/ 65 h 143"/>
                  <a:gd name="T16" fmla="*/ 0 w 140"/>
                  <a:gd name="T17" fmla="*/ 91 h 143"/>
                  <a:gd name="T18" fmla="*/ 9 w 140"/>
                  <a:gd name="T19" fmla="*/ 97 h 143"/>
                  <a:gd name="T20" fmla="*/ 21 w 140"/>
                  <a:gd name="T21" fmla="*/ 104 h 143"/>
                  <a:gd name="T22" fmla="*/ 32 w 140"/>
                  <a:gd name="T23" fmla="*/ 110 h 143"/>
                  <a:gd name="T24" fmla="*/ 40 w 140"/>
                  <a:gd name="T25" fmla="*/ 117 h 143"/>
                  <a:gd name="T26" fmla="*/ 48 w 140"/>
                  <a:gd name="T27" fmla="*/ 88 h 143"/>
                  <a:gd name="T28" fmla="*/ 58 w 140"/>
                  <a:gd name="T29" fmla="*/ 61 h 143"/>
                  <a:gd name="T30" fmla="*/ 66 w 140"/>
                  <a:gd name="T31" fmla="*/ 37 h 143"/>
                  <a:gd name="T32" fmla="*/ 73 w 140"/>
                  <a:gd name="T33" fmla="*/ 2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143"/>
                  <a:gd name="T53" fmla="*/ 140 w 140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143">
                    <a:moveTo>
                      <a:pt x="140" y="24"/>
                    </a:moveTo>
                    <a:lnTo>
                      <a:pt x="122" y="19"/>
                    </a:lnTo>
                    <a:lnTo>
                      <a:pt x="106" y="11"/>
                    </a:lnTo>
                    <a:lnTo>
                      <a:pt x="87" y="5"/>
                    </a:lnTo>
                    <a:lnTo>
                      <a:pt x="69" y="0"/>
                    </a:lnTo>
                    <a:lnTo>
                      <a:pt x="56" y="19"/>
                    </a:lnTo>
                    <a:lnTo>
                      <a:pt x="34" y="48"/>
                    </a:lnTo>
                    <a:lnTo>
                      <a:pt x="16" y="79"/>
                    </a:lnTo>
                    <a:lnTo>
                      <a:pt x="0" y="111"/>
                    </a:lnTo>
                    <a:lnTo>
                      <a:pt x="18" y="119"/>
                    </a:lnTo>
                    <a:lnTo>
                      <a:pt x="40" y="127"/>
                    </a:lnTo>
                    <a:lnTo>
                      <a:pt x="61" y="135"/>
                    </a:lnTo>
                    <a:lnTo>
                      <a:pt x="77" y="143"/>
                    </a:lnTo>
                    <a:lnTo>
                      <a:pt x="93" y="108"/>
                    </a:lnTo>
                    <a:lnTo>
                      <a:pt x="111" y="74"/>
                    </a:lnTo>
                    <a:lnTo>
                      <a:pt x="127" y="45"/>
                    </a:lnTo>
                    <a:lnTo>
                      <a:pt x="14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1" name="Freeform 40"/>
              <p:cNvSpPr>
                <a:spLocks/>
              </p:cNvSpPr>
              <p:nvPr/>
            </p:nvSpPr>
            <p:spPr bwMode="auto">
              <a:xfrm>
                <a:off x="4095" y="3509"/>
                <a:ext cx="137" cy="118"/>
              </a:xfrm>
              <a:custGeom>
                <a:avLst/>
                <a:gdLst>
                  <a:gd name="T0" fmla="*/ 108 w 262"/>
                  <a:gd name="T1" fmla="*/ 0 h 143"/>
                  <a:gd name="T2" fmla="*/ 94 w 262"/>
                  <a:gd name="T3" fmla="*/ 9 h 143"/>
                  <a:gd name="T4" fmla="*/ 82 w 262"/>
                  <a:gd name="T5" fmla="*/ 16 h 143"/>
                  <a:gd name="T6" fmla="*/ 70 w 262"/>
                  <a:gd name="T7" fmla="*/ 24 h 143"/>
                  <a:gd name="T8" fmla="*/ 57 w 262"/>
                  <a:gd name="T9" fmla="*/ 31 h 143"/>
                  <a:gd name="T10" fmla="*/ 43 w 262"/>
                  <a:gd name="T11" fmla="*/ 40 h 143"/>
                  <a:gd name="T12" fmla="*/ 31 w 262"/>
                  <a:gd name="T13" fmla="*/ 49 h 143"/>
                  <a:gd name="T14" fmla="*/ 15 w 262"/>
                  <a:gd name="T15" fmla="*/ 59 h 143"/>
                  <a:gd name="T16" fmla="*/ 0 w 262"/>
                  <a:gd name="T17" fmla="*/ 73 h 143"/>
                  <a:gd name="T18" fmla="*/ 6 w 262"/>
                  <a:gd name="T19" fmla="*/ 77 h 143"/>
                  <a:gd name="T20" fmla="*/ 11 w 262"/>
                  <a:gd name="T21" fmla="*/ 81 h 143"/>
                  <a:gd name="T22" fmla="*/ 17 w 262"/>
                  <a:gd name="T23" fmla="*/ 85 h 143"/>
                  <a:gd name="T24" fmla="*/ 22 w 262"/>
                  <a:gd name="T25" fmla="*/ 92 h 143"/>
                  <a:gd name="T26" fmla="*/ 28 w 262"/>
                  <a:gd name="T27" fmla="*/ 98 h 143"/>
                  <a:gd name="T28" fmla="*/ 33 w 262"/>
                  <a:gd name="T29" fmla="*/ 105 h 143"/>
                  <a:gd name="T30" fmla="*/ 39 w 262"/>
                  <a:gd name="T31" fmla="*/ 111 h 143"/>
                  <a:gd name="T32" fmla="*/ 43 w 262"/>
                  <a:gd name="T33" fmla="*/ 118 h 143"/>
                  <a:gd name="T34" fmla="*/ 50 w 262"/>
                  <a:gd name="T35" fmla="*/ 111 h 143"/>
                  <a:gd name="T36" fmla="*/ 61 w 262"/>
                  <a:gd name="T37" fmla="*/ 103 h 143"/>
                  <a:gd name="T38" fmla="*/ 74 w 262"/>
                  <a:gd name="T39" fmla="*/ 92 h 143"/>
                  <a:gd name="T40" fmla="*/ 87 w 262"/>
                  <a:gd name="T41" fmla="*/ 81 h 143"/>
                  <a:gd name="T42" fmla="*/ 101 w 262"/>
                  <a:gd name="T43" fmla="*/ 73 h 143"/>
                  <a:gd name="T44" fmla="*/ 115 w 262"/>
                  <a:gd name="T45" fmla="*/ 64 h 143"/>
                  <a:gd name="T46" fmla="*/ 128 w 262"/>
                  <a:gd name="T47" fmla="*/ 54 h 143"/>
                  <a:gd name="T48" fmla="*/ 137 w 262"/>
                  <a:gd name="T49" fmla="*/ 50 h 143"/>
                  <a:gd name="T50" fmla="*/ 132 w 262"/>
                  <a:gd name="T51" fmla="*/ 37 h 143"/>
                  <a:gd name="T52" fmla="*/ 125 w 262"/>
                  <a:gd name="T53" fmla="*/ 22 h 143"/>
                  <a:gd name="T54" fmla="*/ 117 w 262"/>
                  <a:gd name="T55" fmla="*/ 9 h 143"/>
                  <a:gd name="T56" fmla="*/ 108 w 262"/>
                  <a:gd name="T57" fmla="*/ 0 h 1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2"/>
                  <a:gd name="T88" fmla="*/ 0 h 143"/>
                  <a:gd name="T89" fmla="*/ 262 w 262"/>
                  <a:gd name="T90" fmla="*/ 143 h 1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2" h="143">
                    <a:moveTo>
                      <a:pt x="207" y="0"/>
                    </a:moveTo>
                    <a:lnTo>
                      <a:pt x="180" y="11"/>
                    </a:lnTo>
                    <a:lnTo>
                      <a:pt x="156" y="19"/>
                    </a:lnTo>
                    <a:lnTo>
                      <a:pt x="133" y="29"/>
                    </a:lnTo>
                    <a:lnTo>
                      <a:pt x="109" y="37"/>
                    </a:lnTo>
                    <a:lnTo>
                      <a:pt x="82" y="48"/>
                    </a:lnTo>
                    <a:lnTo>
                      <a:pt x="59" y="59"/>
                    </a:lnTo>
                    <a:lnTo>
                      <a:pt x="29" y="72"/>
                    </a:lnTo>
                    <a:lnTo>
                      <a:pt x="0" y="88"/>
                    </a:lnTo>
                    <a:lnTo>
                      <a:pt x="11" y="93"/>
                    </a:lnTo>
                    <a:lnTo>
                      <a:pt x="21" y="98"/>
                    </a:lnTo>
                    <a:lnTo>
                      <a:pt x="32" y="103"/>
                    </a:lnTo>
                    <a:lnTo>
                      <a:pt x="43" y="111"/>
                    </a:lnTo>
                    <a:lnTo>
                      <a:pt x="53" y="119"/>
                    </a:lnTo>
                    <a:lnTo>
                      <a:pt x="64" y="127"/>
                    </a:lnTo>
                    <a:lnTo>
                      <a:pt x="74" y="135"/>
                    </a:lnTo>
                    <a:lnTo>
                      <a:pt x="82" y="143"/>
                    </a:lnTo>
                    <a:lnTo>
                      <a:pt x="96" y="135"/>
                    </a:lnTo>
                    <a:lnTo>
                      <a:pt x="117" y="125"/>
                    </a:lnTo>
                    <a:lnTo>
                      <a:pt x="141" y="111"/>
                    </a:lnTo>
                    <a:lnTo>
                      <a:pt x="167" y="98"/>
                    </a:lnTo>
                    <a:lnTo>
                      <a:pt x="194" y="88"/>
                    </a:lnTo>
                    <a:lnTo>
                      <a:pt x="220" y="77"/>
                    </a:lnTo>
                    <a:lnTo>
                      <a:pt x="244" y="66"/>
                    </a:lnTo>
                    <a:lnTo>
                      <a:pt x="262" y="61"/>
                    </a:lnTo>
                    <a:lnTo>
                      <a:pt x="252" y="45"/>
                    </a:lnTo>
                    <a:lnTo>
                      <a:pt x="239" y="27"/>
                    </a:lnTo>
                    <a:lnTo>
                      <a:pt x="223" y="11"/>
                    </a:lnTo>
                    <a:lnTo>
                      <a:pt x="2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2" name="Freeform 41"/>
              <p:cNvSpPr>
                <a:spLocks/>
              </p:cNvSpPr>
              <p:nvPr/>
            </p:nvSpPr>
            <p:spPr bwMode="auto">
              <a:xfrm>
                <a:off x="4167" y="3558"/>
                <a:ext cx="235" cy="212"/>
              </a:xfrm>
              <a:custGeom>
                <a:avLst/>
                <a:gdLst>
                  <a:gd name="T0" fmla="*/ 9 w 453"/>
                  <a:gd name="T1" fmla="*/ 212 h 259"/>
                  <a:gd name="T2" fmla="*/ 8 w 453"/>
                  <a:gd name="T3" fmla="*/ 195 h 259"/>
                  <a:gd name="T4" fmla="*/ 7 w 453"/>
                  <a:gd name="T5" fmla="*/ 177 h 259"/>
                  <a:gd name="T6" fmla="*/ 4 w 453"/>
                  <a:gd name="T7" fmla="*/ 160 h 259"/>
                  <a:gd name="T8" fmla="*/ 0 w 453"/>
                  <a:gd name="T9" fmla="*/ 142 h 259"/>
                  <a:gd name="T10" fmla="*/ 9 w 453"/>
                  <a:gd name="T11" fmla="*/ 129 h 259"/>
                  <a:gd name="T12" fmla="*/ 21 w 453"/>
                  <a:gd name="T13" fmla="*/ 119 h 259"/>
                  <a:gd name="T14" fmla="*/ 33 w 453"/>
                  <a:gd name="T15" fmla="*/ 106 h 259"/>
                  <a:gd name="T16" fmla="*/ 45 w 453"/>
                  <a:gd name="T17" fmla="*/ 92 h 259"/>
                  <a:gd name="T18" fmla="*/ 59 w 453"/>
                  <a:gd name="T19" fmla="*/ 82 h 259"/>
                  <a:gd name="T20" fmla="*/ 74 w 453"/>
                  <a:gd name="T21" fmla="*/ 69 h 259"/>
                  <a:gd name="T22" fmla="*/ 88 w 453"/>
                  <a:gd name="T23" fmla="*/ 58 h 259"/>
                  <a:gd name="T24" fmla="*/ 104 w 453"/>
                  <a:gd name="T25" fmla="*/ 47 h 259"/>
                  <a:gd name="T26" fmla="*/ 119 w 453"/>
                  <a:gd name="T27" fmla="*/ 38 h 259"/>
                  <a:gd name="T28" fmla="*/ 136 w 453"/>
                  <a:gd name="T29" fmla="*/ 30 h 259"/>
                  <a:gd name="T30" fmla="*/ 153 w 453"/>
                  <a:gd name="T31" fmla="*/ 21 h 259"/>
                  <a:gd name="T32" fmla="*/ 168 w 453"/>
                  <a:gd name="T33" fmla="*/ 15 h 259"/>
                  <a:gd name="T34" fmla="*/ 184 w 453"/>
                  <a:gd name="T35" fmla="*/ 8 h 259"/>
                  <a:gd name="T36" fmla="*/ 201 w 453"/>
                  <a:gd name="T37" fmla="*/ 4 h 259"/>
                  <a:gd name="T38" fmla="*/ 217 w 453"/>
                  <a:gd name="T39" fmla="*/ 2 h 259"/>
                  <a:gd name="T40" fmla="*/ 233 w 453"/>
                  <a:gd name="T41" fmla="*/ 0 h 259"/>
                  <a:gd name="T42" fmla="*/ 233 w 453"/>
                  <a:gd name="T43" fmla="*/ 15 h 259"/>
                  <a:gd name="T44" fmla="*/ 235 w 453"/>
                  <a:gd name="T45" fmla="*/ 36 h 259"/>
                  <a:gd name="T46" fmla="*/ 235 w 453"/>
                  <a:gd name="T47" fmla="*/ 56 h 259"/>
                  <a:gd name="T48" fmla="*/ 235 w 453"/>
                  <a:gd name="T49" fmla="*/ 73 h 259"/>
                  <a:gd name="T50" fmla="*/ 216 w 453"/>
                  <a:gd name="T51" fmla="*/ 78 h 259"/>
                  <a:gd name="T52" fmla="*/ 197 w 453"/>
                  <a:gd name="T53" fmla="*/ 82 h 259"/>
                  <a:gd name="T54" fmla="*/ 180 w 453"/>
                  <a:gd name="T55" fmla="*/ 86 h 259"/>
                  <a:gd name="T56" fmla="*/ 165 w 453"/>
                  <a:gd name="T57" fmla="*/ 92 h 259"/>
                  <a:gd name="T58" fmla="*/ 150 w 453"/>
                  <a:gd name="T59" fmla="*/ 99 h 259"/>
                  <a:gd name="T60" fmla="*/ 136 w 453"/>
                  <a:gd name="T61" fmla="*/ 106 h 259"/>
                  <a:gd name="T62" fmla="*/ 122 w 453"/>
                  <a:gd name="T63" fmla="*/ 112 h 259"/>
                  <a:gd name="T64" fmla="*/ 110 w 453"/>
                  <a:gd name="T65" fmla="*/ 121 h 259"/>
                  <a:gd name="T66" fmla="*/ 98 w 453"/>
                  <a:gd name="T67" fmla="*/ 129 h 259"/>
                  <a:gd name="T68" fmla="*/ 85 w 453"/>
                  <a:gd name="T69" fmla="*/ 140 h 259"/>
                  <a:gd name="T70" fmla="*/ 73 w 453"/>
                  <a:gd name="T71" fmla="*/ 151 h 259"/>
                  <a:gd name="T72" fmla="*/ 60 w 453"/>
                  <a:gd name="T73" fmla="*/ 162 h 259"/>
                  <a:gd name="T74" fmla="*/ 48 w 453"/>
                  <a:gd name="T75" fmla="*/ 173 h 259"/>
                  <a:gd name="T76" fmla="*/ 36 w 453"/>
                  <a:gd name="T77" fmla="*/ 186 h 259"/>
                  <a:gd name="T78" fmla="*/ 23 w 453"/>
                  <a:gd name="T79" fmla="*/ 199 h 259"/>
                  <a:gd name="T80" fmla="*/ 9 w 453"/>
                  <a:gd name="T81" fmla="*/ 212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259"/>
                  <a:gd name="T125" fmla="*/ 453 w 453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259">
                    <a:moveTo>
                      <a:pt x="18" y="259"/>
                    </a:moveTo>
                    <a:lnTo>
                      <a:pt x="16" y="238"/>
                    </a:lnTo>
                    <a:lnTo>
                      <a:pt x="13" y="216"/>
                    </a:lnTo>
                    <a:lnTo>
                      <a:pt x="8" y="195"/>
                    </a:lnTo>
                    <a:lnTo>
                      <a:pt x="0" y="174"/>
                    </a:lnTo>
                    <a:lnTo>
                      <a:pt x="18" y="158"/>
                    </a:lnTo>
                    <a:lnTo>
                      <a:pt x="40" y="145"/>
                    </a:lnTo>
                    <a:lnTo>
                      <a:pt x="64" y="129"/>
                    </a:lnTo>
                    <a:lnTo>
                      <a:pt x="87" y="113"/>
                    </a:lnTo>
                    <a:lnTo>
                      <a:pt x="114" y="100"/>
                    </a:lnTo>
                    <a:lnTo>
                      <a:pt x="143" y="84"/>
                    </a:lnTo>
                    <a:lnTo>
                      <a:pt x="169" y="71"/>
                    </a:lnTo>
                    <a:lnTo>
                      <a:pt x="201" y="58"/>
                    </a:lnTo>
                    <a:lnTo>
                      <a:pt x="230" y="47"/>
                    </a:lnTo>
                    <a:lnTo>
                      <a:pt x="262" y="37"/>
                    </a:lnTo>
                    <a:lnTo>
                      <a:pt x="294" y="26"/>
                    </a:lnTo>
                    <a:lnTo>
                      <a:pt x="323" y="18"/>
                    </a:lnTo>
                    <a:lnTo>
                      <a:pt x="355" y="10"/>
                    </a:lnTo>
                    <a:lnTo>
                      <a:pt x="387" y="5"/>
                    </a:lnTo>
                    <a:lnTo>
                      <a:pt x="418" y="2"/>
                    </a:lnTo>
                    <a:lnTo>
                      <a:pt x="450" y="0"/>
                    </a:lnTo>
                    <a:lnTo>
                      <a:pt x="450" y="18"/>
                    </a:lnTo>
                    <a:lnTo>
                      <a:pt x="453" y="44"/>
                    </a:lnTo>
                    <a:lnTo>
                      <a:pt x="453" y="68"/>
                    </a:lnTo>
                    <a:lnTo>
                      <a:pt x="453" y="89"/>
                    </a:lnTo>
                    <a:lnTo>
                      <a:pt x="416" y="95"/>
                    </a:lnTo>
                    <a:lnTo>
                      <a:pt x="379" y="100"/>
                    </a:lnTo>
                    <a:lnTo>
                      <a:pt x="347" y="105"/>
                    </a:lnTo>
                    <a:lnTo>
                      <a:pt x="318" y="113"/>
                    </a:lnTo>
                    <a:lnTo>
                      <a:pt x="289" y="121"/>
                    </a:lnTo>
                    <a:lnTo>
                      <a:pt x="262" y="129"/>
                    </a:lnTo>
                    <a:lnTo>
                      <a:pt x="236" y="137"/>
                    </a:lnTo>
                    <a:lnTo>
                      <a:pt x="212" y="148"/>
                    </a:lnTo>
                    <a:lnTo>
                      <a:pt x="188" y="158"/>
                    </a:lnTo>
                    <a:lnTo>
                      <a:pt x="164" y="171"/>
                    </a:lnTo>
                    <a:lnTo>
                      <a:pt x="140" y="185"/>
                    </a:lnTo>
                    <a:lnTo>
                      <a:pt x="116" y="198"/>
                    </a:lnTo>
                    <a:lnTo>
                      <a:pt x="93" y="211"/>
                    </a:lnTo>
                    <a:lnTo>
                      <a:pt x="69" y="227"/>
                    </a:lnTo>
                    <a:lnTo>
                      <a:pt x="45" y="243"/>
                    </a:lnTo>
                    <a:lnTo>
                      <a:pt x="18" y="2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3" name="Freeform 42"/>
              <p:cNvSpPr>
                <a:spLocks/>
              </p:cNvSpPr>
              <p:nvPr/>
            </p:nvSpPr>
            <p:spPr bwMode="auto">
              <a:xfrm>
                <a:off x="4294" y="3670"/>
                <a:ext cx="49" cy="78"/>
              </a:xfrm>
              <a:custGeom>
                <a:avLst/>
                <a:gdLst>
                  <a:gd name="T0" fmla="*/ 45 w 95"/>
                  <a:gd name="T1" fmla="*/ 0 h 95"/>
                  <a:gd name="T2" fmla="*/ 46 w 95"/>
                  <a:gd name="T3" fmla="*/ 16 h 95"/>
                  <a:gd name="T4" fmla="*/ 47 w 95"/>
                  <a:gd name="T5" fmla="*/ 30 h 95"/>
                  <a:gd name="T6" fmla="*/ 49 w 95"/>
                  <a:gd name="T7" fmla="*/ 44 h 95"/>
                  <a:gd name="T8" fmla="*/ 49 w 95"/>
                  <a:gd name="T9" fmla="*/ 58 h 95"/>
                  <a:gd name="T10" fmla="*/ 43 w 95"/>
                  <a:gd name="T11" fmla="*/ 61 h 95"/>
                  <a:gd name="T12" fmla="*/ 38 w 95"/>
                  <a:gd name="T13" fmla="*/ 63 h 95"/>
                  <a:gd name="T14" fmla="*/ 32 w 95"/>
                  <a:gd name="T15" fmla="*/ 65 h 95"/>
                  <a:gd name="T16" fmla="*/ 27 w 95"/>
                  <a:gd name="T17" fmla="*/ 67 h 95"/>
                  <a:gd name="T18" fmla="*/ 22 w 95"/>
                  <a:gd name="T19" fmla="*/ 70 h 95"/>
                  <a:gd name="T20" fmla="*/ 18 w 95"/>
                  <a:gd name="T21" fmla="*/ 71 h 95"/>
                  <a:gd name="T22" fmla="*/ 12 w 95"/>
                  <a:gd name="T23" fmla="*/ 76 h 95"/>
                  <a:gd name="T24" fmla="*/ 7 w 95"/>
                  <a:gd name="T25" fmla="*/ 78 h 95"/>
                  <a:gd name="T26" fmla="*/ 5 w 95"/>
                  <a:gd name="T27" fmla="*/ 63 h 95"/>
                  <a:gd name="T28" fmla="*/ 4 w 95"/>
                  <a:gd name="T29" fmla="*/ 50 h 95"/>
                  <a:gd name="T30" fmla="*/ 3 w 95"/>
                  <a:gd name="T31" fmla="*/ 37 h 95"/>
                  <a:gd name="T32" fmla="*/ 0 w 95"/>
                  <a:gd name="T33" fmla="*/ 22 h 95"/>
                  <a:gd name="T34" fmla="*/ 5 w 95"/>
                  <a:gd name="T35" fmla="*/ 20 h 95"/>
                  <a:gd name="T36" fmla="*/ 11 w 95"/>
                  <a:gd name="T37" fmla="*/ 16 h 95"/>
                  <a:gd name="T38" fmla="*/ 16 w 95"/>
                  <a:gd name="T39" fmla="*/ 13 h 95"/>
                  <a:gd name="T40" fmla="*/ 23 w 95"/>
                  <a:gd name="T41" fmla="*/ 11 h 95"/>
                  <a:gd name="T42" fmla="*/ 28 w 95"/>
                  <a:gd name="T43" fmla="*/ 7 h 95"/>
                  <a:gd name="T44" fmla="*/ 35 w 95"/>
                  <a:gd name="T45" fmla="*/ 4 h 95"/>
                  <a:gd name="T46" fmla="*/ 41 w 95"/>
                  <a:gd name="T47" fmla="*/ 2 h 95"/>
                  <a:gd name="T48" fmla="*/ 45 w 95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"/>
                  <a:gd name="T76" fmla="*/ 0 h 95"/>
                  <a:gd name="T77" fmla="*/ 95 w 95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" h="95">
                    <a:moveTo>
                      <a:pt x="87" y="0"/>
                    </a:moveTo>
                    <a:lnTo>
                      <a:pt x="90" y="19"/>
                    </a:lnTo>
                    <a:lnTo>
                      <a:pt x="92" y="37"/>
                    </a:lnTo>
                    <a:lnTo>
                      <a:pt x="95" y="53"/>
                    </a:lnTo>
                    <a:lnTo>
                      <a:pt x="95" y="71"/>
                    </a:lnTo>
                    <a:lnTo>
                      <a:pt x="84" y="74"/>
                    </a:lnTo>
                    <a:lnTo>
                      <a:pt x="74" y="77"/>
                    </a:lnTo>
                    <a:lnTo>
                      <a:pt x="63" y="79"/>
                    </a:lnTo>
                    <a:lnTo>
                      <a:pt x="53" y="82"/>
                    </a:lnTo>
                    <a:lnTo>
                      <a:pt x="42" y="85"/>
                    </a:lnTo>
                    <a:lnTo>
                      <a:pt x="34" y="87"/>
                    </a:lnTo>
                    <a:lnTo>
                      <a:pt x="23" y="93"/>
                    </a:lnTo>
                    <a:lnTo>
                      <a:pt x="13" y="95"/>
                    </a:lnTo>
                    <a:lnTo>
                      <a:pt x="10" y="77"/>
                    </a:lnTo>
                    <a:lnTo>
                      <a:pt x="7" y="61"/>
                    </a:lnTo>
                    <a:lnTo>
                      <a:pt x="5" y="45"/>
                    </a:lnTo>
                    <a:lnTo>
                      <a:pt x="0" y="27"/>
                    </a:lnTo>
                    <a:lnTo>
                      <a:pt x="10" y="24"/>
                    </a:lnTo>
                    <a:lnTo>
                      <a:pt x="21" y="19"/>
                    </a:lnTo>
                    <a:lnTo>
                      <a:pt x="31" y="16"/>
                    </a:lnTo>
                    <a:lnTo>
                      <a:pt x="45" y="13"/>
                    </a:lnTo>
                    <a:lnTo>
                      <a:pt x="55" y="8"/>
                    </a:lnTo>
                    <a:lnTo>
                      <a:pt x="68" y="5"/>
                    </a:lnTo>
                    <a:lnTo>
                      <a:pt x="79" y="3"/>
                    </a:lnTo>
                    <a:lnTo>
                      <a:pt x="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4" name="Freeform 43"/>
              <p:cNvSpPr>
                <a:spLocks/>
              </p:cNvSpPr>
              <p:nvPr/>
            </p:nvSpPr>
            <p:spPr bwMode="auto">
              <a:xfrm>
                <a:off x="4227" y="3469"/>
                <a:ext cx="86" cy="119"/>
              </a:xfrm>
              <a:custGeom>
                <a:avLst/>
                <a:gdLst>
                  <a:gd name="T0" fmla="*/ 86 w 167"/>
                  <a:gd name="T1" fmla="*/ 95 h 146"/>
                  <a:gd name="T2" fmla="*/ 80 w 167"/>
                  <a:gd name="T3" fmla="*/ 77 h 146"/>
                  <a:gd name="T4" fmla="*/ 75 w 167"/>
                  <a:gd name="T5" fmla="*/ 64 h 146"/>
                  <a:gd name="T6" fmla="*/ 70 w 167"/>
                  <a:gd name="T7" fmla="*/ 50 h 146"/>
                  <a:gd name="T8" fmla="*/ 63 w 167"/>
                  <a:gd name="T9" fmla="*/ 37 h 146"/>
                  <a:gd name="T10" fmla="*/ 57 w 167"/>
                  <a:gd name="T11" fmla="*/ 26 h 146"/>
                  <a:gd name="T12" fmla="*/ 51 w 167"/>
                  <a:gd name="T13" fmla="*/ 17 h 146"/>
                  <a:gd name="T14" fmla="*/ 45 w 167"/>
                  <a:gd name="T15" fmla="*/ 9 h 146"/>
                  <a:gd name="T16" fmla="*/ 40 w 167"/>
                  <a:gd name="T17" fmla="*/ 0 h 146"/>
                  <a:gd name="T18" fmla="*/ 30 w 167"/>
                  <a:gd name="T19" fmla="*/ 4 h 146"/>
                  <a:gd name="T20" fmla="*/ 21 w 167"/>
                  <a:gd name="T21" fmla="*/ 11 h 146"/>
                  <a:gd name="T22" fmla="*/ 9 w 167"/>
                  <a:gd name="T23" fmla="*/ 15 h 146"/>
                  <a:gd name="T24" fmla="*/ 0 w 167"/>
                  <a:gd name="T25" fmla="*/ 22 h 146"/>
                  <a:gd name="T26" fmla="*/ 5 w 167"/>
                  <a:gd name="T27" fmla="*/ 30 h 146"/>
                  <a:gd name="T28" fmla="*/ 12 w 167"/>
                  <a:gd name="T29" fmla="*/ 41 h 146"/>
                  <a:gd name="T30" fmla="*/ 16 w 167"/>
                  <a:gd name="T31" fmla="*/ 52 h 146"/>
                  <a:gd name="T32" fmla="*/ 22 w 167"/>
                  <a:gd name="T33" fmla="*/ 63 h 146"/>
                  <a:gd name="T34" fmla="*/ 27 w 167"/>
                  <a:gd name="T35" fmla="*/ 73 h 146"/>
                  <a:gd name="T36" fmla="*/ 32 w 167"/>
                  <a:gd name="T37" fmla="*/ 89 h 146"/>
                  <a:gd name="T38" fmla="*/ 37 w 167"/>
                  <a:gd name="T39" fmla="*/ 101 h 146"/>
                  <a:gd name="T40" fmla="*/ 42 w 167"/>
                  <a:gd name="T41" fmla="*/ 119 h 146"/>
                  <a:gd name="T42" fmla="*/ 46 w 167"/>
                  <a:gd name="T43" fmla="*/ 117 h 146"/>
                  <a:gd name="T44" fmla="*/ 51 w 167"/>
                  <a:gd name="T45" fmla="*/ 112 h 146"/>
                  <a:gd name="T46" fmla="*/ 59 w 167"/>
                  <a:gd name="T47" fmla="*/ 110 h 146"/>
                  <a:gd name="T48" fmla="*/ 64 w 167"/>
                  <a:gd name="T49" fmla="*/ 106 h 146"/>
                  <a:gd name="T50" fmla="*/ 71 w 167"/>
                  <a:gd name="T51" fmla="*/ 104 h 146"/>
                  <a:gd name="T52" fmla="*/ 76 w 167"/>
                  <a:gd name="T53" fmla="*/ 99 h 146"/>
                  <a:gd name="T54" fmla="*/ 82 w 167"/>
                  <a:gd name="T55" fmla="*/ 97 h 146"/>
                  <a:gd name="T56" fmla="*/ 86 w 167"/>
                  <a:gd name="T57" fmla="*/ 95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46"/>
                  <a:gd name="T89" fmla="*/ 167 w 167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46">
                    <a:moveTo>
                      <a:pt x="167" y="116"/>
                    </a:moveTo>
                    <a:lnTo>
                      <a:pt x="156" y="95"/>
                    </a:lnTo>
                    <a:lnTo>
                      <a:pt x="145" y="79"/>
                    </a:lnTo>
                    <a:lnTo>
                      <a:pt x="135" y="61"/>
                    </a:lnTo>
                    <a:lnTo>
                      <a:pt x="122" y="45"/>
                    </a:lnTo>
                    <a:lnTo>
                      <a:pt x="111" y="32"/>
                    </a:lnTo>
                    <a:lnTo>
                      <a:pt x="100" y="21"/>
                    </a:lnTo>
                    <a:lnTo>
                      <a:pt x="87" y="11"/>
                    </a:lnTo>
                    <a:lnTo>
                      <a:pt x="77" y="0"/>
                    </a:lnTo>
                    <a:lnTo>
                      <a:pt x="58" y="5"/>
                    </a:lnTo>
                    <a:lnTo>
                      <a:pt x="40" y="13"/>
                    </a:lnTo>
                    <a:lnTo>
                      <a:pt x="18" y="19"/>
                    </a:lnTo>
                    <a:lnTo>
                      <a:pt x="0" y="27"/>
                    </a:lnTo>
                    <a:lnTo>
                      <a:pt x="10" y="37"/>
                    </a:lnTo>
                    <a:lnTo>
                      <a:pt x="24" y="50"/>
                    </a:lnTo>
                    <a:lnTo>
                      <a:pt x="32" y="64"/>
                    </a:lnTo>
                    <a:lnTo>
                      <a:pt x="42" y="77"/>
                    </a:lnTo>
                    <a:lnTo>
                      <a:pt x="53" y="90"/>
                    </a:lnTo>
                    <a:lnTo>
                      <a:pt x="63" y="109"/>
                    </a:lnTo>
                    <a:lnTo>
                      <a:pt x="71" y="124"/>
                    </a:lnTo>
                    <a:lnTo>
                      <a:pt x="82" y="146"/>
                    </a:lnTo>
                    <a:lnTo>
                      <a:pt x="90" y="143"/>
                    </a:lnTo>
                    <a:lnTo>
                      <a:pt x="100" y="138"/>
                    </a:lnTo>
                    <a:lnTo>
                      <a:pt x="114" y="135"/>
                    </a:lnTo>
                    <a:lnTo>
                      <a:pt x="124" y="130"/>
                    </a:lnTo>
                    <a:lnTo>
                      <a:pt x="137" y="127"/>
                    </a:lnTo>
                    <a:lnTo>
                      <a:pt x="148" y="122"/>
                    </a:lnTo>
                    <a:lnTo>
                      <a:pt x="159" y="119"/>
                    </a:lnTo>
                    <a:lnTo>
                      <a:pt x="167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5" name="Freeform 44"/>
              <p:cNvSpPr>
                <a:spLocks/>
              </p:cNvSpPr>
              <p:nvPr/>
            </p:nvSpPr>
            <p:spPr bwMode="auto">
              <a:xfrm>
                <a:off x="4424" y="3499"/>
                <a:ext cx="47" cy="212"/>
              </a:xfrm>
              <a:custGeom>
                <a:avLst/>
                <a:gdLst>
                  <a:gd name="T0" fmla="*/ 43 w 90"/>
                  <a:gd name="T1" fmla="*/ 212 h 259"/>
                  <a:gd name="T2" fmla="*/ 38 w 90"/>
                  <a:gd name="T3" fmla="*/ 212 h 259"/>
                  <a:gd name="T4" fmla="*/ 32 w 90"/>
                  <a:gd name="T5" fmla="*/ 210 h 259"/>
                  <a:gd name="T6" fmla="*/ 26 w 90"/>
                  <a:gd name="T7" fmla="*/ 210 h 259"/>
                  <a:gd name="T8" fmla="*/ 21 w 90"/>
                  <a:gd name="T9" fmla="*/ 210 h 259"/>
                  <a:gd name="T10" fmla="*/ 15 w 90"/>
                  <a:gd name="T11" fmla="*/ 210 h 259"/>
                  <a:gd name="T12" fmla="*/ 11 w 90"/>
                  <a:gd name="T13" fmla="*/ 210 h 259"/>
                  <a:gd name="T14" fmla="*/ 6 w 90"/>
                  <a:gd name="T15" fmla="*/ 212 h 259"/>
                  <a:gd name="T16" fmla="*/ 0 w 90"/>
                  <a:gd name="T17" fmla="*/ 212 h 259"/>
                  <a:gd name="T18" fmla="*/ 0 w 90"/>
                  <a:gd name="T19" fmla="*/ 158 h 259"/>
                  <a:gd name="T20" fmla="*/ 2 w 90"/>
                  <a:gd name="T21" fmla="*/ 91 h 259"/>
                  <a:gd name="T22" fmla="*/ 2 w 90"/>
                  <a:gd name="T23" fmla="*/ 34 h 259"/>
                  <a:gd name="T24" fmla="*/ 2 w 90"/>
                  <a:gd name="T25" fmla="*/ 2 h 259"/>
                  <a:gd name="T26" fmla="*/ 6 w 90"/>
                  <a:gd name="T27" fmla="*/ 2 h 259"/>
                  <a:gd name="T28" fmla="*/ 10 w 90"/>
                  <a:gd name="T29" fmla="*/ 0 h 259"/>
                  <a:gd name="T30" fmla="*/ 15 w 90"/>
                  <a:gd name="T31" fmla="*/ 0 h 259"/>
                  <a:gd name="T32" fmla="*/ 22 w 90"/>
                  <a:gd name="T33" fmla="*/ 0 h 259"/>
                  <a:gd name="T34" fmla="*/ 28 w 90"/>
                  <a:gd name="T35" fmla="*/ 0 h 259"/>
                  <a:gd name="T36" fmla="*/ 34 w 90"/>
                  <a:gd name="T37" fmla="*/ 0 h 259"/>
                  <a:gd name="T38" fmla="*/ 42 w 90"/>
                  <a:gd name="T39" fmla="*/ 0 h 259"/>
                  <a:gd name="T40" fmla="*/ 47 w 90"/>
                  <a:gd name="T41" fmla="*/ 2 h 259"/>
                  <a:gd name="T42" fmla="*/ 45 w 90"/>
                  <a:gd name="T43" fmla="*/ 43 h 259"/>
                  <a:gd name="T44" fmla="*/ 44 w 90"/>
                  <a:gd name="T45" fmla="*/ 111 h 259"/>
                  <a:gd name="T46" fmla="*/ 43 w 90"/>
                  <a:gd name="T47" fmla="*/ 178 h 259"/>
                  <a:gd name="T48" fmla="*/ 43 w 90"/>
                  <a:gd name="T49" fmla="*/ 212 h 2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59"/>
                  <a:gd name="T77" fmla="*/ 90 w 90"/>
                  <a:gd name="T78" fmla="*/ 259 h 2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59">
                    <a:moveTo>
                      <a:pt x="82" y="259"/>
                    </a:moveTo>
                    <a:lnTo>
                      <a:pt x="72" y="259"/>
                    </a:lnTo>
                    <a:lnTo>
                      <a:pt x="61" y="257"/>
                    </a:lnTo>
                    <a:lnTo>
                      <a:pt x="50" y="257"/>
                    </a:lnTo>
                    <a:lnTo>
                      <a:pt x="40" y="257"/>
                    </a:lnTo>
                    <a:lnTo>
                      <a:pt x="29" y="257"/>
                    </a:lnTo>
                    <a:lnTo>
                      <a:pt x="21" y="257"/>
                    </a:lnTo>
                    <a:lnTo>
                      <a:pt x="11" y="259"/>
                    </a:lnTo>
                    <a:lnTo>
                      <a:pt x="0" y="259"/>
                    </a:lnTo>
                    <a:lnTo>
                      <a:pt x="0" y="193"/>
                    </a:lnTo>
                    <a:lnTo>
                      <a:pt x="3" y="111"/>
                    </a:lnTo>
                    <a:lnTo>
                      <a:pt x="3" y="42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90" y="3"/>
                    </a:lnTo>
                    <a:lnTo>
                      <a:pt x="87" y="53"/>
                    </a:lnTo>
                    <a:lnTo>
                      <a:pt x="85" y="135"/>
                    </a:lnTo>
                    <a:lnTo>
                      <a:pt x="82" y="217"/>
                    </a:lnTo>
                    <a:lnTo>
                      <a:pt x="82" y="2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6" name="Freeform 45"/>
              <p:cNvSpPr>
                <a:spLocks/>
              </p:cNvSpPr>
              <p:nvPr/>
            </p:nvSpPr>
            <p:spPr bwMode="auto">
              <a:xfrm>
                <a:off x="4553" y="3683"/>
                <a:ext cx="47" cy="68"/>
              </a:xfrm>
              <a:custGeom>
                <a:avLst/>
                <a:gdLst>
                  <a:gd name="T0" fmla="*/ 41 w 90"/>
                  <a:gd name="T1" fmla="*/ 68 h 82"/>
                  <a:gd name="T2" fmla="*/ 36 w 90"/>
                  <a:gd name="T3" fmla="*/ 66 h 82"/>
                  <a:gd name="T4" fmla="*/ 32 w 90"/>
                  <a:gd name="T5" fmla="*/ 64 h 82"/>
                  <a:gd name="T6" fmla="*/ 26 w 90"/>
                  <a:gd name="T7" fmla="*/ 61 h 82"/>
                  <a:gd name="T8" fmla="*/ 21 w 90"/>
                  <a:gd name="T9" fmla="*/ 57 h 82"/>
                  <a:gd name="T10" fmla="*/ 15 w 90"/>
                  <a:gd name="T11" fmla="*/ 55 h 82"/>
                  <a:gd name="T12" fmla="*/ 11 w 90"/>
                  <a:gd name="T13" fmla="*/ 52 h 82"/>
                  <a:gd name="T14" fmla="*/ 6 w 90"/>
                  <a:gd name="T15" fmla="*/ 51 h 82"/>
                  <a:gd name="T16" fmla="*/ 0 w 90"/>
                  <a:gd name="T17" fmla="*/ 48 h 82"/>
                  <a:gd name="T18" fmla="*/ 0 w 90"/>
                  <a:gd name="T19" fmla="*/ 28 h 82"/>
                  <a:gd name="T20" fmla="*/ 0 w 90"/>
                  <a:gd name="T21" fmla="*/ 15 h 82"/>
                  <a:gd name="T22" fmla="*/ 0 w 90"/>
                  <a:gd name="T23" fmla="*/ 7 h 82"/>
                  <a:gd name="T24" fmla="*/ 2 w 90"/>
                  <a:gd name="T25" fmla="*/ 0 h 82"/>
                  <a:gd name="T26" fmla="*/ 6 w 90"/>
                  <a:gd name="T27" fmla="*/ 2 h 82"/>
                  <a:gd name="T28" fmla="*/ 13 w 90"/>
                  <a:gd name="T29" fmla="*/ 4 h 82"/>
                  <a:gd name="T30" fmla="*/ 18 w 90"/>
                  <a:gd name="T31" fmla="*/ 7 h 82"/>
                  <a:gd name="T32" fmla="*/ 25 w 90"/>
                  <a:gd name="T33" fmla="*/ 11 h 82"/>
                  <a:gd name="T34" fmla="*/ 32 w 90"/>
                  <a:gd name="T35" fmla="*/ 15 h 82"/>
                  <a:gd name="T36" fmla="*/ 37 w 90"/>
                  <a:gd name="T37" fmla="*/ 20 h 82"/>
                  <a:gd name="T38" fmla="*/ 43 w 90"/>
                  <a:gd name="T39" fmla="*/ 24 h 82"/>
                  <a:gd name="T40" fmla="*/ 47 w 90"/>
                  <a:gd name="T41" fmla="*/ 27 h 82"/>
                  <a:gd name="T42" fmla="*/ 45 w 90"/>
                  <a:gd name="T43" fmla="*/ 35 h 82"/>
                  <a:gd name="T44" fmla="*/ 44 w 90"/>
                  <a:gd name="T45" fmla="*/ 46 h 82"/>
                  <a:gd name="T46" fmla="*/ 43 w 90"/>
                  <a:gd name="T47" fmla="*/ 59 h 82"/>
                  <a:gd name="T48" fmla="*/ 41 w 90"/>
                  <a:gd name="T49" fmla="*/ 68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82"/>
                  <a:gd name="T77" fmla="*/ 90 w 90"/>
                  <a:gd name="T78" fmla="*/ 82 h 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82">
                    <a:moveTo>
                      <a:pt x="79" y="82"/>
                    </a:moveTo>
                    <a:lnTo>
                      <a:pt x="69" y="79"/>
                    </a:lnTo>
                    <a:lnTo>
                      <a:pt x="61" y="77"/>
                    </a:lnTo>
                    <a:lnTo>
                      <a:pt x="50" y="74"/>
                    </a:lnTo>
                    <a:lnTo>
                      <a:pt x="40" y="69"/>
                    </a:lnTo>
                    <a:lnTo>
                      <a:pt x="29" y="66"/>
                    </a:lnTo>
                    <a:lnTo>
                      <a:pt x="21" y="63"/>
                    </a:lnTo>
                    <a:lnTo>
                      <a:pt x="11" y="61"/>
                    </a:lnTo>
                    <a:lnTo>
                      <a:pt x="0" y="58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24" y="5"/>
                    </a:lnTo>
                    <a:lnTo>
                      <a:pt x="34" y="8"/>
                    </a:lnTo>
                    <a:lnTo>
                      <a:pt x="48" y="13"/>
                    </a:lnTo>
                    <a:lnTo>
                      <a:pt x="61" y="18"/>
                    </a:lnTo>
                    <a:lnTo>
                      <a:pt x="71" y="24"/>
                    </a:lnTo>
                    <a:lnTo>
                      <a:pt x="82" y="29"/>
                    </a:lnTo>
                    <a:lnTo>
                      <a:pt x="90" y="32"/>
                    </a:lnTo>
                    <a:lnTo>
                      <a:pt x="87" y="42"/>
                    </a:lnTo>
                    <a:lnTo>
                      <a:pt x="85" y="55"/>
                    </a:lnTo>
                    <a:lnTo>
                      <a:pt x="82" y="71"/>
                    </a:lnTo>
                    <a:lnTo>
                      <a:pt x="79" y="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7" name="Freeform 46"/>
              <p:cNvSpPr>
                <a:spLocks/>
              </p:cNvSpPr>
              <p:nvPr/>
            </p:nvSpPr>
            <p:spPr bwMode="auto">
              <a:xfrm>
                <a:off x="4489" y="3566"/>
                <a:ext cx="231" cy="211"/>
              </a:xfrm>
              <a:custGeom>
                <a:avLst/>
                <a:gdLst>
                  <a:gd name="T0" fmla="*/ 222 w 444"/>
                  <a:gd name="T1" fmla="*/ 211 h 257"/>
                  <a:gd name="T2" fmla="*/ 223 w 444"/>
                  <a:gd name="T3" fmla="*/ 194 h 257"/>
                  <a:gd name="T4" fmla="*/ 224 w 444"/>
                  <a:gd name="T5" fmla="*/ 176 h 257"/>
                  <a:gd name="T6" fmla="*/ 227 w 444"/>
                  <a:gd name="T7" fmla="*/ 158 h 257"/>
                  <a:gd name="T8" fmla="*/ 231 w 444"/>
                  <a:gd name="T9" fmla="*/ 141 h 257"/>
                  <a:gd name="T10" fmla="*/ 222 w 444"/>
                  <a:gd name="T11" fmla="*/ 132 h 257"/>
                  <a:gd name="T12" fmla="*/ 211 w 444"/>
                  <a:gd name="T13" fmla="*/ 122 h 257"/>
                  <a:gd name="T14" fmla="*/ 198 w 444"/>
                  <a:gd name="T15" fmla="*/ 111 h 257"/>
                  <a:gd name="T16" fmla="*/ 186 w 444"/>
                  <a:gd name="T17" fmla="*/ 100 h 257"/>
                  <a:gd name="T18" fmla="*/ 172 w 444"/>
                  <a:gd name="T19" fmla="*/ 87 h 257"/>
                  <a:gd name="T20" fmla="*/ 157 w 444"/>
                  <a:gd name="T21" fmla="*/ 76 h 257"/>
                  <a:gd name="T22" fmla="*/ 142 w 444"/>
                  <a:gd name="T23" fmla="*/ 65 h 257"/>
                  <a:gd name="T24" fmla="*/ 126 w 444"/>
                  <a:gd name="T25" fmla="*/ 54 h 257"/>
                  <a:gd name="T26" fmla="*/ 111 w 444"/>
                  <a:gd name="T27" fmla="*/ 44 h 257"/>
                  <a:gd name="T28" fmla="*/ 95 w 444"/>
                  <a:gd name="T29" fmla="*/ 34 h 257"/>
                  <a:gd name="T30" fmla="*/ 78 w 444"/>
                  <a:gd name="T31" fmla="*/ 26 h 257"/>
                  <a:gd name="T32" fmla="*/ 63 w 444"/>
                  <a:gd name="T33" fmla="*/ 17 h 257"/>
                  <a:gd name="T34" fmla="*/ 47 w 444"/>
                  <a:gd name="T35" fmla="*/ 11 h 257"/>
                  <a:gd name="T36" fmla="*/ 31 w 444"/>
                  <a:gd name="T37" fmla="*/ 7 h 257"/>
                  <a:gd name="T38" fmla="*/ 16 w 444"/>
                  <a:gd name="T39" fmla="*/ 2 h 257"/>
                  <a:gd name="T40" fmla="*/ 1 w 444"/>
                  <a:gd name="T41" fmla="*/ 0 h 257"/>
                  <a:gd name="T42" fmla="*/ 0 w 444"/>
                  <a:gd name="T43" fmla="*/ 16 h 257"/>
                  <a:gd name="T44" fmla="*/ 0 w 444"/>
                  <a:gd name="T45" fmla="*/ 37 h 257"/>
                  <a:gd name="T46" fmla="*/ 0 w 444"/>
                  <a:gd name="T47" fmla="*/ 59 h 257"/>
                  <a:gd name="T48" fmla="*/ 0 w 444"/>
                  <a:gd name="T49" fmla="*/ 71 h 257"/>
                  <a:gd name="T50" fmla="*/ 14 w 444"/>
                  <a:gd name="T51" fmla="*/ 76 h 257"/>
                  <a:gd name="T52" fmla="*/ 29 w 444"/>
                  <a:gd name="T53" fmla="*/ 78 h 257"/>
                  <a:gd name="T54" fmla="*/ 43 w 444"/>
                  <a:gd name="T55" fmla="*/ 85 h 257"/>
                  <a:gd name="T56" fmla="*/ 56 w 444"/>
                  <a:gd name="T57" fmla="*/ 89 h 257"/>
                  <a:gd name="T58" fmla="*/ 70 w 444"/>
                  <a:gd name="T59" fmla="*/ 95 h 257"/>
                  <a:gd name="T60" fmla="*/ 84 w 444"/>
                  <a:gd name="T61" fmla="*/ 100 h 257"/>
                  <a:gd name="T62" fmla="*/ 98 w 444"/>
                  <a:gd name="T63" fmla="*/ 108 h 257"/>
                  <a:gd name="T64" fmla="*/ 111 w 444"/>
                  <a:gd name="T65" fmla="*/ 115 h 257"/>
                  <a:gd name="T66" fmla="*/ 125 w 444"/>
                  <a:gd name="T67" fmla="*/ 124 h 257"/>
                  <a:gd name="T68" fmla="*/ 139 w 444"/>
                  <a:gd name="T69" fmla="*/ 135 h 257"/>
                  <a:gd name="T70" fmla="*/ 152 w 444"/>
                  <a:gd name="T71" fmla="*/ 144 h 257"/>
                  <a:gd name="T72" fmla="*/ 166 w 444"/>
                  <a:gd name="T73" fmla="*/ 157 h 257"/>
                  <a:gd name="T74" fmla="*/ 180 w 444"/>
                  <a:gd name="T75" fmla="*/ 167 h 257"/>
                  <a:gd name="T76" fmla="*/ 194 w 444"/>
                  <a:gd name="T77" fmla="*/ 181 h 257"/>
                  <a:gd name="T78" fmla="*/ 208 w 444"/>
                  <a:gd name="T79" fmla="*/ 195 h 257"/>
                  <a:gd name="T80" fmla="*/ 222 w 444"/>
                  <a:gd name="T81" fmla="*/ 211 h 2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4"/>
                  <a:gd name="T124" fmla="*/ 0 h 257"/>
                  <a:gd name="T125" fmla="*/ 444 w 444"/>
                  <a:gd name="T126" fmla="*/ 257 h 2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4" h="257">
                    <a:moveTo>
                      <a:pt x="426" y="257"/>
                    </a:moveTo>
                    <a:lnTo>
                      <a:pt x="428" y="236"/>
                    </a:lnTo>
                    <a:lnTo>
                      <a:pt x="431" y="214"/>
                    </a:lnTo>
                    <a:lnTo>
                      <a:pt x="436" y="193"/>
                    </a:lnTo>
                    <a:lnTo>
                      <a:pt x="444" y="172"/>
                    </a:lnTo>
                    <a:lnTo>
                      <a:pt x="426" y="161"/>
                    </a:lnTo>
                    <a:lnTo>
                      <a:pt x="405" y="148"/>
                    </a:lnTo>
                    <a:lnTo>
                      <a:pt x="381" y="135"/>
                    </a:lnTo>
                    <a:lnTo>
                      <a:pt x="357" y="122"/>
                    </a:lnTo>
                    <a:lnTo>
                      <a:pt x="330" y="106"/>
                    </a:lnTo>
                    <a:lnTo>
                      <a:pt x="301" y="93"/>
                    </a:lnTo>
                    <a:lnTo>
                      <a:pt x="272" y="79"/>
                    </a:lnTo>
                    <a:lnTo>
                      <a:pt x="243" y="66"/>
                    </a:lnTo>
                    <a:lnTo>
                      <a:pt x="214" y="53"/>
                    </a:lnTo>
                    <a:lnTo>
                      <a:pt x="182" y="42"/>
                    </a:lnTo>
                    <a:lnTo>
                      <a:pt x="150" y="32"/>
                    </a:lnTo>
                    <a:lnTo>
                      <a:pt x="121" y="21"/>
                    </a:lnTo>
                    <a:lnTo>
                      <a:pt x="90" y="13"/>
                    </a:lnTo>
                    <a:lnTo>
                      <a:pt x="60" y="8"/>
                    </a:lnTo>
                    <a:lnTo>
                      <a:pt x="31" y="3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0" y="45"/>
                    </a:lnTo>
                    <a:lnTo>
                      <a:pt x="0" y="72"/>
                    </a:lnTo>
                    <a:lnTo>
                      <a:pt x="0" y="87"/>
                    </a:lnTo>
                    <a:lnTo>
                      <a:pt x="26" y="93"/>
                    </a:lnTo>
                    <a:lnTo>
                      <a:pt x="55" y="95"/>
                    </a:lnTo>
                    <a:lnTo>
                      <a:pt x="82" y="103"/>
                    </a:lnTo>
                    <a:lnTo>
                      <a:pt x="108" y="109"/>
                    </a:lnTo>
                    <a:lnTo>
                      <a:pt x="135" y="116"/>
                    </a:lnTo>
                    <a:lnTo>
                      <a:pt x="161" y="122"/>
                    </a:lnTo>
                    <a:lnTo>
                      <a:pt x="188" y="132"/>
                    </a:lnTo>
                    <a:lnTo>
                      <a:pt x="214" y="140"/>
                    </a:lnTo>
                    <a:lnTo>
                      <a:pt x="240" y="151"/>
                    </a:lnTo>
                    <a:lnTo>
                      <a:pt x="267" y="164"/>
                    </a:lnTo>
                    <a:lnTo>
                      <a:pt x="293" y="175"/>
                    </a:lnTo>
                    <a:lnTo>
                      <a:pt x="320" y="191"/>
                    </a:lnTo>
                    <a:lnTo>
                      <a:pt x="346" y="204"/>
                    </a:lnTo>
                    <a:lnTo>
                      <a:pt x="373" y="220"/>
                    </a:lnTo>
                    <a:lnTo>
                      <a:pt x="399" y="238"/>
                    </a:lnTo>
                    <a:lnTo>
                      <a:pt x="426" y="25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8" name="Freeform 47"/>
              <p:cNvSpPr>
                <a:spLocks/>
              </p:cNvSpPr>
              <p:nvPr/>
            </p:nvSpPr>
            <p:spPr bwMode="auto">
              <a:xfrm>
                <a:off x="4652" y="3514"/>
                <a:ext cx="132" cy="117"/>
              </a:xfrm>
              <a:custGeom>
                <a:avLst/>
                <a:gdLst>
                  <a:gd name="T0" fmla="*/ 96 w 254"/>
                  <a:gd name="T1" fmla="*/ 117 h 142"/>
                  <a:gd name="T2" fmla="*/ 104 w 254"/>
                  <a:gd name="T3" fmla="*/ 102 h 142"/>
                  <a:gd name="T4" fmla="*/ 114 w 254"/>
                  <a:gd name="T5" fmla="*/ 89 h 142"/>
                  <a:gd name="T6" fmla="*/ 124 w 254"/>
                  <a:gd name="T7" fmla="*/ 76 h 142"/>
                  <a:gd name="T8" fmla="*/ 132 w 254"/>
                  <a:gd name="T9" fmla="*/ 69 h 142"/>
                  <a:gd name="T10" fmla="*/ 117 w 254"/>
                  <a:gd name="T11" fmla="*/ 59 h 142"/>
                  <a:gd name="T12" fmla="*/ 102 w 254"/>
                  <a:gd name="T13" fmla="*/ 48 h 142"/>
                  <a:gd name="T14" fmla="*/ 88 w 254"/>
                  <a:gd name="T15" fmla="*/ 39 h 142"/>
                  <a:gd name="T16" fmla="*/ 74 w 254"/>
                  <a:gd name="T17" fmla="*/ 30 h 142"/>
                  <a:gd name="T18" fmla="*/ 60 w 254"/>
                  <a:gd name="T19" fmla="*/ 24 h 142"/>
                  <a:gd name="T20" fmla="*/ 47 w 254"/>
                  <a:gd name="T21" fmla="*/ 15 h 142"/>
                  <a:gd name="T22" fmla="*/ 33 w 254"/>
                  <a:gd name="T23" fmla="*/ 8 h 142"/>
                  <a:gd name="T24" fmla="*/ 19 w 254"/>
                  <a:gd name="T25" fmla="*/ 0 h 142"/>
                  <a:gd name="T26" fmla="*/ 14 w 254"/>
                  <a:gd name="T27" fmla="*/ 12 h 142"/>
                  <a:gd name="T28" fmla="*/ 8 w 254"/>
                  <a:gd name="T29" fmla="*/ 28 h 142"/>
                  <a:gd name="T30" fmla="*/ 4 w 254"/>
                  <a:gd name="T31" fmla="*/ 44 h 142"/>
                  <a:gd name="T32" fmla="*/ 0 w 254"/>
                  <a:gd name="T33" fmla="*/ 56 h 142"/>
                  <a:gd name="T34" fmla="*/ 9 w 254"/>
                  <a:gd name="T35" fmla="*/ 63 h 142"/>
                  <a:gd name="T36" fmla="*/ 20 w 254"/>
                  <a:gd name="T37" fmla="*/ 69 h 142"/>
                  <a:gd name="T38" fmla="*/ 34 w 254"/>
                  <a:gd name="T39" fmla="*/ 76 h 142"/>
                  <a:gd name="T40" fmla="*/ 48 w 254"/>
                  <a:gd name="T41" fmla="*/ 85 h 142"/>
                  <a:gd name="T42" fmla="*/ 62 w 254"/>
                  <a:gd name="T43" fmla="*/ 93 h 142"/>
                  <a:gd name="T44" fmla="*/ 75 w 254"/>
                  <a:gd name="T45" fmla="*/ 102 h 142"/>
                  <a:gd name="T46" fmla="*/ 86 w 254"/>
                  <a:gd name="T47" fmla="*/ 109 h 142"/>
                  <a:gd name="T48" fmla="*/ 96 w 254"/>
                  <a:gd name="T49" fmla="*/ 11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4"/>
                  <a:gd name="T76" fmla="*/ 0 h 142"/>
                  <a:gd name="T77" fmla="*/ 254 w 254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4" h="142">
                    <a:moveTo>
                      <a:pt x="185" y="142"/>
                    </a:moveTo>
                    <a:lnTo>
                      <a:pt x="201" y="124"/>
                    </a:lnTo>
                    <a:lnTo>
                      <a:pt x="219" y="108"/>
                    </a:lnTo>
                    <a:lnTo>
                      <a:pt x="238" y="92"/>
                    </a:lnTo>
                    <a:lnTo>
                      <a:pt x="254" y="84"/>
                    </a:lnTo>
                    <a:lnTo>
                      <a:pt x="225" y="71"/>
                    </a:lnTo>
                    <a:lnTo>
                      <a:pt x="196" y="58"/>
                    </a:lnTo>
                    <a:lnTo>
                      <a:pt x="169" y="47"/>
                    </a:lnTo>
                    <a:lnTo>
                      <a:pt x="143" y="37"/>
                    </a:lnTo>
                    <a:lnTo>
                      <a:pt x="116" y="29"/>
                    </a:lnTo>
                    <a:lnTo>
                      <a:pt x="90" y="18"/>
                    </a:lnTo>
                    <a:lnTo>
                      <a:pt x="63" y="10"/>
                    </a:lnTo>
                    <a:lnTo>
                      <a:pt x="37" y="0"/>
                    </a:lnTo>
                    <a:lnTo>
                      <a:pt x="26" y="15"/>
                    </a:lnTo>
                    <a:lnTo>
                      <a:pt x="15" y="34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18" y="76"/>
                    </a:lnTo>
                    <a:lnTo>
                      <a:pt x="39" y="84"/>
                    </a:lnTo>
                    <a:lnTo>
                      <a:pt x="66" y="92"/>
                    </a:lnTo>
                    <a:lnTo>
                      <a:pt x="92" y="103"/>
                    </a:lnTo>
                    <a:lnTo>
                      <a:pt x="119" y="113"/>
                    </a:lnTo>
                    <a:lnTo>
                      <a:pt x="145" y="124"/>
                    </a:lnTo>
                    <a:lnTo>
                      <a:pt x="166" y="132"/>
                    </a:lnTo>
                    <a:lnTo>
                      <a:pt x="185" y="1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53" name="Group 48"/>
          <p:cNvGrpSpPr>
            <a:grpSpLocks/>
          </p:cNvGrpSpPr>
          <p:nvPr/>
        </p:nvGrpSpPr>
        <p:grpSpPr bwMode="auto">
          <a:xfrm>
            <a:off x="757238" y="4044950"/>
            <a:ext cx="1257300" cy="2514600"/>
            <a:chOff x="456" y="2352"/>
            <a:chExt cx="792" cy="1584"/>
          </a:xfrm>
        </p:grpSpPr>
        <p:sp>
          <p:nvSpPr>
            <p:cNvPr id="27411" name="Freeform 49"/>
            <p:cNvSpPr>
              <a:spLocks/>
            </p:cNvSpPr>
            <p:nvPr/>
          </p:nvSpPr>
          <p:spPr bwMode="auto">
            <a:xfrm>
              <a:off x="528" y="3368"/>
              <a:ext cx="660" cy="568"/>
            </a:xfrm>
            <a:custGeom>
              <a:avLst/>
              <a:gdLst>
                <a:gd name="T0" fmla="*/ 493 w 1792"/>
                <a:gd name="T1" fmla="*/ 546 h 1566"/>
                <a:gd name="T2" fmla="*/ 456 w 1792"/>
                <a:gd name="T3" fmla="*/ 553 h 1566"/>
                <a:gd name="T4" fmla="*/ 406 w 1792"/>
                <a:gd name="T5" fmla="*/ 562 h 1566"/>
                <a:gd name="T6" fmla="*/ 355 w 1792"/>
                <a:gd name="T7" fmla="*/ 568 h 1566"/>
                <a:gd name="T8" fmla="*/ 308 w 1792"/>
                <a:gd name="T9" fmla="*/ 565 h 1566"/>
                <a:gd name="T10" fmla="*/ 246 w 1792"/>
                <a:gd name="T11" fmla="*/ 555 h 1566"/>
                <a:gd name="T12" fmla="*/ 190 w 1792"/>
                <a:gd name="T13" fmla="*/ 543 h 1566"/>
                <a:gd name="T14" fmla="*/ 159 w 1792"/>
                <a:gd name="T15" fmla="*/ 535 h 1566"/>
                <a:gd name="T16" fmla="*/ 147 w 1792"/>
                <a:gd name="T17" fmla="*/ 502 h 1566"/>
                <a:gd name="T18" fmla="*/ 99 w 1792"/>
                <a:gd name="T19" fmla="*/ 481 h 1566"/>
                <a:gd name="T20" fmla="*/ 63 w 1792"/>
                <a:gd name="T21" fmla="*/ 456 h 1566"/>
                <a:gd name="T22" fmla="*/ 27 w 1792"/>
                <a:gd name="T23" fmla="*/ 418 h 1566"/>
                <a:gd name="T24" fmla="*/ 9 w 1792"/>
                <a:gd name="T25" fmla="*/ 371 h 1566"/>
                <a:gd name="T26" fmla="*/ 0 w 1792"/>
                <a:gd name="T27" fmla="*/ 314 h 1566"/>
                <a:gd name="T28" fmla="*/ 9 w 1792"/>
                <a:gd name="T29" fmla="*/ 267 h 1566"/>
                <a:gd name="T30" fmla="*/ 27 w 1792"/>
                <a:gd name="T31" fmla="*/ 225 h 1566"/>
                <a:gd name="T32" fmla="*/ 49 w 1792"/>
                <a:gd name="T33" fmla="*/ 194 h 1566"/>
                <a:gd name="T34" fmla="*/ 74 w 1792"/>
                <a:gd name="T35" fmla="*/ 171 h 1566"/>
                <a:gd name="T36" fmla="*/ 100 w 1792"/>
                <a:gd name="T37" fmla="*/ 149 h 1566"/>
                <a:gd name="T38" fmla="*/ 120 w 1792"/>
                <a:gd name="T39" fmla="*/ 130 h 1566"/>
                <a:gd name="T40" fmla="*/ 133 w 1792"/>
                <a:gd name="T41" fmla="*/ 108 h 1566"/>
                <a:gd name="T42" fmla="*/ 122 w 1792"/>
                <a:gd name="T43" fmla="*/ 91 h 1566"/>
                <a:gd name="T44" fmla="*/ 110 w 1792"/>
                <a:gd name="T45" fmla="*/ 69 h 1566"/>
                <a:gd name="T46" fmla="*/ 117 w 1792"/>
                <a:gd name="T47" fmla="*/ 41 h 1566"/>
                <a:gd name="T48" fmla="*/ 130 w 1792"/>
                <a:gd name="T49" fmla="*/ 22 h 1566"/>
                <a:gd name="T50" fmla="*/ 156 w 1792"/>
                <a:gd name="T51" fmla="*/ 13 h 1566"/>
                <a:gd name="T52" fmla="*/ 207 w 1792"/>
                <a:gd name="T53" fmla="*/ 8 h 1566"/>
                <a:gd name="T54" fmla="*/ 272 w 1792"/>
                <a:gd name="T55" fmla="*/ 3 h 1566"/>
                <a:gd name="T56" fmla="*/ 329 w 1792"/>
                <a:gd name="T57" fmla="*/ 0 h 1566"/>
                <a:gd name="T58" fmla="*/ 366 w 1792"/>
                <a:gd name="T59" fmla="*/ 0 h 1566"/>
                <a:gd name="T60" fmla="*/ 404 w 1792"/>
                <a:gd name="T61" fmla="*/ 0 h 1566"/>
                <a:gd name="T62" fmla="*/ 442 w 1792"/>
                <a:gd name="T63" fmla="*/ 2 h 1566"/>
                <a:gd name="T64" fmla="*/ 475 w 1792"/>
                <a:gd name="T65" fmla="*/ 5 h 1566"/>
                <a:gd name="T66" fmla="*/ 508 w 1792"/>
                <a:gd name="T67" fmla="*/ 16 h 1566"/>
                <a:gd name="T68" fmla="*/ 544 w 1792"/>
                <a:gd name="T69" fmla="*/ 36 h 1566"/>
                <a:gd name="T70" fmla="*/ 554 w 1792"/>
                <a:gd name="T71" fmla="*/ 71 h 1566"/>
                <a:gd name="T72" fmla="*/ 538 w 1792"/>
                <a:gd name="T73" fmla="*/ 104 h 1566"/>
                <a:gd name="T74" fmla="*/ 531 w 1792"/>
                <a:gd name="T75" fmla="*/ 115 h 1566"/>
                <a:gd name="T76" fmla="*/ 538 w 1792"/>
                <a:gd name="T77" fmla="*/ 126 h 1566"/>
                <a:gd name="T78" fmla="*/ 559 w 1792"/>
                <a:gd name="T79" fmla="*/ 144 h 1566"/>
                <a:gd name="T80" fmla="*/ 589 w 1792"/>
                <a:gd name="T81" fmla="*/ 169 h 1566"/>
                <a:gd name="T82" fmla="*/ 635 w 1792"/>
                <a:gd name="T83" fmla="*/ 219 h 1566"/>
                <a:gd name="T84" fmla="*/ 650 w 1792"/>
                <a:gd name="T85" fmla="*/ 251 h 1566"/>
                <a:gd name="T86" fmla="*/ 660 w 1792"/>
                <a:gd name="T87" fmla="*/ 341 h 1566"/>
                <a:gd name="T88" fmla="*/ 626 w 1792"/>
                <a:gd name="T89" fmla="*/ 421 h 1566"/>
                <a:gd name="T90" fmla="*/ 592 w 1792"/>
                <a:gd name="T91" fmla="*/ 462 h 1566"/>
                <a:gd name="T92" fmla="*/ 544 w 1792"/>
                <a:gd name="T93" fmla="*/ 496 h 1566"/>
                <a:gd name="T94" fmla="*/ 509 w 1792"/>
                <a:gd name="T95" fmla="*/ 513 h 15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2"/>
                <a:gd name="T145" fmla="*/ 0 h 1566"/>
                <a:gd name="T146" fmla="*/ 1792 w 1792"/>
                <a:gd name="T147" fmla="*/ 1566 h 15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2" h="1566">
                  <a:moveTo>
                    <a:pt x="1365" y="1498"/>
                  </a:moveTo>
                  <a:lnTo>
                    <a:pt x="1362" y="1500"/>
                  </a:lnTo>
                  <a:lnTo>
                    <a:pt x="1352" y="1501"/>
                  </a:lnTo>
                  <a:lnTo>
                    <a:pt x="1338" y="1504"/>
                  </a:lnTo>
                  <a:lnTo>
                    <a:pt x="1320" y="1508"/>
                  </a:lnTo>
                  <a:lnTo>
                    <a:pt x="1296" y="1514"/>
                  </a:lnTo>
                  <a:lnTo>
                    <a:pt x="1269" y="1518"/>
                  </a:lnTo>
                  <a:lnTo>
                    <a:pt x="1239" y="1525"/>
                  </a:lnTo>
                  <a:lnTo>
                    <a:pt x="1207" y="1531"/>
                  </a:lnTo>
                  <a:lnTo>
                    <a:pt x="1173" y="1537"/>
                  </a:lnTo>
                  <a:lnTo>
                    <a:pt x="1138" y="1542"/>
                  </a:lnTo>
                  <a:lnTo>
                    <a:pt x="1102" y="1549"/>
                  </a:lnTo>
                  <a:lnTo>
                    <a:pt x="1067" y="1554"/>
                  </a:lnTo>
                  <a:lnTo>
                    <a:pt x="1032" y="1558"/>
                  </a:lnTo>
                  <a:lnTo>
                    <a:pt x="998" y="1562"/>
                  </a:lnTo>
                  <a:lnTo>
                    <a:pt x="965" y="1565"/>
                  </a:lnTo>
                  <a:lnTo>
                    <a:pt x="935" y="1566"/>
                  </a:lnTo>
                  <a:lnTo>
                    <a:pt x="906" y="1566"/>
                  </a:lnTo>
                  <a:lnTo>
                    <a:pt x="872" y="1564"/>
                  </a:lnTo>
                  <a:lnTo>
                    <a:pt x="835" y="1559"/>
                  </a:lnTo>
                  <a:lnTo>
                    <a:pt x="794" y="1554"/>
                  </a:lnTo>
                  <a:lnTo>
                    <a:pt x="753" y="1547"/>
                  </a:lnTo>
                  <a:lnTo>
                    <a:pt x="711" y="1539"/>
                  </a:lnTo>
                  <a:lnTo>
                    <a:pt x="668" y="1531"/>
                  </a:lnTo>
                  <a:lnTo>
                    <a:pt x="627" y="1521"/>
                  </a:lnTo>
                  <a:lnTo>
                    <a:pt x="588" y="1513"/>
                  </a:lnTo>
                  <a:lnTo>
                    <a:pt x="549" y="1504"/>
                  </a:lnTo>
                  <a:lnTo>
                    <a:pt x="517" y="1496"/>
                  </a:lnTo>
                  <a:lnTo>
                    <a:pt x="487" y="1489"/>
                  </a:lnTo>
                  <a:lnTo>
                    <a:pt x="462" y="1481"/>
                  </a:lnTo>
                  <a:lnTo>
                    <a:pt x="443" y="1477"/>
                  </a:lnTo>
                  <a:lnTo>
                    <a:pt x="432" y="1474"/>
                  </a:lnTo>
                  <a:lnTo>
                    <a:pt x="428" y="1473"/>
                  </a:lnTo>
                  <a:lnTo>
                    <a:pt x="425" y="1392"/>
                  </a:lnTo>
                  <a:lnTo>
                    <a:pt x="418" y="1390"/>
                  </a:lnTo>
                  <a:lnTo>
                    <a:pt x="400" y="1383"/>
                  </a:lnTo>
                  <a:lnTo>
                    <a:pt x="371" y="1371"/>
                  </a:lnTo>
                  <a:lnTo>
                    <a:pt x="337" y="1358"/>
                  </a:lnTo>
                  <a:lnTo>
                    <a:pt x="302" y="1343"/>
                  </a:lnTo>
                  <a:lnTo>
                    <a:pt x="268" y="1326"/>
                  </a:lnTo>
                  <a:lnTo>
                    <a:pt x="237" y="1309"/>
                  </a:lnTo>
                  <a:lnTo>
                    <a:pt x="214" y="1293"/>
                  </a:lnTo>
                  <a:lnTo>
                    <a:pt x="195" y="1276"/>
                  </a:lnTo>
                  <a:lnTo>
                    <a:pt x="171" y="1257"/>
                  </a:lnTo>
                  <a:lnTo>
                    <a:pt x="145" y="1234"/>
                  </a:lnTo>
                  <a:lnTo>
                    <a:pt x="120" y="1209"/>
                  </a:lnTo>
                  <a:lnTo>
                    <a:pt x="94" y="1182"/>
                  </a:lnTo>
                  <a:lnTo>
                    <a:pt x="72" y="1153"/>
                  </a:lnTo>
                  <a:lnTo>
                    <a:pt x="55" y="1124"/>
                  </a:lnTo>
                  <a:lnTo>
                    <a:pt x="42" y="1093"/>
                  </a:lnTo>
                  <a:lnTo>
                    <a:pt x="32" y="1059"/>
                  </a:lnTo>
                  <a:lnTo>
                    <a:pt x="24" y="1022"/>
                  </a:lnTo>
                  <a:lnTo>
                    <a:pt x="15" y="984"/>
                  </a:lnTo>
                  <a:lnTo>
                    <a:pt x="7" y="944"/>
                  </a:lnTo>
                  <a:lnTo>
                    <a:pt x="2" y="905"/>
                  </a:lnTo>
                  <a:lnTo>
                    <a:pt x="0" y="866"/>
                  </a:lnTo>
                  <a:lnTo>
                    <a:pt x="0" y="831"/>
                  </a:lnTo>
                  <a:lnTo>
                    <a:pt x="5" y="797"/>
                  </a:lnTo>
                  <a:lnTo>
                    <a:pt x="14" y="766"/>
                  </a:lnTo>
                  <a:lnTo>
                    <a:pt x="24" y="736"/>
                  </a:lnTo>
                  <a:lnTo>
                    <a:pt x="35" y="707"/>
                  </a:lnTo>
                  <a:lnTo>
                    <a:pt x="46" y="677"/>
                  </a:lnTo>
                  <a:lnTo>
                    <a:pt x="60" y="649"/>
                  </a:lnTo>
                  <a:lnTo>
                    <a:pt x="74" y="620"/>
                  </a:lnTo>
                  <a:lnTo>
                    <a:pt x="91" y="592"/>
                  </a:lnTo>
                  <a:lnTo>
                    <a:pt x="110" y="564"/>
                  </a:lnTo>
                  <a:lnTo>
                    <a:pt x="121" y="550"/>
                  </a:lnTo>
                  <a:lnTo>
                    <a:pt x="134" y="535"/>
                  </a:lnTo>
                  <a:lnTo>
                    <a:pt x="148" y="520"/>
                  </a:lnTo>
                  <a:lnTo>
                    <a:pt x="165" y="504"/>
                  </a:lnTo>
                  <a:lnTo>
                    <a:pt x="182" y="487"/>
                  </a:lnTo>
                  <a:lnTo>
                    <a:pt x="200" y="472"/>
                  </a:lnTo>
                  <a:lnTo>
                    <a:pt x="219" y="456"/>
                  </a:lnTo>
                  <a:lnTo>
                    <a:pt x="237" y="441"/>
                  </a:lnTo>
                  <a:lnTo>
                    <a:pt x="254" y="425"/>
                  </a:lnTo>
                  <a:lnTo>
                    <a:pt x="272" y="410"/>
                  </a:lnTo>
                  <a:lnTo>
                    <a:pt x="288" y="395"/>
                  </a:lnTo>
                  <a:lnTo>
                    <a:pt x="302" y="383"/>
                  </a:lnTo>
                  <a:lnTo>
                    <a:pt x="315" y="370"/>
                  </a:lnTo>
                  <a:lnTo>
                    <a:pt x="326" y="359"/>
                  </a:lnTo>
                  <a:lnTo>
                    <a:pt x="333" y="347"/>
                  </a:lnTo>
                  <a:lnTo>
                    <a:pt x="339" y="339"/>
                  </a:lnTo>
                  <a:lnTo>
                    <a:pt x="352" y="313"/>
                  </a:lnTo>
                  <a:lnTo>
                    <a:pt x="360" y="299"/>
                  </a:lnTo>
                  <a:lnTo>
                    <a:pt x="360" y="288"/>
                  </a:lnTo>
                  <a:lnTo>
                    <a:pt x="350" y="272"/>
                  </a:lnTo>
                  <a:lnTo>
                    <a:pt x="342" y="261"/>
                  </a:lnTo>
                  <a:lnTo>
                    <a:pt x="330" y="250"/>
                  </a:lnTo>
                  <a:lnTo>
                    <a:pt x="320" y="236"/>
                  </a:lnTo>
                  <a:lnTo>
                    <a:pt x="311" y="222"/>
                  </a:lnTo>
                  <a:lnTo>
                    <a:pt x="304" y="206"/>
                  </a:lnTo>
                  <a:lnTo>
                    <a:pt x="299" y="189"/>
                  </a:lnTo>
                  <a:lnTo>
                    <a:pt x="299" y="171"/>
                  </a:lnTo>
                  <a:lnTo>
                    <a:pt x="305" y="151"/>
                  </a:lnTo>
                  <a:lnTo>
                    <a:pt x="312" y="132"/>
                  </a:lnTo>
                  <a:lnTo>
                    <a:pt x="319" y="114"/>
                  </a:lnTo>
                  <a:lnTo>
                    <a:pt x="326" y="98"/>
                  </a:lnTo>
                  <a:lnTo>
                    <a:pt x="333" y="84"/>
                  </a:lnTo>
                  <a:lnTo>
                    <a:pt x="342" y="72"/>
                  </a:lnTo>
                  <a:lnTo>
                    <a:pt x="353" y="60"/>
                  </a:lnTo>
                  <a:lnTo>
                    <a:pt x="367" y="50"/>
                  </a:lnTo>
                  <a:lnTo>
                    <a:pt x="387" y="42"/>
                  </a:lnTo>
                  <a:lnTo>
                    <a:pt x="402" y="38"/>
                  </a:lnTo>
                  <a:lnTo>
                    <a:pt x="424" y="35"/>
                  </a:lnTo>
                  <a:lnTo>
                    <a:pt x="452" y="31"/>
                  </a:lnTo>
                  <a:lnTo>
                    <a:pt x="484" y="28"/>
                  </a:lnTo>
                  <a:lnTo>
                    <a:pt x="521" y="24"/>
                  </a:lnTo>
                  <a:lnTo>
                    <a:pt x="562" y="21"/>
                  </a:lnTo>
                  <a:lnTo>
                    <a:pt x="605" y="16"/>
                  </a:lnTo>
                  <a:lnTo>
                    <a:pt x="648" y="14"/>
                  </a:lnTo>
                  <a:lnTo>
                    <a:pt x="694" y="11"/>
                  </a:lnTo>
                  <a:lnTo>
                    <a:pt x="738" y="8"/>
                  </a:lnTo>
                  <a:lnTo>
                    <a:pt x="781" y="7"/>
                  </a:lnTo>
                  <a:lnTo>
                    <a:pt x="822" y="4"/>
                  </a:lnTo>
                  <a:lnTo>
                    <a:pt x="861" y="2"/>
                  </a:lnTo>
                  <a:lnTo>
                    <a:pt x="894" y="1"/>
                  </a:lnTo>
                  <a:lnTo>
                    <a:pt x="924" y="0"/>
                  </a:lnTo>
                  <a:lnTo>
                    <a:pt x="948" y="0"/>
                  </a:lnTo>
                  <a:lnTo>
                    <a:pt x="969" y="0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44" y="0"/>
                  </a:lnTo>
                  <a:lnTo>
                    <a:pt x="1070" y="1"/>
                  </a:lnTo>
                  <a:lnTo>
                    <a:pt x="1097" y="1"/>
                  </a:lnTo>
                  <a:lnTo>
                    <a:pt x="1123" y="1"/>
                  </a:lnTo>
                  <a:lnTo>
                    <a:pt x="1150" y="2"/>
                  </a:lnTo>
                  <a:lnTo>
                    <a:pt x="1176" y="4"/>
                  </a:lnTo>
                  <a:lnTo>
                    <a:pt x="1201" y="5"/>
                  </a:lnTo>
                  <a:lnTo>
                    <a:pt x="1227" y="8"/>
                  </a:lnTo>
                  <a:lnTo>
                    <a:pt x="1249" y="9"/>
                  </a:lnTo>
                  <a:lnTo>
                    <a:pt x="1270" y="12"/>
                  </a:lnTo>
                  <a:lnTo>
                    <a:pt x="1290" y="15"/>
                  </a:lnTo>
                  <a:lnTo>
                    <a:pt x="1307" y="19"/>
                  </a:lnTo>
                  <a:lnTo>
                    <a:pt x="1321" y="24"/>
                  </a:lnTo>
                  <a:lnTo>
                    <a:pt x="1350" y="33"/>
                  </a:lnTo>
                  <a:lnTo>
                    <a:pt x="1378" y="45"/>
                  </a:lnTo>
                  <a:lnTo>
                    <a:pt x="1406" y="59"/>
                  </a:lnTo>
                  <a:lnTo>
                    <a:pt x="1434" y="72"/>
                  </a:lnTo>
                  <a:lnTo>
                    <a:pt x="1458" y="86"/>
                  </a:lnTo>
                  <a:lnTo>
                    <a:pt x="1477" y="98"/>
                  </a:lnTo>
                  <a:lnTo>
                    <a:pt x="1491" y="111"/>
                  </a:lnTo>
                  <a:lnTo>
                    <a:pt x="1497" y="123"/>
                  </a:lnTo>
                  <a:lnTo>
                    <a:pt x="1501" y="154"/>
                  </a:lnTo>
                  <a:lnTo>
                    <a:pt x="1505" y="196"/>
                  </a:lnTo>
                  <a:lnTo>
                    <a:pt x="1501" y="238"/>
                  </a:lnTo>
                  <a:lnTo>
                    <a:pt x="1484" y="270"/>
                  </a:lnTo>
                  <a:lnTo>
                    <a:pt x="1471" y="278"/>
                  </a:lnTo>
                  <a:lnTo>
                    <a:pt x="1461" y="287"/>
                  </a:lnTo>
                  <a:lnTo>
                    <a:pt x="1453" y="295"/>
                  </a:lnTo>
                  <a:lnTo>
                    <a:pt x="1446" y="302"/>
                  </a:lnTo>
                  <a:lnTo>
                    <a:pt x="1443" y="309"/>
                  </a:lnTo>
                  <a:lnTo>
                    <a:pt x="1442" y="316"/>
                  </a:lnTo>
                  <a:lnTo>
                    <a:pt x="1443" y="323"/>
                  </a:lnTo>
                  <a:lnTo>
                    <a:pt x="1446" y="330"/>
                  </a:lnTo>
                  <a:lnTo>
                    <a:pt x="1451" y="339"/>
                  </a:lnTo>
                  <a:lnTo>
                    <a:pt x="1461" y="347"/>
                  </a:lnTo>
                  <a:lnTo>
                    <a:pt x="1473" y="359"/>
                  </a:lnTo>
                  <a:lnTo>
                    <a:pt x="1487" y="371"/>
                  </a:lnTo>
                  <a:lnTo>
                    <a:pt x="1501" y="384"/>
                  </a:lnTo>
                  <a:lnTo>
                    <a:pt x="1518" y="398"/>
                  </a:lnTo>
                  <a:lnTo>
                    <a:pt x="1533" y="412"/>
                  </a:lnTo>
                  <a:lnTo>
                    <a:pt x="1550" y="427"/>
                  </a:lnTo>
                  <a:lnTo>
                    <a:pt x="1572" y="444"/>
                  </a:lnTo>
                  <a:lnTo>
                    <a:pt x="1598" y="466"/>
                  </a:lnTo>
                  <a:lnTo>
                    <a:pt x="1630" y="494"/>
                  </a:lnTo>
                  <a:lnTo>
                    <a:pt x="1662" y="527"/>
                  </a:lnTo>
                  <a:lnTo>
                    <a:pt x="1695" y="564"/>
                  </a:lnTo>
                  <a:lnTo>
                    <a:pt x="1723" y="603"/>
                  </a:lnTo>
                  <a:lnTo>
                    <a:pt x="1745" y="646"/>
                  </a:lnTo>
                  <a:lnTo>
                    <a:pt x="1761" y="691"/>
                  </a:lnTo>
                  <a:lnTo>
                    <a:pt x="1760" y="675"/>
                  </a:lnTo>
                  <a:lnTo>
                    <a:pt x="1765" y="691"/>
                  </a:lnTo>
                  <a:lnTo>
                    <a:pt x="1775" y="732"/>
                  </a:lnTo>
                  <a:lnTo>
                    <a:pt x="1785" y="791"/>
                  </a:lnTo>
                  <a:lnTo>
                    <a:pt x="1792" y="864"/>
                  </a:lnTo>
                  <a:lnTo>
                    <a:pt x="1791" y="940"/>
                  </a:lnTo>
                  <a:lnTo>
                    <a:pt x="1778" y="1015"/>
                  </a:lnTo>
                  <a:lnTo>
                    <a:pt x="1750" y="1083"/>
                  </a:lnTo>
                  <a:lnTo>
                    <a:pt x="1723" y="1125"/>
                  </a:lnTo>
                  <a:lnTo>
                    <a:pt x="1700" y="1162"/>
                  </a:lnTo>
                  <a:lnTo>
                    <a:pt x="1678" y="1194"/>
                  </a:lnTo>
                  <a:lnTo>
                    <a:pt x="1655" y="1223"/>
                  </a:lnTo>
                  <a:lnTo>
                    <a:pt x="1632" y="1248"/>
                  </a:lnTo>
                  <a:lnTo>
                    <a:pt x="1607" y="1274"/>
                  </a:lnTo>
                  <a:lnTo>
                    <a:pt x="1577" y="1299"/>
                  </a:lnTo>
                  <a:lnTo>
                    <a:pt x="1543" y="1326"/>
                  </a:lnTo>
                  <a:lnTo>
                    <a:pt x="1509" y="1349"/>
                  </a:lnTo>
                  <a:lnTo>
                    <a:pt x="1477" y="1368"/>
                  </a:lnTo>
                  <a:lnTo>
                    <a:pt x="1447" y="1385"/>
                  </a:lnTo>
                  <a:lnTo>
                    <a:pt x="1420" y="1398"/>
                  </a:lnTo>
                  <a:lnTo>
                    <a:pt x="1398" y="1408"/>
                  </a:lnTo>
                  <a:lnTo>
                    <a:pt x="1381" y="1414"/>
                  </a:lnTo>
                  <a:lnTo>
                    <a:pt x="1371" y="1418"/>
                  </a:lnTo>
                  <a:lnTo>
                    <a:pt x="1367" y="1419"/>
                  </a:lnTo>
                  <a:lnTo>
                    <a:pt x="1365" y="1498"/>
                  </a:lnTo>
                  <a:close/>
                </a:path>
              </a:pathLst>
            </a:custGeom>
            <a:solidFill>
              <a:srgbClr val="0066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2" name="Freeform 50"/>
            <p:cNvSpPr>
              <a:spLocks/>
            </p:cNvSpPr>
            <p:nvPr/>
          </p:nvSpPr>
          <p:spPr bwMode="auto">
            <a:xfrm>
              <a:off x="711" y="3871"/>
              <a:ext cx="300" cy="29"/>
            </a:xfrm>
            <a:custGeom>
              <a:avLst/>
              <a:gdLst>
                <a:gd name="T0" fmla="*/ 1 w 814"/>
                <a:gd name="T1" fmla="*/ 0 h 80"/>
                <a:gd name="T2" fmla="*/ 13 w 814"/>
                <a:gd name="T3" fmla="*/ 5 h 80"/>
                <a:gd name="T4" fmla="*/ 34 w 814"/>
                <a:gd name="T5" fmla="*/ 13 h 80"/>
                <a:gd name="T6" fmla="*/ 59 w 814"/>
                <a:gd name="T7" fmla="*/ 20 h 80"/>
                <a:gd name="T8" fmla="*/ 82 w 814"/>
                <a:gd name="T9" fmla="*/ 24 h 80"/>
                <a:gd name="T10" fmla="*/ 99 w 814"/>
                <a:gd name="T11" fmla="*/ 25 h 80"/>
                <a:gd name="T12" fmla="*/ 118 w 814"/>
                <a:gd name="T13" fmla="*/ 27 h 80"/>
                <a:gd name="T14" fmla="*/ 138 w 814"/>
                <a:gd name="T15" fmla="*/ 28 h 80"/>
                <a:gd name="T16" fmla="*/ 158 w 814"/>
                <a:gd name="T17" fmla="*/ 29 h 80"/>
                <a:gd name="T18" fmla="*/ 178 w 814"/>
                <a:gd name="T19" fmla="*/ 29 h 80"/>
                <a:gd name="T20" fmla="*/ 196 w 814"/>
                <a:gd name="T21" fmla="*/ 29 h 80"/>
                <a:gd name="T22" fmla="*/ 212 w 814"/>
                <a:gd name="T23" fmla="*/ 28 h 80"/>
                <a:gd name="T24" fmla="*/ 234 w 814"/>
                <a:gd name="T25" fmla="*/ 25 h 80"/>
                <a:gd name="T26" fmla="*/ 261 w 814"/>
                <a:gd name="T27" fmla="*/ 19 h 80"/>
                <a:gd name="T28" fmla="*/ 284 w 814"/>
                <a:gd name="T29" fmla="*/ 12 h 80"/>
                <a:gd name="T30" fmla="*/ 298 w 814"/>
                <a:gd name="T31" fmla="*/ 7 h 80"/>
                <a:gd name="T32" fmla="*/ 299 w 814"/>
                <a:gd name="T33" fmla="*/ 7 h 80"/>
                <a:gd name="T34" fmla="*/ 291 w 814"/>
                <a:gd name="T35" fmla="*/ 8 h 80"/>
                <a:gd name="T36" fmla="*/ 276 w 814"/>
                <a:gd name="T37" fmla="*/ 10 h 80"/>
                <a:gd name="T38" fmla="*/ 256 w 814"/>
                <a:gd name="T39" fmla="*/ 12 h 80"/>
                <a:gd name="T40" fmla="*/ 233 w 814"/>
                <a:gd name="T41" fmla="*/ 14 h 80"/>
                <a:gd name="T42" fmla="*/ 207 w 814"/>
                <a:gd name="T43" fmla="*/ 16 h 80"/>
                <a:gd name="T44" fmla="*/ 183 w 814"/>
                <a:gd name="T45" fmla="*/ 18 h 80"/>
                <a:gd name="T46" fmla="*/ 160 w 814"/>
                <a:gd name="T47" fmla="*/ 19 h 80"/>
                <a:gd name="T48" fmla="*/ 140 w 814"/>
                <a:gd name="T49" fmla="*/ 19 h 80"/>
                <a:gd name="T50" fmla="*/ 117 w 814"/>
                <a:gd name="T51" fmla="*/ 17 h 80"/>
                <a:gd name="T52" fmla="*/ 93 w 814"/>
                <a:gd name="T53" fmla="*/ 15 h 80"/>
                <a:gd name="T54" fmla="*/ 68 w 814"/>
                <a:gd name="T55" fmla="*/ 12 h 80"/>
                <a:gd name="T56" fmla="*/ 44 w 814"/>
                <a:gd name="T57" fmla="*/ 8 h 80"/>
                <a:gd name="T58" fmla="*/ 25 w 814"/>
                <a:gd name="T59" fmla="*/ 4 h 80"/>
                <a:gd name="T60" fmla="*/ 10 w 814"/>
                <a:gd name="T61" fmla="*/ 2 h 80"/>
                <a:gd name="T62" fmla="*/ 1 w 814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4"/>
                <a:gd name="T97" fmla="*/ 0 h 80"/>
                <a:gd name="T98" fmla="*/ 814 w 814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4" h="80">
                  <a:moveTo>
                    <a:pt x="0" y="0"/>
                  </a:moveTo>
                  <a:lnTo>
                    <a:pt x="4" y="1"/>
                  </a:lnTo>
                  <a:lnTo>
                    <a:pt x="17" y="7"/>
                  </a:lnTo>
                  <a:lnTo>
                    <a:pt x="36" y="15"/>
                  </a:lnTo>
                  <a:lnTo>
                    <a:pt x="61" y="24"/>
                  </a:lnTo>
                  <a:lnTo>
                    <a:pt x="91" y="35"/>
                  </a:lnTo>
                  <a:lnTo>
                    <a:pt x="125" y="45"/>
                  </a:lnTo>
                  <a:lnTo>
                    <a:pt x="161" y="55"/>
                  </a:lnTo>
                  <a:lnTo>
                    <a:pt x="201" y="62"/>
                  </a:lnTo>
                  <a:lnTo>
                    <a:pt x="222" y="65"/>
                  </a:lnTo>
                  <a:lnTo>
                    <a:pt x="245" y="68"/>
                  </a:lnTo>
                  <a:lnTo>
                    <a:pt x="269" y="70"/>
                  </a:lnTo>
                  <a:lnTo>
                    <a:pt x="294" y="73"/>
                  </a:lnTo>
                  <a:lnTo>
                    <a:pt x="321" y="75"/>
                  </a:lnTo>
                  <a:lnTo>
                    <a:pt x="348" y="76"/>
                  </a:lnTo>
                  <a:lnTo>
                    <a:pt x="375" y="78"/>
                  </a:lnTo>
                  <a:lnTo>
                    <a:pt x="402" y="79"/>
                  </a:lnTo>
                  <a:lnTo>
                    <a:pt x="429" y="80"/>
                  </a:lnTo>
                  <a:lnTo>
                    <a:pt x="455" y="80"/>
                  </a:lnTo>
                  <a:lnTo>
                    <a:pt x="482" y="80"/>
                  </a:lnTo>
                  <a:lnTo>
                    <a:pt x="508" y="80"/>
                  </a:lnTo>
                  <a:lnTo>
                    <a:pt x="532" y="79"/>
                  </a:lnTo>
                  <a:lnTo>
                    <a:pt x="554" y="79"/>
                  </a:lnTo>
                  <a:lnTo>
                    <a:pt x="576" y="78"/>
                  </a:lnTo>
                  <a:lnTo>
                    <a:pt x="595" y="76"/>
                  </a:lnTo>
                  <a:lnTo>
                    <a:pt x="634" y="70"/>
                  </a:lnTo>
                  <a:lnTo>
                    <a:pt x="672" y="63"/>
                  </a:lnTo>
                  <a:lnTo>
                    <a:pt x="708" y="53"/>
                  </a:lnTo>
                  <a:lnTo>
                    <a:pt x="742" y="44"/>
                  </a:lnTo>
                  <a:lnTo>
                    <a:pt x="771" y="34"/>
                  </a:lnTo>
                  <a:lnTo>
                    <a:pt x="795" y="25"/>
                  </a:lnTo>
                  <a:lnTo>
                    <a:pt x="809" y="20"/>
                  </a:lnTo>
                  <a:lnTo>
                    <a:pt x="814" y="18"/>
                  </a:lnTo>
                  <a:lnTo>
                    <a:pt x="812" y="18"/>
                  </a:lnTo>
                  <a:lnTo>
                    <a:pt x="803" y="20"/>
                  </a:lnTo>
                  <a:lnTo>
                    <a:pt x="789" y="21"/>
                  </a:lnTo>
                  <a:lnTo>
                    <a:pt x="771" y="24"/>
                  </a:lnTo>
                  <a:lnTo>
                    <a:pt x="748" y="27"/>
                  </a:lnTo>
                  <a:lnTo>
                    <a:pt x="723" y="29"/>
                  </a:lnTo>
                  <a:lnTo>
                    <a:pt x="694" y="32"/>
                  </a:lnTo>
                  <a:lnTo>
                    <a:pt x="663" y="35"/>
                  </a:lnTo>
                  <a:lnTo>
                    <a:pt x="631" y="39"/>
                  </a:lnTo>
                  <a:lnTo>
                    <a:pt x="597" y="42"/>
                  </a:lnTo>
                  <a:lnTo>
                    <a:pt x="563" y="45"/>
                  </a:lnTo>
                  <a:lnTo>
                    <a:pt x="529" y="48"/>
                  </a:lnTo>
                  <a:lnTo>
                    <a:pt x="496" y="51"/>
                  </a:lnTo>
                  <a:lnTo>
                    <a:pt x="465" y="52"/>
                  </a:lnTo>
                  <a:lnTo>
                    <a:pt x="434" y="53"/>
                  </a:lnTo>
                  <a:lnTo>
                    <a:pt x="407" y="53"/>
                  </a:lnTo>
                  <a:lnTo>
                    <a:pt x="380" y="53"/>
                  </a:lnTo>
                  <a:lnTo>
                    <a:pt x="349" y="51"/>
                  </a:lnTo>
                  <a:lnTo>
                    <a:pt x="318" y="48"/>
                  </a:lnTo>
                  <a:lnTo>
                    <a:pt x="286" y="45"/>
                  </a:lnTo>
                  <a:lnTo>
                    <a:pt x="252" y="41"/>
                  </a:lnTo>
                  <a:lnTo>
                    <a:pt x="218" y="37"/>
                  </a:lnTo>
                  <a:lnTo>
                    <a:pt x="184" y="32"/>
                  </a:lnTo>
                  <a:lnTo>
                    <a:pt x="151" y="27"/>
                  </a:lnTo>
                  <a:lnTo>
                    <a:pt x="120" y="21"/>
                  </a:lnTo>
                  <a:lnTo>
                    <a:pt x="92" y="17"/>
                  </a:lnTo>
                  <a:lnTo>
                    <a:pt x="67" y="12"/>
                  </a:lnTo>
                  <a:lnTo>
                    <a:pt x="44" y="8"/>
                  </a:lnTo>
                  <a:lnTo>
                    <a:pt x="26" y="5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7" name="Object 51"/>
            <p:cNvGraphicFramePr>
              <a:graphicFrameLocks noChangeAspect="1"/>
            </p:cNvGraphicFramePr>
            <p:nvPr/>
          </p:nvGraphicFramePr>
          <p:xfrm>
            <a:off x="456" y="2352"/>
            <a:ext cx="792" cy="1139"/>
          </p:xfrm>
          <a:graphic>
            <a:graphicData uri="http://schemas.openxmlformats.org/presentationml/2006/ole">
              <p:oleObj spid="_x0000_s6147" name="Clip" r:id="rId8" imgW="1168200" imgH="1307880" progId="MS_ClipArt_Gallery.5">
                <p:embed/>
              </p:oleObj>
            </a:graphicData>
          </a:graphic>
        </p:graphicFrame>
        <p:sp>
          <p:nvSpPr>
            <p:cNvPr id="27413" name="Freeform 52"/>
            <p:cNvSpPr>
              <a:spLocks/>
            </p:cNvSpPr>
            <p:nvPr/>
          </p:nvSpPr>
          <p:spPr bwMode="auto">
            <a:xfrm>
              <a:off x="537" y="3375"/>
              <a:ext cx="636" cy="549"/>
            </a:xfrm>
            <a:custGeom>
              <a:avLst/>
              <a:gdLst>
                <a:gd name="T0" fmla="*/ 173 w 1727"/>
                <a:gd name="T1" fmla="*/ 73 h 1516"/>
                <a:gd name="T2" fmla="*/ 228 w 1727"/>
                <a:gd name="T3" fmla="*/ 79 h 1516"/>
                <a:gd name="T4" fmla="*/ 274 w 1727"/>
                <a:gd name="T5" fmla="*/ 82 h 1516"/>
                <a:gd name="T6" fmla="*/ 315 w 1727"/>
                <a:gd name="T7" fmla="*/ 82 h 1516"/>
                <a:gd name="T8" fmla="*/ 344 w 1727"/>
                <a:gd name="T9" fmla="*/ 80 h 1516"/>
                <a:gd name="T10" fmla="*/ 384 w 1727"/>
                <a:gd name="T11" fmla="*/ 77 h 1516"/>
                <a:gd name="T12" fmla="*/ 447 w 1727"/>
                <a:gd name="T13" fmla="*/ 69 h 1516"/>
                <a:gd name="T14" fmla="*/ 500 w 1727"/>
                <a:gd name="T15" fmla="*/ 54 h 1516"/>
                <a:gd name="T16" fmla="*/ 475 w 1727"/>
                <a:gd name="T17" fmla="*/ 31 h 1516"/>
                <a:gd name="T18" fmla="*/ 446 w 1727"/>
                <a:gd name="T19" fmla="*/ 26 h 1516"/>
                <a:gd name="T20" fmla="*/ 391 w 1727"/>
                <a:gd name="T21" fmla="*/ 21 h 1516"/>
                <a:gd name="T22" fmla="*/ 339 w 1727"/>
                <a:gd name="T23" fmla="*/ 20 h 1516"/>
                <a:gd name="T24" fmla="*/ 303 w 1727"/>
                <a:gd name="T25" fmla="*/ 20 h 1516"/>
                <a:gd name="T26" fmla="*/ 275 w 1727"/>
                <a:gd name="T27" fmla="*/ 21 h 1516"/>
                <a:gd name="T28" fmla="*/ 235 w 1727"/>
                <a:gd name="T29" fmla="*/ 24 h 1516"/>
                <a:gd name="T30" fmla="*/ 211 w 1727"/>
                <a:gd name="T31" fmla="*/ 26 h 1516"/>
                <a:gd name="T32" fmla="*/ 183 w 1727"/>
                <a:gd name="T33" fmla="*/ 28 h 1516"/>
                <a:gd name="T34" fmla="*/ 115 w 1727"/>
                <a:gd name="T35" fmla="*/ 46 h 1516"/>
                <a:gd name="T36" fmla="*/ 121 w 1727"/>
                <a:gd name="T37" fmla="*/ 28 h 1516"/>
                <a:gd name="T38" fmla="*/ 145 w 1727"/>
                <a:gd name="T39" fmla="*/ 15 h 1516"/>
                <a:gd name="T40" fmla="*/ 203 w 1727"/>
                <a:gd name="T41" fmla="*/ 9 h 1516"/>
                <a:gd name="T42" fmla="*/ 281 w 1727"/>
                <a:gd name="T43" fmla="*/ 3 h 1516"/>
                <a:gd name="T44" fmla="*/ 339 w 1727"/>
                <a:gd name="T45" fmla="*/ 0 h 1516"/>
                <a:gd name="T46" fmla="*/ 387 w 1727"/>
                <a:gd name="T47" fmla="*/ 1 h 1516"/>
                <a:gd name="T48" fmla="*/ 439 w 1727"/>
                <a:gd name="T49" fmla="*/ 5 h 1516"/>
                <a:gd name="T50" fmla="*/ 475 w 1727"/>
                <a:gd name="T51" fmla="*/ 11 h 1516"/>
                <a:gd name="T52" fmla="*/ 518 w 1727"/>
                <a:gd name="T53" fmla="*/ 25 h 1516"/>
                <a:gd name="T54" fmla="*/ 533 w 1727"/>
                <a:gd name="T55" fmla="*/ 56 h 1516"/>
                <a:gd name="T56" fmla="*/ 516 w 1727"/>
                <a:gd name="T57" fmla="*/ 91 h 1516"/>
                <a:gd name="T58" fmla="*/ 514 w 1727"/>
                <a:gd name="T59" fmla="*/ 111 h 1516"/>
                <a:gd name="T60" fmla="*/ 539 w 1727"/>
                <a:gd name="T61" fmla="*/ 139 h 1516"/>
                <a:gd name="T62" fmla="*/ 574 w 1727"/>
                <a:gd name="T63" fmla="*/ 171 h 1516"/>
                <a:gd name="T64" fmla="*/ 623 w 1727"/>
                <a:gd name="T65" fmla="*/ 230 h 1516"/>
                <a:gd name="T66" fmla="*/ 635 w 1727"/>
                <a:gd name="T67" fmla="*/ 284 h 1516"/>
                <a:gd name="T68" fmla="*/ 612 w 1727"/>
                <a:gd name="T69" fmla="*/ 398 h 1516"/>
                <a:gd name="T70" fmla="*/ 573 w 1727"/>
                <a:gd name="T71" fmla="*/ 448 h 1516"/>
                <a:gd name="T72" fmla="*/ 517 w 1727"/>
                <a:gd name="T73" fmla="*/ 488 h 1516"/>
                <a:gd name="T74" fmla="*/ 485 w 1727"/>
                <a:gd name="T75" fmla="*/ 508 h 1516"/>
                <a:gd name="T76" fmla="*/ 467 w 1727"/>
                <a:gd name="T77" fmla="*/ 531 h 1516"/>
                <a:gd name="T78" fmla="*/ 411 w 1727"/>
                <a:gd name="T79" fmla="*/ 540 h 1516"/>
                <a:gd name="T80" fmla="*/ 347 w 1727"/>
                <a:gd name="T81" fmla="*/ 548 h 1516"/>
                <a:gd name="T82" fmla="*/ 292 w 1727"/>
                <a:gd name="T83" fmla="*/ 547 h 1516"/>
                <a:gd name="T84" fmla="*/ 224 w 1727"/>
                <a:gd name="T85" fmla="*/ 536 h 1516"/>
                <a:gd name="T86" fmla="*/ 171 w 1727"/>
                <a:gd name="T87" fmla="*/ 524 h 1516"/>
                <a:gd name="T88" fmla="*/ 164 w 1727"/>
                <a:gd name="T89" fmla="*/ 495 h 1516"/>
                <a:gd name="T90" fmla="*/ 107 w 1727"/>
                <a:gd name="T91" fmla="*/ 471 h 1516"/>
                <a:gd name="T92" fmla="*/ 60 w 1727"/>
                <a:gd name="T93" fmla="*/ 435 h 1516"/>
                <a:gd name="T94" fmla="*/ 14 w 1727"/>
                <a:gd name="T95" fmla="*/ 376 h 1516"/>
                <a:gd name="T96" fmla="*/ 1 w 1727"/>
                <a:gd name="T97" fmla="*/ 315 h 1516"/>
                <a:gd name="T98" fmla="*/ 8 w 1727"/>
                <a:gd name="T99" fmla="*/ 260 h 1516"/>
                <a:gd name="T100" fmla="*/ 31 w 1727"/>
                <a:gd name="T101" fmla="*/ 213 h 1516"/>
                <a:gd name="T102" fmla="*/ 58 w 1727"/>
                <a:gd name="T103" fmla="*/ 182 h 1516"/>
                <a:gd name="T104" fmla="*/ 96 w 1727"/>
                <a:gd name="T105" fmla="*/ 151 h 1516"/>
                <a:gd name="T106" fmla="*/ 126 w 1727"/>
                <a:gd name="T107" fmla="*/ 125 h 1516"/>
                <a:gd name="T108" fmla="*/ 130 w 1727"/>
                <a:gd name="T109" fmla="*/ 84 h 1516"/>
                <a:gd name="T110" fmla="*/ 115 w 1727"/>
                <a:gd name="T111" fmla="*/ 63 h 1516"/>
                <a:gd name="T112" fmla="*/ 138 w 1727"/>
                <a:gd name="T113" fmla="*/ 49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7"/>
                <a:gd name="T172" fmla="*/ 0 h 1516"/>
                <a:gd name="T173" fmla="*/ 1727 w 1727"/>
                <a:gd name="T174" fmla="*/ 1516 h 15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7" h="1516">
                  <a:moveTo>
                    <a:pt x="374" y="134"/>
                  </a:moveTo>
                  <a:lnTo>
                    <a:pt x="398" y="160"/>
                  </a:lnTo>
                  <a:lnTo>
                    <a:pt x="422" y="179"/>
                  </a:lnTo>
                  <a:lnTo>
                    <a:pt x="445" y="192"/>
                  </a:lnTo>
                  <a:lnTo>
                    <a:pt x="470" y="201"/>
                  </a:lnTo>
                  <a:lnTo>
                    <a:pt x="496" y="206"/>
                  </a:lnTo>
                  <a:lnTo>
                    <a:pt x="525" y="209"/>
                  </a:lnTo>
                  <a:lnTo>
                    <a:pt x="558" y="213"/>
                  </a:lnTo>
                  <a:lnTo>
                    <a:pt x="596" y="218"/>
                  </a:lnTo>
                  <a:lnTo>
                    <a:pt x="620" y="219"/>
                  </a:lnTo>
                  <a:lnTo>
                    <a:pt x="644" y="222"/>
                  </a:lnTo>
                  <a:lnTo>
                    <a:pt x="668" y="223"/>
                  </a:lnTo>
                  <a:lnTo>
                    <a:pt x="694" y="225"/>
                  </a:lnTo>
                  <a:lnTo>
                    <a:pt x="719" y="225"/>
                  </a:lnTo>
                  <a:lnTo>
                    <a:pt x="743" y="226"/>
                  </a:lnTo>
                  <a:lnTo>
                    <a:pt x="767" y="226"/>
                  </a:lnTo>
                  <a:lnTo>
                    <a:pt x="791" y="226"/>
                  </a:lnTo>
                  <a:lnTo>
                    <a:pt x="814" y="226"/>
                  </a:lnTo>
                  <a:lnTo>
                    <a:pt x="835" y="226"/>
                  </a:lnTo>
                  <a:lnTo>
                    <a:pt x="856" y="226"/>
                  </a:lnTo>
                  <a:lnTo>
                    <a:pt x="875" y="226"/>
                  </a:lnTo>
                  <a:lnTo>
                    <a:pt x="892" y="225"/>
                  </a:lnTo>
                  <a:lnTo>
                    <a:pt x="907" y="225"/>
                  </a:lnTo>
                  <a:lnTo>
                    <a:pt x="921" y="223"/>
                  </a:lnTo>
                  <a:lnTo>
                    <a:pt x="933" y="222"/>
                  </a:lnTo>
                  <a:lnTo>
                    <a:pt x="947" y="220"/>
                  </a:lnTo>
                  <a:lnTo>
                    <a:pt x="965" y="219"/>
                  </a:lnTo>
                  <a:lnTo>
                    <a:pt x="988" y="218"/>
                  </a:lnTo>
                  <a:lnTo>
                    <a:pt x="1015" y="215"/>
                  </a:lnTo>
                  <a:lnTo>
                    <a:pt x="1044" y="213"/>
                  </a:lnTo>
                  <a:lnTo>
                    <a:pt x="1077" y="209"/>
                  </a:lnTo>
                  <a:lnTo>
                    <a:pt x="1111" y="206"/>
                  </a:lnTo>
                  <a:lnTo>
                    <a:pt x="1146" y="202"/>
                  </a:lnTo>
                  <a:lnTo>
                    <a:pt x="1181" y="196"/>
                  </a:lnTo>
                  <a:lnTo>
                    <a:pt x="1215" y="191"/>
                  </a:lnTo>
                  <a:lnTo>
                    <a:pt x="1249" y="184"/>
                  </a:lnTo>
                  <a:lnTo>
                    <a:pt x="1282" y="177"/>
                  </a:lnTo>
                  <a:lnTo>
                    <a:pt x="1310" y="168"/>
                  </a:lnTo>
                  <a:lnTo>
                    <a:pt x="1336" y="160"/>
                  </a:lnTo>
                  <a:lnTo>
                    <a:pt x="1358" y="148"/>
                  </a:lnTo>
                  <a:lnTo>
                    <a:pt x="1375" y="137"/>
                  </a:lnTo>
                  <a:lnTo>
                    <a:pt x="1355" y="116"/>
                  </a:lnTo>
                  <a:lnTo>
                    <a:pt x="1334" y="102"/>
                  </a:lnTo>
                  <a:lnTo>
                    <a:pt x="1311" y="92"/>
                  </a:lnTo>
                  <a:lnTo>
                    <a:pt x="1289" y="86"/>
                  </a:lnTo>
                  <a:lnTo>
                    <a:pt x="1268" y="83"/>
                  </a:lnTo>
                  <a:lnTo>
                    <a:pt x="1249" y="82"/>
                  </a:lnTo>
                  <a:lnTo>
                    <a:pt x="1235" y="80"/>
                  </a:lnTo>
                  <a:lnTo>
                    <a:pt x="1224" y="78"/>
                  </a:lnTo>
                  <a:lnTo>
                    <a:pt x="1211" y="73"/>
                  </a:lnTo>
                  <a:lnTo>
                    <a:pt x="1190" y="69"/>
                  </a:lnTo>
                  <a:lnTo>
                    <a:pt x="1162" y="66"/>
                  </a:lnTo>
                  <a:lnTo>
                    <a:pt x="1131" y="64"/>
                  </a:lnTo>
                  <a:lnTo>
                    <a:pt x="1095" y="61"/>
                  </a:lnTo>
                  <a:lnTo>
                    <a:pt x="1061" y="59"/>
                  </a:lnTo>
                  <a:lnTo>
                    <a:pt x="1029" y="58"/>
                  </a:lnTo>
                  <a:lnTo>
                    <a:pt x="999" y="56"/>
                  </a:lnTo>
                  <a:lnTo>
                    <a:pt x="972" y="56"/>
                  </a:lnTo>
                  <a:lnTo>
                    <a:pt x="947" y="55"/>
                  </a:lnTo>
                  <a:lnTo>
                    <a:pt x="921" y="56"/>
                  </a:lnTo>
                  <a:lnTo>
                    <a:pt x="899" y="56"/>
                  </a:lnTo>
                  <a:lnTo>
                    <a:pt x="876" y="56"/>
                  </a:lnTo>
                  <a:lnTo>
                    <a:pt x="856" y="58"/>
                  </a:lnTo>
                  <a:lnTo>
                    <a:pt x="838" y="56"/>
                  </a:lnTo>
                  <a:lnTo>
                    <a:pt x="822" y="56"/>
                  </a:lnTo>
                  <a:lnTo>
                    <a:pt x="812" y="56"/>
                  </a:lnTo>
                  <a:lnTo>
                    <a:pt x="800" y="56"/>
                  </a:lnTo>
                  <a:lnTo>
                    <a:pt x="784" y="56"/>
                  </a:lnTo>
                  <a:lnTo>
                    <a:pt x="766" y="58"/>
                  </a:lnTo>
                  <a:lnTo>
                    <a:pt x="746" y="58"/>
                  </a:lnTo>
                  <a:lnTo>
                    <a:pt x="725" y="59"/>
                  </a:lnTo>
                  <a:lnTo>
                    <a:pt x="704" y="61"/>
                  </a:lnTo>
                  <a:lnTo>
                    <a:pt x="681" y="62"/>
                  </a:lnTo>
                  <a:lnTo>
                    <a:pt x="660" y="64"/>
                  </a:lnTo>
                  <a:lnTo>
                    <a:pt x="639" y="65"/>
                  </a:lnTo>
                  <a:lnTo>
                    <a:pt x="620" y="66"/>
                  </a:lnTo>
                  <a:lnTo>
                    <a:pt x="603" y="68"/>
                  </a:lnTo>
                  <a:lnTo>
                    <a:pt x="589" y="69"/>
                  </a:lnTo>
                  <a:lnTo>
                    <a:pt x="579" y="69"/>
                  </a:lnTo>
                  <a:lnTo>
                    <a:pt x="572" y="71"/>
                  </a:lnTo>
                  <a:lnTo>
                    <a:pt x="569" y="71"/>
                  </a:lnTo>
                  <a:lnTo>
                    <a:pt x="564" y="71"/>
                  </a:lnTo>
                  <a:lnTo>
                    <a:pt x="548" y="72"/>
                  </a:lnTo>
                  <a:lnTo>
                    <a:pt x="525" y="73"/>
                  </a:lnTo>
                  <a:lnTo>
                    <a:pt x="497" y="78"/>
                  </a:lnTo>
                  <a:lnTo>
                    <a:pt x="466" y="86"/>
                  </a:lnTo>
                  <a:lnTo>
                    <a:pt x="434" y="97"/>
                  </a:lnTo>
                  <a:lnTo>
                    <a:pt x="403" y="113"/>
                  </a:lnTo>
                  <a:lnTo>
                    <a:pt x="374" y="134"/>
                  </a:lnTo>
                  <a:lnTo>
                    <a:pt x="313" y="126"/>
                  </a:lnTo>
                  <a:lnTo>
                    <a:pt x="313" y="122"/>
                  </a:lnTo>
                  <a:lnTo>
                    <a:pt x="315" y="114"/>
                  </a:lnTo>
                  <a:lnTo>
                    <a:pt x="318" y="103"/>
                  </a:lnTo>
                  <a:lnTo>
                    <a:pt x="322" y="92"/>
                  </a:lnTo>
                  <a:lnTo>
                    <a:pt x="329" y="78"/>
                  </a:lnTo>
                  <a:lnTo>
                    <a:pt x="339" y="65"/>
                  </a:lnTo>
                  <a:lnTo>
                    <a:pt x="353" y="54"/>
                  </a:lnTo>
                  <a:lnTo>
                    <a:pt x="371" y="45"/>
                  </a:lnTo>
                  <a:lnTo>
                    <a:pt x="378" y="44"/>
                  </a:lnTo>
                  <a:lnTo>
                    <a:pt x="394" y="41"/>
                  </a:lnTo>
                  <a:lnTo>
                    <a:pt x="417" y="38"/>
                  </a:lnTo>
                  <a:lnTo>
                    <a:pt x="443" y="35"/>
                  </a:lnTo>
                  <a:lnTo>
                    <a:pt x="476" y="32"/>
                  </a:lnTo>
                  <a:lnTo>
                    <a:pt x="511" y="28"/>
                  </a:lnTo>
                  <a:lnTo>
                    <a:pt x="551" y="24"/>
                  </a:lnTo>
                  <a:lnTo>
                    <a:pt x="593" y="20"/>
                  </a:lnTo>
                  <a:lnTo>
                    <a:pt x="636" y="17"/>
                  </a:lnTo>
                  <a:lnTo>
                    <a:pt x="680" y="13"/>
                  </a:lnTo>
                  <a:lnTo>
                    <a:pt x="722" y="10"/>
                  </a:lnTo>
                  <a:lnTo>
                    <a:pt x="764" y="7"/>
                  </a:lnTo>
                  <a:lnTo>
                    <a:pt x="804" y="4"/>
                  </a:lnTo>
                  <a:lnTo>
                    <a:pt x="841" y="1"/>
                  </a:lnTo>
                  <a:lnTo>
                    <a:pt x="873" y="0"/>
                  </a:lnTo>
                  <a:lnTo>
                    <a:pt x="902" y="0"/>
                  </a:lnTo>
                  <a:lnTo>
                    <a:pt x="921" y="0"/>
                  </a:lnTo>
                  <a:lnTo>
                    <a:pt x="944" y="0"/>
                  </a:lnTo>
                  <a:lnTo>
                    <a:pt x="969" y="0"/>
                  </a:lnTo>
                  <a:lnTo>
                    <a:pt x="995" y="1"/>
                  </a:lnTo>
                  <a:lnTo>
                    <a:pt x="1023" y="1"/>
                  </a:lnTo>
                  <a:lnTo>
                    <a:pt x="1051" y="3"/>
                  </a:lnTo>
                  <a:lnTo>
                    <a:pt x="1080" y="4"/>
                  </a:lnTo>
                  <a:lnTo>
                    <a:pt x="1109" y="6"/>
                  </a:lnTo>
                  <a:lnTo>
                    <a:pt x="1138" y="8"/>
                  </a:lnTo>
                  <a:lnTo>
                    <a:pt x="1164" y="10"/>
                  </a:lnTo>
                  <a:lnTo>
                    <a:pt x="1191" y="13"/>
                  </a:lnTo>
                  <a:lnTo>
                    <a:pt x="1215" y="15"/>
                  </a:lnTo>
                  <a:lnTo>
                    <a:pt x="1238" y="18"/>
                  </a:lnTo>
                  <a:lnTo>
                    <a:pt x="1258" y="23"/>
                  </a:lnTo>
                  <a:lnTo>
                    <a:pt x="1275" y="25"/>
                  </a:lnTo>
                  <a:lnTo>
                    <a:pt x="1289" y="30"/>
                  </a:lnTo>
                  <a:lnTo>
                    <a:pt x="1313" y="38"/>
                  </a:lnTo>
                  <a:lnTo>
                    <a:pt x="1338" y="45"/>
                  </a:lnTo>
                  <a:lnTo>
                    <a:pt x="1362" y="52"/>
                  </a:lnTo>
                  <a:lnTo>
                    <a:pt x="1386" y="61"/>
                  </a:lnTo>
                  <a:lnTo>
                    <a:pt x="1406" y="68"/>
                  </a:lnTo>
                  <a:lnTo>
                    <a:pt x="1422" y="75"/>
                  </a:lnTo>
                  <a:lnTo>
                    <a:pt x="1433" y="83"/>
                  </a:lnTo>
                  <a:lnTo>
                    <a:pt x="1437" y="92"/>
                  </a:lnTo>
                  <a:lnTo>
                    <a:pt x="1442" y="119"/>
                  </a:lnTo>
                  <a:lnTo>
                    <a:pt x="1446" y="154"/>
                  </a:lnTo>
                  <a:lnTo>
                    <a:pt x="1443" y="189"/>
                  </a:lnTo>
                  <a:lnTo>
                    <a:pt x="1427" y="216"/>
                  </a:lnTo>
                  <a:lnTo>
                    <a:pt x="1416" y="226"/>
                  </a:lnTo>
                  <a:lnTo>
                    <a:pt x="1408" y="237"/>
                  </a:lnTo>
                  <a:lnTo>
                    <a:pt x="1401" y="250"/>
                  </a:lnTo>
                  <a:lnTo>
                    <a:pt x="1395" y="263"/>
                  </a:lnTo>
                  <a:lnTo>
                    <a:pt x="1392" y="277"/>
                  </a:lnTo>
                  <a:lnTo>
                    <a:pt x="1392" y="288"/>
                  </a:lnTo>
                  <a:lnTo>
                    <a:pt x="1393" y="298"/>
                  </a:lnTo>
                  <a:lnTo>
                    <a:pt x="1396" y="307"/>
                  </a:lnTo>
                  <a:lnTo>
                    <a:pt x="1403" y="315"/>
                  </a:lnTo>
                  <a:lnTo>
                    <a:pt x="1415" y="328"/>
                  </a:lnTo>
                  <a:lnTo>
                    <a:pt x="1429" y="345"/>
                  </a:lnTo>
                  <a:lnTo>
                    <a:pt x="1446" y="363"/>
                  </a:lnTo>
                  <a:lnTo>
                    <a:pt x="1464" y="383"/>
                  </a:lnTo>
                  <a:lnTo>
                    <a:pt x="1483" y="401"/>
                  </a:lnTo>
                  <a:lnTo>
                    <a:pt x="1501" y="420"/>
                  </a:lnTo>
                  <a:lnTo>
                    <a:pt x="1516" y="434"/>
                  </a:lnTo>
                  <a:lnTo>
                    <a:pt x="1535" y="450"/>
                  </a:lnTo>
                  <a:lnTo>
                    <a:pt x="1560" y="471"/>
                  </a:lnTo>
                  <a:lnTo>
                    <a:pt x="1589" y="496"/>
                  </a:lnTo>
                  <a:lnTo>
                    <a:pt x="1618" y="526"/>
                  </a:lnTo>
                  <a:lnTo>
                    <a:pt x="1647" y="560"/>
                  </a:lnTo>
                  <a:lnTo>
                    <a:pt x="1673" y="597"/>
                  </a:lnTo>
                  <a:lnTo>
                    <a:pt x="1693" y="636"/>
                  </a:lnTo>
                  <a:lnTo>
                    <a:pt x="1707" y="677"/>
                  </a:lnTo>
                  <a:lnTo>
                    <a:pt x="1705" y="665"/>
                  </a:lnTo>
                  <a:lnTo>
                    <a:pt x="1709" y="683"/>
                  </a:lnTo>
                  <a:lnTo>
                    <a:pt x="1716" y="724"/>
                  </a:lnTo>
                  <a:lnTo>
                    <a:pt x="1723" y="783"/>
                  </a:lnTo>
                  <a:lnTo>
                    <a:pt x="1727" y="854"/>
                  </a:lnTo>
                  <a:lnTo>
                    <a:pt x="1724" y="928"/>
                  </a:lnTo>
                  <a:lnTo>
                    <a:pt x="1712" y="1000"/>
                  </a:lnTo>
                  <a:lnTo>
                    <a:pt x="1686" y="1062"/>
                  </a:lnTo>
                  <a:lnTo>
                    <a:pt x="1662" y="1100"/>
                  </a:lnTo>
                  <a:lnTo>
                    <a:pt x="1641" y="1134"/>
                  </a:lnTo>
                  <a:lnTo>
                    <a:pt x="1621" y="1162"/>
                  </a:lnTo>
                  <a:lnTo>
                    <a:pt x="1601" y="1189"/>
                  </a:lnTo>
                  <a:lnTo>
                    <a:pt x="1580" y="1213"/>
                  </a:lnTo>
                  <a:lnTo>
                    <a:pt x="1556" y="1236"/>
                  </a:lnTo>
                  <a:lnTo>
                    <a:pt x="1529" y="1258"/>
                  </a:lnTo>
                  <a:lnTo>
                    <a:pt x="1498" y="1282"/>
                  </a:lnTo>
                  <a:lnTo>
                    <a:pt x="1467" y="1305"/>
                  </a:lnTo>
                  <a:lnTo>
                    <a:pt x="1434" y="1328"/>
                  </a:lnTo>
                  <a:lnTo>
                    <a:pt x="1403" y="1348"/>
                  </a:lnTo>
                  <a:lnTo>
                    <a:pt x="1375" y="1366"/>
                  </a:lnTo>
                  <a:lnTo>
                    <a:pt x="1351" y="1381"/>
                  </a:lnTo>
                  <a:lnTo>
                    <a:pt x="1333" y="1394"/>
                  </a:lnTo>
                  <a:lnTo>
                    <a:pt x="1320" y="1401"/>
                  </a:lnTo>
                  <a:lnTo>
                    <a:pt x="1316" y="1404"/>
                  </a:lnTo>
                  <a:lnTo>
                    <a:pt x="1316" y="1456"/>
                  </a:lnTo>
                  <a:lnTo>
                    <a:pt x="1313" y="1456"/>
                  </a:lnTo>
                  <a:lnTo>
                    <a:pt x="1303" y="1459"/>
                  </a:lnTo>
                  <a:lnTo>
                    <a:pt x="1287" y="1462"/>
                  </a:lnTo>
                  <a:lnTo>
                    <a:pt x="1268" y="1465"/>
                  </a:lnTo>
                  <a:lnTo>
                    <a:pt x="1244" y="1469"/>
                  </a:lnTo>
                  <a:lnTo>
                    <a:pt x="1215" y="1473"/>
                  </a:lnTo>
                  <a:lnTo>
                    <a:pt x="1184" y="1479"/>
                  </a:lnTo>
                  <a:lnTo>
                    <a:pt x="1152" y="1485"/>
                  </a:lnTo>
                  <a:lnTo>
                    <a:pt x="1116" y="1490"/>
                  </a:lnTo>
                  <a:lnTo>
                    <a:pt x="1081" y="1495"/>
                  </a:lnTo>
                  <a:lnTo>
                    <a:pt x="1044" y="1500"/>
                  </a:lnTo>
                  <a:lnTo>
                    <a:pt x="1009" y="1505"/>
                  </a:lnTo>
                  <a:lnTo>
                    <a:pt x="975" y="1509"/>
                  </a:lnTo>
                  <a:lnTo>
                    <a:pt x="943" y="1512"/>
                  </a:lnTo>
                  <a:lnTo>
                    <a:pt x="911" y="1514"/>
                  </a:lnTo>
                  <a:lnTo>
                    <a:pt x="885" y="1516"/>
                  </a:lnTo>
                  <a:lnTo>
                    <a:pt x="858" y="1516"/>
                  </a:lnTo>
                  <a:lnTo>
                    <a:pt x="827" y="1514"/>
                  </a:lnTo>
                  <a:lnTo>
                    <a:pt x="794" y="1510"/>
                  </a:lnTo>
                  <a:lnTo>
                    <a:pt x="759" y="1506"/>
                  </a:lnTo>
                  <a:lnTo>
                    <a:pt x="721" y="1500"/>
                  </a:lnTo>
                  <a:lnTo>
                    <a:pt x="684" y="1493"/>
                  </a:lnTo>
                  <a:lnTo>
                    <a:pt x="646" y="1486"/>
                  </a:lnTo>
                  <a:lnTo>
                    <a:pt x="609" y="1479"/>
                  </a:lnTo>
                  <a:lnTo>
                    <a:pt x="574" y="1472"/>
                  </a:lnTo>
                  <a:lnTo>
                    <a:pt x="541" y="1465"/>
                  </a:lnTo>
                  <a:lnTo>
                    <a:pt x="511" y="1458"/>
                  </a:lnTo>
                  <a:lnTo>
                    <a:pt x="486" y="1452"/>
                  </a:lnTo>
                  <a:lnTo>
                    <a:pt x="463" y="1447"/>
                  </a:lnTo>
                  <a:lnTo>
                    <a:pt x="448" y="1442"/>
                  </a:lnTo>
                  <a:lnTo>
                    <a:pt x="438" y="1441"/>
                  </a:lnTo>
                  <a:lnTo>
                    <a:pt x="434" y="1439"/>
                  </a:lnTo>
                  <a:lnTo>
                    <a:pt x="452" y="1370"/>
                  </a:lnTo>
                  <a:lnTo>
                    <a:pt x="445" y="1367"/>
                  </a:lnTo>
                  <a:lnTo>
                    <a:pt x="425" y="1360"/>
                  </a:lnTo>
                  <a:lnTo>
                    <a:pt x="395" y="1348"/>
                  </a:lnTo>
                  <a:lnTo>
                    <a:pt x="362" y="1333"/>
                  </a:lnTo>
                  <a:lnTo>
                    <a:pt x="325" y="1318"/>
                  </a:lnTo>
                  <a:lnTo>
                    <a:pt x="291" y="1301"/>
                  </a:lnTo>
                  <a:lnTo>
                    <a:pt x="260" y="1284"/>
                  </a:lnTo>
                  <a:lnTo>
                    <a:pt x="239" y="1268"/>
                  </a:lnTo>
                  <a:lnTo>
                    <a:pt x="219" y="1251"/>
                  </a:lnTo>
                  <a:lnTo>
                    <a:pt x="192" y="1227"/>
                  </a:lnTo>
                  <a:lnTo>
                    <a:pt x="162" y="1200"/>
                  </a:lnTo>
                  <a:lnTo>
                    <a:pt x="131" y="1169"/>
                  </a:lnTo>
                  <a:lnTo>
                    <a:pt x="100" y="1137"/>
                  </a:lnTo>
                  <a:lnTo>
                    <a:pt x="73" y="1103"/>
                  </a:lnTo>
                  <a:lnTo>
                    <a:pt x="50" y="1070"/>
                  </a:lnTo>
                  <a:lnTo>
                    <a:pt x="38" y="1039"/>
                  </a:lnTo>
                  <a:lnTo>
                    <a:pt x="29" y="1008"/>
                  </a:lnTo>
                  <a:lnTo>
                    <a:pt x="21" y="976"/>
                  </a:lnTo>
                  <a:lnTo>
                    <a:pt x="14" y="940"/>
                  </a:lnTo>
                  <a:lnTo>
                    <a:pt x="7" y="905"/>
                  </a:lnTo>
                  <a:lnTo>
                    <a:pt x="2" y="870"/>
                  </a:lnTo>
                  <a:lnTo>
                    <a:pt x="0" y="836"/>
                  </a:lnTo>
                  <a:lnTo>
                    <a:pt x="1" y="802"/>
                  </a:lnTo>
                  <a:lnTo>
                    <a:pt x="5" y="772"/>
                  </a:lnTo>
                  <a:lnTo>
                    <a:pt x="12" y="744"/>
                  </a:lnTo>
                  <a:lnTo>
                    <a:pt x="21" y="717"/>
                  </a:lnTo>
                  <a:lnTo>
                    <a:pt x="31" y="690"/>
                  </a:lnTo>
                  <a:lnTo>
                    <a:pt x="42" y="663"/>
                  </a:lnTo>
                  <a:lnTo>
                    <a:pt x="55" y="638"/>
                  </a:lnTo>
                  <a:lnTo>
                    <a:pt x="67" y="612"/>
                  </a:lnTo>
                  <a:lnTo>
                    <a:pt x="83" y="587"/>
                  </a:lnTo>
                  <a:lnTo>
                    <a:pt x="100" y="561"/>
                  </a:lnTo>
                  <a:lnTo>
                    <a:pt x="110" y="549"/>
                  </a:lnTo>
                  <a:lnTo>
                    <a:pt x="124" y="533"/>
                  </a:lnTo>
                  <a:lnTo>
                    <a:pt x="140" y="517"/>
                  </a:lnTo>
                  <a:lnTo>
                    <a:pt x="158" y="502"/>
                  </a:lnTo>
                  <a:lnTo>
                    <a:pt x="176" y="485"/>
                  </a:lnTo>
                  <a:lnTo>
                    <a:pt x="198" y="468"/>
                  </a:lnTo>
                  <a:lnTo>
                    <a:pt x="219" y="451"/>
                  </a:lnTo>
                  <a:lnTo>
                    <a:pt x="240" y="434"/>
                  </a:lnTo>
                  <a:lnTo>
                    <a:pt x="260" y="417"/>
                  </a:lnTo>
                  <a:lnTo>
                    <a:pt x="280" y="401"/>
                  </a:lnTo>
                  <a:lnTo>
                    <a:pt x="299" y="386"/>
                  </a:lnTo>
                  <a:lnTo>
                    <a:pt x="316" y="372"/>
                  </a:lnTo>
                  <a:lnTo>
                    <a:pt x="330" y="359"/>
                  </a:lnTo>
                  <a:lnTo>
                    <a:pt x="343" y="346"/>
                  </a:lnTo>
                  <a:lnTo>
                    <a:pt x="352" y="336"/>
                  </a:lnTo>
                  <a:lnTo>
                    <a:pt x="357" y="328"/>
                  </a:lnTo>
                  <a:lnTo>
                    <a:pt x="364" y="295"/>
                  </a:lnTo>
                  <a:lnTo>
                    <a:pt x="362" y="263"/>
                  </a:lnTo>
                  <a:lnTo>
                    <a:pt x="352" y="232"/>
                  </a:lnTo>
                  <a:lnTo>
                    <a:pt x="337" y="208"/>
                  </a:lnTo>
                  <a:lnTo>
                    <a:pt x="329" y="198"/>
                  </a:lnTo>
                  <a:lnTo>
                    <a:pt x="322" y="191"/>
                  </a:lnTo>
                  <a:lnTo>
                    <a:pt x="316" y="182"/>
                  </a:lnTo>
                  <a:lnTo>
                    <a:pt x="311" y="175"/>
                  </a:lnTo>
                  <a:lnTo>
                    <a:pt x="308" y="165"/>
                  </a:lnTo>
                  <a:lnTo>
                    <a:pt x="306" y="155"/>
                  </a:lnTo>
                  <a:lnTo>
                    <a:pt x="308" y="141"/>
                  </a:lnTo>
                  <a:lnTo>
                    <a:pt x="313" y="126"/>
                  </a:lnTo>
                  <a:lnTo>
                    <a:pt x="374" y="134"/>
                  </a:lnTo>
                  <a:close/>
                </a:path>
              </a:pathLst>
            </a:custGeom>
            <a:solidFill>
              <a:srgbClr val="B2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328738" y="3617913"/>
            <a:ext cx="469900" cy="592137"/>
            <a:chOff x="829" y="2106"/>
            <a:chExt cx="300" cy="417"/>
          </a:xfrm>
        </p:grpSpPr>
        <p:grpSp>
          <p:nvGrpSpPr>
            <p:cNvPr id="26808" name="Group 54"/>
            <p:cNvGrpSpPr>
              <a:grpSpLocks/>
            </p:cNvGrpSpPr>
            <p:nvPr/>
          </p:nvGrpSpPr>
          <p:grpSpPr bwMode="auto">
            <a:xfrm rot="2636574">
              <a:off x="829" y="2316"/>
              <a:ext cx="112" cy="207"/>
              <a:chOff x="615" y="810"/>
              <a:chExt cx="819" cy="1131"/>
            </a:xfrm>
          </p:grpSpPr>
          <p:sp>
            <p:nvSpPr>
              <p:cNvPr id="27211" name="Freeform 55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2" name="Freeform 56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3" name="Freeform 57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4" name="Freeform 58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5" name="Freeform 59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6" name="Freeform 60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7" name="Freeform 61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8" name="Freeform 62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9" name="Freeform 63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0" name="Freeform 64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1" name="Freeform 65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2" name="Freeform 66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3" name="Freeform 67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4" name="Freeform 68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5" name="Freeform 69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6" name="Freeform 70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7" name="Freeform 71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8" name="Freeform 72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9" name="Freeform 73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0" name="Freeform 74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1" name="Freeform 75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2" name="Freeform 76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3" name="Freeform 77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4" name="Freeform 78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5" name="Freeform 79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6" name="Freeform 80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7" name="Freeform 81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8" name="Freeform 82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" name="Freeform 83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" name="Freeform 84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1" name="Freeform 85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2" name="Freeform 86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3" name="Freeform 87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4" name="Freeform 88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5" name="Freeform 89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6" name="Freeform 90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7" name="Freeform 91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8" name="Freeform 92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9" name="Freeform 93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0" name="Freeform 94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1" name="Freeform 95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2" name="Freeform 96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3" name="Freeform 97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4" name="Freeform 98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5" name="Freeform 99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6" name="Freeform 100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7" name="Freeform 101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8" name="Freeform 102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9" name="Freeform 103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0" name="Freeform 104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1" name="Freeform 105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2" name="Freeform 106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3" name="Freeform 107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4" name="Freeform 108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5" name="Freeform 109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6" name="Freeform 110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7" name="Freeform 111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8" name="Freeform 112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9" name="Freeform 113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0" name="Freeform 114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1" name="Freeform 115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2" name="Freeform 116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3" name="Freeform 117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4" name="Freeform 118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5" name="Freeform 119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6" name="Freeform 120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7" name="Freeform 121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8" name="Freeform 122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9" name="Freeform 123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0" name="Freeform 124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1" name="Freeform 125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2" name="Freeform 126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3" name="Freeform 127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4" name="Freeform 128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5" name="Freeform 129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6" name="Freeform 130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7" name="Freeform 131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8" name="Freeform 132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9" name="Freeform 133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0" name="Freeform 134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1" name="Freeform 135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2" name="Freeform 136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3" name="Freeform 137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4" name="Freeform 138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5" name="Freeform 139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6" name="Freeform 140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7" name="Freeform 141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8" name="Freeform 142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9" name="Freeform 143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0" name="Freeform 144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1" name="Freeform 145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2" name="Freeform 146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3" name="Freeform 147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4" name="Freeform 148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5" name="Freeform 149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6" name="Freeform 150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7" name="Freeform 151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8" name="Freeform 152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9" name="Freeform 153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0" name="Freeform 154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1" name="Freeform 155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2" name="Freeform 156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3" name="Freeform 157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4" name="Freeform 158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5" name="Freeform 159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6" name="Freeform 160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7" name="Freeform 161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8" name="Freeform 162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9" name="Freeform 163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0" name="Freeform 164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1" name="Freeform 165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2" name="Freeform 166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3" name="Freeform 167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4" name="Freeform 168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5" name="Freeform 169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6" name="Freeform 170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7" name="Freeform 171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8" name="Freeform 172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9" name="Freeform 173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0" name="Freeform 174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1" name="Freeform 175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2" name="Freeform 176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3" name="Freeform 177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4" name="Freeform 178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5" name="Freeform 179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6" name="Freeform 180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7" name="Freeform 181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8" name="Freeform 182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9" name="Freeform 183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0" name="Freeform 184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1" name="Freeform 185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2" name="Freeform 186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3" name="Freeform 187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4" name="Freeform 188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5" name="Freeform 189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6" name="Freeform 190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7" name="Freeform 191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8" name="Freeform 192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9" name="Freeform 193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0" name="Freeform 194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1" name="Freeform 195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2" name="Freeform 196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3" name="Freeform 197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4" name="Freeform 198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5" name="Freeform 199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6" name="Freeform 200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7" name="Freeform 201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8" name="Freeform 202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9" name="Freeform 203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0" name="Freeform 204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1" name="Freeform 205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2" name="Freeform 206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3" name="Freeform 207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4" name="Freeform 208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5" name="Freeform 209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6" name="Freeform 210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7" name="Freeform 211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8" name="Freeform 212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9" name="Freeform 213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0" name="Freeform 214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1" name="Freeform 215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2" name="Freeform 216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3" name="Freeform 217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4" name="Freeform 218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5" name="Freeform 219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6" name="Freeform 220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7" name="Freeform 221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8" name="Freeform 222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9" name="Freeform 223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0" name="Freeform 224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1" name="Freeform 225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2" name="Freeform 226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3" name="Freeform 227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4" name="Freeform 228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5" name="Freeform 229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6" name="Freeform 230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7" name="Freeform 231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8" name="Freeform 232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9" name="Freeform 233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0" name="Freeform 234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1" name="Freeform 235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2" name="Freeform 236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3" name="Freeform 237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4" name="Freeform 238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5" name="Freeform 239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6" name="Freeform 240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7" name="Freeform 241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8" name="Freeform 242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9" name="Freeform 243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0" name="Freeform 244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1" name="Freeform 245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2" name="Freeform 246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3" name="Freeform 247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4" name="Freeform 248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5" name="Freeform 249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6" name="Freeform 250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" name="Freeform 251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8" name="Freeform 252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9" name="Freeform 253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0" name="Freeform 254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" name="Group 255"/>
            <p:cNvGrpSpPr>
              <a:grpSpLocks/>
            </p:cNvGrpSpPr>
            <p:nvPr/>
          </p:nvGrpSpPr>
          <p:grpSpPr bwMode="auto">
            <a:xfrm rot="2636574">
              <a:off x="1017" y="2186"/>
              <a:ext cx="112" cy="207"/>
              <a:chOff x="615" y="810"/>
              <a:chExt cx="819" cy="1131"/>
            </a:xfrm>
          </p:grpSpPr>
          <p:sp>
            <p:nvSpPr>
              <p:cNvPr id="27011" name="Freeform 256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2" name="Freeform 257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3" name="Freeform 258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4" name="Freeform 259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5" name="Freeform 260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6" name="Freeform 261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7" name="Freeform 262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8" name="Freeform 263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9" name="Freeform 264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0" name="Freeform 265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1" name="Freeform 266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2" name="Freeform 267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3" name="Freeform 268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4" name="Freeform 269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5" name="Freeform 270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6" name="Freeform 271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7" name="Freeform 272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8" name="Freeform 273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9" name="Freeform 274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0" name="Freeform 275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1" name="Freeform 276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2" name="Freeform 277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3" name="Freeform 278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" name="Freeform 279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" name="Freeform 280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" name="Freeform 281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7" name="Freeform 282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8" name="Freeform 283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9" name="Freeform 284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0" name="Freeform 285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1" name="Freeform 286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2" name="Freeform 287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3" name="Freeform 288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4" name="Freeform 289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5" name="Freeform 290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6" name="Freeform 291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7" name="Freeform 292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8" name="Freeform 293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9" name="Freeform 294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0" name="Freeform 295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1" name="Freeform 296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2" name="Freeform 297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3" name="Freeform 298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4" name="Freeform 299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5" name="Freeform 300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6" name="Freeform 301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7" name="Freeform 302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8" name="Freeform 303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9" name="Freeform 304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0" name="Freeform 305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1" name="Freeform 306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2" name="Freeform 307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3" name="Freeform 308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4" name="Freeform 309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5" name="Freeform 310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6" name="Freeform 311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7" name="Freeform 312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8" name="Freeform 313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9" name="Freeform 314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0" name="Freeform 315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1" name="Freeform 316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2" name="Freeform 317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3" name="Freeform 318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4" name="Freeform 319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5" name="Freeform 320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6" name="Freeform 321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7" name="Freeform 322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8" name="Freeform 323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9" name="Freeform 324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0" name="Freeform 325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1" name="Freeform 326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2" name="Freeform 327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3" name="Freeform 328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4" name="Freeform 329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5" name="Freeform 330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6" name="Freeform 331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7" name="Freeform 332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8" name="Freeform 333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9" name="Freeform 334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0" name="Freeform 335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1" name="Freeform 336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2" name="Freeform 337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3" name="Freeform 338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4" name="Freeform 339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5" name="Freeform 340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6" name="Freeform 341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7" name="Freeform 342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8" name="Freeform 343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9" name="Freeform 344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0" name="Freeform 345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1" name="Freeform 346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2" name="Freeform 347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3" name="Freeform 348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4" name="Freeform 349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5" name="Freeform 350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6" name="Freeform 351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7" name="Freeform 352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8" name="Freeform 353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9" name="Freeform 354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0" name="Freeform 355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1" name="Freeform 356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2" name="Freeform 357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3" name="Freeform 358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4" name="Freeform 359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5" name="Freeform 360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6" name="Freeform 361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7" name="Freeform 362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8" name="Freeform 363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9" name="Freeform 364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0" name="Freeform 365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1" name="Freeform 366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2" name="Freeform 367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3" name="Freeform 368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4" name="Freeform 369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5" name="Freeform 370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6" name="Freeform 371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7" name="Freeform 372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8" name="Freeform 373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9" name="Freeform 374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0" name="Freeform 375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1" name="Freeform 376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2" name="Freeform 377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3" name="Freeform 378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4" name="Freeform 379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5" name="Freeform 380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6" name="Freeform 381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7" name="Freeform 382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8" name="Freeform 383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9" name="Freeform 384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0" name="Freeform 385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1" name="Freeform 386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2" name="Freeform 387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3" name="Freeform 388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4" name="Freeform 389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5" name="Freeform 390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6" name="Freeform 391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7" name="Freeform 392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8" name="Freeform 393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9" name="Freeform 394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0" name="Freeform 395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1" name="Freeform 396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2" name="Freeform 397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3" name="Freeform 398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4" name="Freeform 399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5" name="Freeform 400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6" name="Freeform 401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7" name="Freeform 402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8" name="Freeform 403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9" name="Freeform 404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0" name="Freeform 405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1" name="Freeform 406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2" name="Freeform 407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3" name="Freeform 408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4" name="Freeform 409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5" name="Freeform 410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6" name="Freeform 411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7" name="Freeform 412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8" name="Freeform 413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9" name="Freeform 414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0" name="Freeform 415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1" name="Freeform 416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2" name="Freeform 417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3" name="Freeform 418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4" name="Freeform 419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5" name="Freeform 420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6" name="Freeform 421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7" name="Freeform 422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8" name="Freeform 423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9" name="Freeform 424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0" name="Freeform 425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1" name="Freeform 426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2" name="Freeform 427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3" name="Freeform 428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4" name="Freeform 429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5" name="Freeform 430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6" name="Freeform 431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7" name="Freeform 432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8" name="Freeform 433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9" name="Freeform 434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0" name="Freeform 435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1" name="Freeform 436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2" name="Freeform 437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3" name="Freeform 438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4" name="Freeform 439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5" name="Freeform 440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6" name="Freeform 441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7" name="Freeform 442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8" name="Freeform 443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9" name="Freeform 444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0" name="Freeform 445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1" name="Freeform 446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2" name="Freeform 447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3" name="Freeform 448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4" name="Freeform 449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5" name="Freeform 450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6" name="Freeform 451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7" name="Freeform 452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8" name="Freeform 453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9" name="Freeform 454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0" name="Freeform 455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456"/>
            <p:cNvGrpSpPr>
              <a:grpSpLocks/>
            </p:cNvGrpSpPr>
            <p:nvPr/>
          </p:nvGrpSpPr>
          <p:grpSpPr bwMode="auto">
            <a:xfrm rot="2636574">
              <a:off x="887" y="2106"/>
              <a:ext cx="112" cy="207"/>
              <a:chOff x="615" y="810"/>
              <a:chExt cx="819" cy="1131"/>
            </a:xfrm>
          </p:grpSpPr>
          <p:sp>
            <p:nvSpPr>
              <p:cNvPr id="26811" name="Freeform 457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2" name="Freeform 458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3" name="Freeform 459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4" name="Freeform 460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5" name="Freeform 461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6" name="Freeform 462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7" name="Freeform 463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8" name="Freeform 464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9" name="Freeform 465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0" name="Freeform 466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1" name="Freeform 467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2" name="Freeform 468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3" name="Freeform 469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4" name="Freeform 470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5" name="Freeform 471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6" name="Freeform 472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7" name="Freeform 473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8" name="Freeform 474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9" name="Freeform 475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0" name="Freeform 476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1" name="Freeform 477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" name="Freeform 478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" name="Freeform 479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4" name="Freeform 480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5" name="Freeform 481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6" name="Freeform 482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7" name="Freeform 483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8" name="Freeform 484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9" name="Freeform 485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0" name="Freeform 486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1" name="Freeform 487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2" name="Freeform 488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3" name="Freeform 489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4" name="Freeform 490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5" name="Freeform 491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6" name="Freeform 492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7" name="Freeform 493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8" name="Freeform 494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9" name="Freeform 495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0" name="Freeform 496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1" name="Freeform 497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2" name="Freeform 498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3" name="Freeform 499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4" name="Freeform 500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5" name="Freeform 501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6" name="Freeform 502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7" name="Freeform 503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8" name="Freeform 504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9" name="Freeform 505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0" name="Freeform 506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1" name="Freeform 507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2" name="Freeform 508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Freeform 509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4" name="Freeform 510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Freeform 511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Freeform 512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Freeform 513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8" name="Freeform 514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9" name="Freeform 515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Freeform 516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Freeform 517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Freeform 518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3" name="Freeform 519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Freeform 520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5" name="Freeform 521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6" name="Freeform 522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7" name="Freeform 523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8" name="Freeform 524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9" name="Freeform 525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0" name="Freeform 526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1" name="Freeform 527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2" name="Freeform 528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3" name="Freeform 529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4" name="Freeform 530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5" name="Freeform 531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Freeform 532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Freeform 533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Freeform 534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Freeform 535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0" name="Freeform 536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1" name="Freeform 537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2" name="Freeform 538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Freeform 539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Freeform 540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5" name="Freeform 541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6" name="Freeform 542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Freeform 543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8" name="Freeform 544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9" name="Freeform 545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Freeform 546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Freeform 547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Freeform 548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3" name="Freeform 549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4" name="Freeform 550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5" name="Freeform 551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6" name="Freeform 552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7" name="Freeform 553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Freeform 554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9" name="Freeform 555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Freeform 556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Freeform 557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Freeform 558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3" name="Freeform 559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4" name="Freeform 560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5" name="Freeform 561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6" name="Freeform 562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7" name="Freeform 563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8" name="Freeform 564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9" name="Freeform 565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0" name="Freeform 566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1" name="Freeform 567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2" name="Freeform 568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3" name="Freeform 569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4" name="Freeform 570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5" name="Freeform 571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6" name="Freeform 572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7" name="Freeform 573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8" name="Freeform 574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9" name="Freeform 575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0" name="Freeform 576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1" name="Freeform 577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2" name="Freeform 578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3" name="Freeform 579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4" name="Freeform 580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5" name="Freeform 581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6" name="Freeform 582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7" name="Freeform 583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8" name="Freeform 584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9" name="Freeform 585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0" name="Freeform 586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1" name="Freeform 587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2" name="Freeform 588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3" name="Freeform 589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4" name="Freeform 590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5" name="Freeform 591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6" name="Freeform 592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7" name="Freeform 593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8" name="Freeform 594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9" name="Freeform 595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0" name="Freeform 596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1" name="Freeform 597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2" name="Freeform 598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3" name="Freeform 599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4" name="Freeform 600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5" name="Freeform 601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6" name="Freeform 602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7" name="Freeform 603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8" name="Freeform 604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9" name="Freeform 605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0" name="Freeform 606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1" name="Freeform 607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2" name="Freeform 608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3" name="Freeform 609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4" name="Freeform 610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5" name="Freeform 611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6" name="Freeform 612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7" name="Freeform 613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8" name="Freeform 614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9" name="Freeform 615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0" name="Freeform 616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1" name="Freeform 617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2" name="Freeform 618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3" name="Freeform 619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4" name="Freeform 620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5" name="Freeform 621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6" name="Freeform 622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7" name="Freeform 623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8" name="Freeform 624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9" name="Freeform 625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0" name="Freeform 626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1" name="Freeform 627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2" name="Freeform 628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3" name="Freeform 629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4" name="Freeform 630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5" name="Freeform 631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6" name="Freeform 632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7" name="Freeform 633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8" name="Freeform 634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9" name="Freeform 635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0" name="Freeform 636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1" name="Freeform 637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2" name="Freeform 638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3" name="Freeform 639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4" name="Freeform 640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5" name="Freeform 641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6" name="Freeform 642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7" name="Freeform 643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8" name="Freeform 644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9" name="Freeform 645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0" name="Freeform 646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1" name="Freeform 647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2" name="Freeform 648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3" name="Freeform 649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4" name="Freeform 650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5" name="Freeform 651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6" name="Freeform 652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7" name="Freeform 653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8" name="Freeform 654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9" name="Freeform 655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0" name="Freeform 656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657"/>
          <p:cNvGrpSpPr>
            <a:grpSpLocks/>
          </p:cNvGrpSpPr>
          <p:nvPr/>
        </p:nvGrpSpPr>
        <p:grpSpPr bwMode="auto">
          <a:xfrm>
            <a:off x="3333750" y="3503613"/>
            <a:ext cx="444500" cy="571500"/>
            <a:chOff x="829" y="2106"/>
            <a:chExt cx="300" cy="417"/>
          </a:xfrm>
        </p:grpSpPr>
        <p:grpSp>
          <p:nvGrpSpPr>
            <p:cNvPr id="26205" name="Group 658"/>
            <p:cNvGrpSpPr>
              <a:grpSpLocks/>
            </p:cNvGrpSpPr>
            <p:nvPr/>
          </p:nvGrpSpPr>
          <p:grpSpPr bwMode="auto">
            <a:xfrm rot="2636574">
              <a:off x="829" y="2316"/>
              <a:ext cx="112" cy="207"/>
              <a:chOff x="615" y="810"/>
              <a:chExt cx="819" cy="1131"/>
            </a:xfrm>
          </p:grpSpPr>
          <p:sp>
            <p:nvSpPr>
              <p:cNvPr id="26608" name="Freeform 659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9" name="Freeform 660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0" name="Freeform 661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1" name="Freeform 662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2" name="Freeform 663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3" name="Freeform 664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4" name="Freeform 665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5" name="Freeform 666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6" name="Freeform 667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7" name="Freeform 668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8" name="Freeform 669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9" name="Freeform 670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0" name="Freeform 671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1" name="Freeform 672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2" name="Freeform 673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3" name="Freeform 674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4" name="Freeform 675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5" name="Freeform 676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6" name="Freeform 677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7" name="Freeform 678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8" name="Freeform 679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9" name="Freeform 680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0" name="Freeform 681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Freeform 682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683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684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685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686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687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688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689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690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691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692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693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694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Freeform 695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Freeform 696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697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698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699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Freeform 700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701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702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703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704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705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706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Freeform 707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708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709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710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711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712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713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714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715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716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717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718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719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720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721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722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Freeform 723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724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Freeform 725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726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Freeform 727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Freeform 728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Freeform 729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Freeform 730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Freeform 731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Freeform 732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Freeform 733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Freeform 734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735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736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Freeform 737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Freeform 738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8" name="Freeform 739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Freeform 740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Freeform 741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Freeform 742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Freeform 743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Freeform 744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Freeform 745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Freeform 746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6" name="Freeform 747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Freeform 748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Freeform 749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Freeform 750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0" name="Freeform 751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Freeform 752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2" name="Freeform 753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Freeform 754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4" name="Freeform 755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5" name="Freeform 756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Freeform 757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7" name="Freeform 758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8" name="Freeform 759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9" name="Freeform 760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Freeform 761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Freeform 762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Freeform 763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Freeform 764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Freeform 765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5" name="Freeform 766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Freeform 767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Freeform 768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Freeform 769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Freeform 770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Freeform 771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Freeform 772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2" name="Freeform 773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Freeform 774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Freeform 775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Freeform 776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6" name="Freeform 777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Freeform 778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Freeform 779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Freeform 780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" name="Freeform 781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Freeform 782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Freeform 783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Freeform 784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Freeform 785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Freeform 786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Freeform 787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Freeform 788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" name="Freeform 789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Freeform 790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" name="Freeform 791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Freeform 792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Freeform 793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Freeform 794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Freeform 795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Freeform 796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Freeform 797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Freeform 798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8" name="Freeform 799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9" name="Freeform 800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Freeform 801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Freeform 802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Freeform 803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Freeform 804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Freeform 805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Freeform 806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6" name="Freeform 807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Freeform 808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Freeform 809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Freeform 810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Freeform 811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Freeform 812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Freeform 813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Freeform 814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4" name="Freeform 815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Freeform 816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Freeform 817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Freeform 818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Freeform 819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Freeform 820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0" name="Freeform 821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1" name="Freeform 822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2" name="Freeform 823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3" name="Freeform 824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4" name="Freeform 825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5" name="Freeform 826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6" name="Freeform 827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7" name="Freeform 828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8" name="Freeform 829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9" name="Freeform 830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0" name="Freeform 831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1" name="Freeform 832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2" name="Freeform 833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3" name="Freeform 834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4" name="Freeform 835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5" name="Freeform 836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6" name="Freeform 837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7" name="Freeform 838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8" name="Freeform 839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9" name="Freeform 840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0" name="Freeform 841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1" name="Freeform 842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2" name="Freeform 843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3" name="Freeform 844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4" name="Freeform 845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5" name="Freeform 846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6" name="Freeform 847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7" name="Freeform 848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8" name="Freeform 849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9" name="Freeform 850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0" name="Freeform 851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1" name="Freeform 852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2" name="Freeform 853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3" name="Freeform 854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4" name="Freeform 855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5" name="Freeform 856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6" name="Freeform 857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7" name="Freeform 858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06" name="Group 859"/>
            <p:cNvGrpSpPr>
              <a:grpSpLocks/>
            </p:cNvGrpSpPr>
            <p:nvPr/>
          </p:nvGrpSpPr>
          <p:grpSpPr bwMode="auto">
            <a:xfrm rot="2636574">
              <a:off x="1017" y="2186"/>
              <a:ext cx="112" cy="207"/>
              <a:chOff x="615" y="810"/>
              <a:chExt cx="819" cy="1131"/>
            </a:xfrm>
          </p:grpSpPr>
          <p:sp>
            <p:nvSpPr>
              <p:cNvPr id="26408" name="Freeform 860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9" name="Freeform 861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0" name="Freeform 862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1" name="Freeform 863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2" name="Freeform 864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3" name="Freeform 865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4" name="Freeform 866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5" name="Freeform 867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6" name="Freeform 868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7" name="Freeform 869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8" name="Freeform 870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9" name="Freeform 871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" name="Freeform 872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" name="Freeform 873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2" name="Freeform 874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3" name="Freeform 875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4" name="Freeform 876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" name="Freeform 877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" name="Freeform 878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" name="Freeform 879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" name="Freeform 880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" name="Freeform 881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" name="Freeform 882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1" name="Freeform 883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2" name="Freeform 884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3" name="Freeform 885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4" name="Freeform 886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5" name="Freeform 887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6" name="Freeform 888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7" name="Freeform 889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8" name="Freeform 890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9" name="Freeform 891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0" name="Freeform 892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1" name="Freeform 893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2" name="Freeform 894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3" name="Freeform 895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4" name="Freeform 896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5" name="Freeform 897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6" name="Freeform 898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7" name="Freeform 899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8" name="Freeform 900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9" name="Freeform 901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0" name="Freeform 902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1" name="Freeform 903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2" name="Freeform 904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3" name="Freeform 905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4" name="Freeform 906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5" name="Freeform 907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6" name="Freeform 908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7" name="Freeform 909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8" name="Freeform 910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9" name="Freeform 911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0" name="Freeform 912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1" name="Freeform 913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2" name="Freeform 914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3" name="Freeform 915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4" name="Freeform 916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5" name="Freeform 917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6" name="Freeform 918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7" name="Freeform 919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8" name="Freeform 920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9" name="Freeform 921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0" name="Freeform 922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1" name="Freeform 923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2" name="Freeform 924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3" name="Freeform 925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4" name="Freeform 926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5" name="Freeform 927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6" name="Freeform 928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7" name="Freeform 929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8" name="Freeform 930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9" name="Freeform 931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0" name="Freeform 932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1" name="Freeform 933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2" name="Freeform 934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3" name="Freeform 935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4" name="Freeform 936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5" name="Freeform 937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6" name="Freeform 938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7" name="Freeform 939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8" name="Freeform 940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9" name="Freeform 941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0" name="Freeform 942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1" name="Freeform 943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2" name="Freeform 944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3" name="Freeform 945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4" name="Freeform 946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5" name="Freeform 947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6" name="Freeform 948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7" name="Freeform 949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8" name="Freeform 950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9" name="Freeform 951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0" name="Freeform 952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1" name="Freeform 953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2" name="Freeform 954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3" name="Freeform 955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4" name="Freeform 956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5" name="Freeform 957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6" name="Freeform 958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7" name="Freeform 959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8" name="Freeform 960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9" name="Freeform 961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0" name="Freeform 962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1" name="Freeform 963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2" name="Freeform 964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3" name="Freeform 965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4" name="Freeform 966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5" name="Freeform 967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6" name="Freeform 968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7" name="Freeform 969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8" name="Freeform 970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9" name="Freeform 971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0" name="Freeform 972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1" name="Freeform 973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2" name="Freeform 974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3" name="Freeform 975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4" name="Freeform 976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5" name="Freeform 977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6" name="Freeform 978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7" name="Freeform 979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8" name="Freeform 980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9" name="Freeform 981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0" name="Freeform 982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1" name="Freeform 983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2" name="Freeform 984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3" name="Freeform 985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4" name="Freeform 986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5" name="Freeform 987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6" name="Freeform 988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7" name="Freeform 989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8" name="Freeform 990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9" name="Freeform 991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0" name="Freeform 992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" name="Freeform 993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2" name="Freeform 994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3" name="Freeform 995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4" name="Freeform 996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5" name="Freeform 997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6" name="Freeform 998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7" name="Freeform 999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8" name="Freeform 1000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9" name="Freeform 1001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0" name="Freeform 1002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1" name="Freeform 1003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2" name="Freeform 1004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3" name="Freeform 1005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4" name="Freeform 1006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5" name="Freeform 1007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6" name="Freeform 1008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7" name="Freeform 1009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8" name="Freeform 1010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9" name="Freeform 1011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0" name="Freeform 1012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1" name="Freeform 1013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2" name="Freeform 1014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3" name="Freeform 1015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4" name="Freeform 1016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5" name="Freeform 1017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6" name="Freeform 1018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7" name="Freeform 1019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8" name="Freeform 1020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9" name="Freeform 1021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0" name="Freeform 1022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1" name="Freeform 1023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2" name="Freeform 1024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3" name="Freeform 1025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4" name="Freeform 1026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5" name="Freeform 1027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6" name="Freeform 1028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7" name="Freeform 1029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8" name="Freeform 1030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9" name="Freeform 1031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0" name="Freeform 1032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1" name="Freeform 1033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2" name="Freeform 1034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3" name="Freeform 1035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4" name="Freeform 1036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5" name="Freeform 1037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6" name="Freeform 1038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7" name="Freeform 1039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8" name="Freeform 1040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9" name="Freeform 1041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0" name="Freeform 1042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1" name="Freeform 1043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2" name="Freeform 1044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3" name="Freeform 1045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4" name="Freeform 1046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5" name="Freeform 1047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6" name="Freeform 1048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7" name="Freeform 1049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8" name="Freeform 1050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9" name="Freeform 1051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0" name="Freeform 1052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1" name="Freeform 1053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2" name="Freeform 1054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3" name="Freeform 1055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4" name="Freeform 1056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5" name="Freeform 1057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6" name="Freeform 1058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7" name="Freeform 1059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07" name="Group 1060"/>
            <p:cNvGrpSpPr>
              <a:grpSpLocks/>
            </p:cNvGrpSpPr>
            <p:nvPr/>
          </p:nvGrpSpPr>
          <p:grpSpPr bwMode="auto">
            <a:xfrm rot="2636574">
              <a:off x="887" y="2106"/>
              <a:ext cx="112" cy="207"/>
              <a:chOff x="615" y="810"/>
              <a:chExt cx="819" cy="1131"/>
            </a:xfrm>
          </p:grpSpPr>
          <p:sp>
            <p:nvSpPr>
              <p:cNvPr id="26208" name="Freeform 1061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9" name="Freeform 1062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0" name="Freeform 1063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1" name="Freeform 1064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2" name="Freeform 1065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3" name="Freeform 1066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4" name="Freeform 1067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5" name="Freeform 1068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6" name="Freeform 1069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7" name="Freeform 1070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8" name="Freeform 1071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9" name="Freeform 1072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0" name="Freeform 1073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1" name="Freeform 1074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" name="Freeform 1075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3" name="Freeform 1076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4" name="Freeform 1077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5" name="Freeform 1078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6" name="Freeform 1079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" name="Freeform 1080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" name="Freeform 1081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" name="Freeform 1082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" name="Freeform 1083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" name="Freeform 1084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" name="Freeform 1085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" name="Freeform 1086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" name="Freeform 1087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" name="Freeform 1088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" name="Freeform 1089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" name="Freeform 1090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" name="Freeform 1091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9" name="Freeform 1092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0" name="Freeform 1093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1" name="Freeform 1094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2" name="Freeform 1095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3" name="Freeform 1096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" name="Freeform 1097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" name="Freeform 1098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" name="Freeform 1099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" name="Freeform 1100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" name="Freeform 1101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" name="Freeform 1102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" name="Freeform 1103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1" name="Freeform 1104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2" name="Freeform 1105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3" name="Freeform 1106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4" name="Freeform 1107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5" name="Freeform 1108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6" name="Freeform 1109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7" name="Freeform 1110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8" name="Freeform 1111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9" name="Freeform 1112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0" name="Freeform 1113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1" name="Freeform 1114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2" name="Freeform 1115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3" name="Freeform 1116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4" name="Freeform 1117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5" name="Freeform 1118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6" name="Freeform 1119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7" name="Freeform 1120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8" name="Freeform 1121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9" name="Freeform 1122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0" name="Freeform 1123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1" name="Freeform 1124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2" name="Freeform 1125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3" name="Freeform 1126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4" name="Freeform 1127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5" name="Freeform 1128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6" name="Freeform 1129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7" name="Freeform 1130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8" name="Freeform 1131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9" name="Freeform 1132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0" name="Freeform 1133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1" name="Freeform 1134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2" name="Freeform 1135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3" name="Freeform 1136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4" name="Freeform 1137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5" name="Freeform 1138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6" name="Freeform 1139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7" name="Freeform 1140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8" name="Freeform 1141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9" name="Freeform 1142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0" name="Freeform 1143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1" name="Freeform 1144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2" name="Freeform 1145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3" name="Freeform 1146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4" name="Freeform 1147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5" name="Freeform 1148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6" name="Freeform 1149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7" name="Freeform 1150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8" name="Freeform 1151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9" name="Freeform 1152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0" name="Freeform 1153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1" name="Freeform 1154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2" name="Freeform 1155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3" name="Freeform 1156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4" name="Freeform 1157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5" name="Freeform 1158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6" name="Freeform 1159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7" name="Freeform 1160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8" name="Freeform 1161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9" name="Freeform 1162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0" name="Freeform 1163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1" name="Freeform 1164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2" name="Freeform 1165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3" name="Freeform 1166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4" name="Freeform 1167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5" name="Freeform 1168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6" name="Freeform 1169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" name="Freeform 1170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8" name="Freeform 1171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9" name="Freeform 1172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0" name="Freeform 1173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1" name="Freeform 1174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2" name="Freeform 1175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3" name="Freeform 1176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4" name="Freeform 1177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5" name="Freeform 1178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6" name="Freeform 1179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7" name="Freeform 1180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8" name="Freeform 1181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9" name="Freeform 1182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0" name="Freeform 1183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1" name="Freeform 1184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2" name="Freeform 1185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3" name="Freeform 1186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4" name="Freeform 1187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5" name="Freeform 1188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6" name="Freeform 1189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7" name="Freeform 1190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8" name="Freeform 1191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9" name="Freeform 1192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0" name="Freeform 1193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1" name="Freeform 1194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2" name="Freeform 1195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3" name="Freeform 1196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4" name="Freeform 1197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5" name="Freeform 1198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6" name="Freeform 1199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7" name="Freeform 1200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8" name="Freeform 1201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9" name="Freeform 1202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0" name="Freeform 1203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1" name="Freeform 1204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2" name="Freeform 1205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3" name="Freeform 1206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4" name="Freeform 1207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5" name="Freeform 1208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6" name="Freeform 1209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7" name="Freeform 1210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8" name="Freeform 1211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9" name="Freeform 1212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0" name="Freeform 1213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1" name="Freeform 1214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2" name="Freeform 1215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3" name="Freeform 1216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4" name="Freeform 1217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5" name="Freeform 1218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6" name="Freeform 1219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7" name="Freeform 1220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8" name="Freeform 1221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9" name="Freeform 1222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0" name="Freeform 1223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1" name="Freeform 1224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2" name="Freeform 1225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3" name="Freeform 1226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4" name="Freeform 1227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5" name="Freeform 1228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6" name="Freeform 1229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7" name="Freeform 1230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8" name="Freeform 1231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9" name="Freeform 1232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0" name="Freeform 1233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1" name="Freeform 1234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2" name="Freeform 1235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3" name="Freeform 1236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4" name="Freeform 1237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5" name="Freeform 1238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6" name="Freeform 1239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7" name="Freeform 1240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8" name="Freeform 1241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9" name="Freeform 1242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0" name="Freeform 1243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1" name="Freeform 1244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2" name="Freeform 1245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3" name="Freeform 1246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4" name="Freeform 1247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5" name="Freeform 1248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6" name="Freeform 1249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7" name="Freeform 1250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8" name="Freeform 1251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9" name="Freeform 1252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0" name="Freeform 1253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1" name="Freeform 1254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2" name="Freeform 1255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3" name="Freeform 1256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4" name="Freeform 1257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5" name="Freeform 1258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6" name="Freeform 1259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7" name="Freeform 1260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261"/>
          <p:cNvGrpSpPr>
            <a:grpSpLocks/>
          </p:cNvGrpSpPr>
          <p:nvPr/>
        </p:nvGrpSpPr>
        <p:grpSpPr bwMode="auto">
          <a:xfrm>
            <a:off x="5192713" y="3476625"/>
            <a:ext cx="446087" cy="608013"/>
            <a:chOff x="829" y="2106"/>
            <a:chExt cx="300" cy="417"/>
          </a:xfrm>
        </p:grpSpPr>
        <p:grpSp>
          <p:nvGrpSpPr>
            <p:cNvPr id="25602" name="Group 1262"/>
            <p:cNvGrpSpPr>
              <a:grpSpLocks/>
            </p:cNvGrpSpPr>
            <p:nvPr/>
          </p:nvGrpSpPr>
          <p:grpSpPr bwMode="auto">
            <a:xfrm rot="2636574">
              <a:off x="829" y="2316"/>
              <a:ext cx="112" cy="207"/>
              <a:chOff x="615" y="810"/>
              <a:chExt cx="819" cy="1131"/>
            </a:xfrm>
          </p:grpSpPr>
          <p:sp>
            <p:nvSpPr>
              <p:cNvPr id="26005" name="Freeform 1263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6" name="Freeform 1264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7" name="Freeform 1265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8" name="Freeform 1266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9" name="Freeform 1267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0" name="Freeform 1268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1" name="Freeform 1269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Freeform 1270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3" name="Freeform 1271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4" name="Freeform 1272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5" name="Freeform 1273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6" name="Freeform 1274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7" name="Freeform 1275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8" name="Freeform 1276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9" name="Freeform 1277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Freeform 1278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1" name="Freeform 1279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2" name="Freeform 1280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3" name="Freeform 1281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4" name="Freeform 1282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5" name="Freeform 1283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6" name="Freeform 1284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7" name="Freeform 1285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Freeform 1286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9" name="Freeform 1287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0" name="Freeform 1288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1" name="Freeform 1289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1290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Freeform 1291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Freeform 1292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Freeform 1293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1294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7" name="Freeform 1295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8" name="Freeform 1296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9" name="Freeform 1297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0" name="Freeform 1298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Freeform 1299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Freeform 1300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Freeform 1301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Freeform 1302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Freeform 1303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6" name="Freeform 1304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7" name="Freeform 1305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Freeform 1306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Freeform 1307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Freeform 1308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Freeform 1309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Freeform 1310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3" name="Freeform 1311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4" name="Freeform 1312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5" name="Freeform 1313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6" name="Freeform 1314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7" name="Freeform 1315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8" name="Freeform 1316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9" name="Freeform 1317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Freeform 1318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1319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1320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Freeform 1321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Freeform 1322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5" name="Freeform 1323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Freeform 1324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Freeform 1325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Freeform 1326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Freeform 1327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Freeform 1328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1" name="Freeform 1329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Freeform 1330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3" name="Freeform 1331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Freeform 1332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Freeform 1333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6" name="Freeform 1334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7" name="Freeform 1335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8" name="Freeform 1336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9" name="Freeform 1337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0" name="Freeform 1338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1" name="Freeform 1339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2" name="Freeform 1340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3" name="Freeform 1341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4" name="Freeform 1342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5" name="Freeform 1343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Freeform 1344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Freeform 1345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8" name="Freeform 1346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9" name="Freeform 1347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0" name="Freeform 1348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1" name="Freeform 1349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2" name="Freeform 1350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3" name="Freeform 1351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4" name="Freeform 1352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5" name="Freeform 1353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6" name="Freeform 1354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7" name="Freeform 1355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8" name="Freeform 1356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9" name="Freeform 1357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0" name="Freeform 1358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1" name="Freeform 1359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2" name="Freeform 1360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3" name="Freeform 1361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Freeform 1362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5" name="Freeform 1363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Freeform 1364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Freeform 1365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8" name="Freeform 1366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9" name="Freeform 1367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0" name="Freeform 1368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1" name="Freeform 1369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" name="Freeform 1370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3" name="Freeform 1371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4" name="Freeform 1372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5" name="Freeform 1373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" name="Freeform 1374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7" name="Freeform 1375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Freeform 1376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" name="Freeform 1377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" name="Freeform 1378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1" name="Freeform 1379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2" name="Freeform 1380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3" name="Freeform 1381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4" name="Freeform 1382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Freeform 1383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" name="Freeform 1384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7" name="Freeform 1385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8" name="Freeform 1386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9" name="Freeform 1387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0" name="Freeform 1388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1" name="Freeform 1389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2" name="Freeform 1390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3" name="Freeform 1391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4" name="Freeform 1392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" name="Freeform 1393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6" name="Freeform 1394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7" name="Freeform 1395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8" name="Freeform 1396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9" name="Freeform 1397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0" name="Freeform 1398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1" name="Freeform 1399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2" name="Freeform 1400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3" name="Freeform 1401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4" name="Freeform 1402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5" name="Freeform 1403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6" name="Freeform 1404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7" name="Freeform 1405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" name="Freeform 1406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" name="Freeform 1407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0" name="Freeform 1408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1" name="Freeform 1409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" name="Freeform 1410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" name="Freeform 1411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4" name="Freeform 1412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5" name="Freeform 1413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6" name="Freeform 1414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7" name="Freeform 1415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" name="Freeform 1416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9" name="Freeform 1417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0" name="Freeform 1418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1" name="Freeform 1419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2" name="Freeform 1420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3" name="Freeform 1421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Freeform 1422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5" name="Freeform 1423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6" name="Freeform 1424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7" name="Freeform 1425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8" name="Freeform 1426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9" name="Freeform 1427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0" name="Freeform 1428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1" name="Freeform 1429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Freeform 1430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3" name="Freeform 1431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4" name="Freeform 1432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5" name="Freeform 1433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6" name="Freeform 1434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7" name="Freeform 1435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8" name="Freeform 1436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9" name="Freeform 1437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Freeform 1438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1" name="Freeform 1439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2" name="Freeform 1440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3" name="Freeform 1441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4" name="Freeform 1442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5" name="Freeform 1443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6" name="Freeform 1444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Freeform 1445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Freeform 1446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Freeform 1447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Freeform 1448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1" name="Freeform 1449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2" name="Freeform 1450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3" name="Freeform 1451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4" name="Freeform 1452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5" name="Freeform 1453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6" name="Freeform 1454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7" name="Freeform 1455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8" name="Freeform 1456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9" name="Freeform 1457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0" name="Freeform 1458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1" name="Freeform 1459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2" name="Freeform 1460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3" name="Freeform 1461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4" name="Freeform 1462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3" name="Group 1463"/>
            <p:cNvGrpSpPr>
              <a:grpSpLocks/>
            </p:cNvGrpSpPr>
            <p:nvPr/>
          </p:nvGrpSpPr>
          <p:grpSpPr bwMode="auto">
            <a:xfrm rot="2636574">
              <a:off x="1017" y="2186"/>
              <a:ext cx="112" cy="207"/>
              <a:chOff x="615" y="810"/>
              <a:chExt cx="819" cy="1131"/>
            </a:xfrm>
          </p:grpSpPr>
          <p:sp>
            <p:nvSpPr>
              <p:cNvPr id="25805" name="Freeform 1464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Freeform 1465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Freeform 1466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Freeform 1467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Freeform 1468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Freeform 1469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Freeform 1470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Freeform 1471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Freeform 1472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Freeform 1473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Freeform 1474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Freeform 1475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Freeform 1476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Freeform 1477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Freeform 1478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Freeform 1479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Freeform 1480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1481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Freeform 1482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Freeform 1483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Freeform 1484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Freeform 1485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Freeform 1486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Freeform 1487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Freeform 1488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Freeform 1489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Freeform 1490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Freeform 1491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3" name="Freeform 1492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Freeform 1493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Freeform 1494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Freeform 1495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Freeform 1496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Freeform 1497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Freeform 1498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Freeform 1499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Freeform 1500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Freeform 1501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Freeform 1502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Freeform 1503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Freeform 1504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Freeform 1505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Freeform 1506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Freeform 1507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Freeform 1508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Freeform 1509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Freeform 1510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Freeform 1511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Freeform 1512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Freeform 1513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Freeform 1514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Freeform 1515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Freeform 1516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Freeform 1517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Freeform 1518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Freeform 1519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Freeform 1520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Freeform 1521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1522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Freeform 1523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Freeform 1524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Freeform 1525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Freeform 1526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Freeform 1527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Freeform 1528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Freeform 1529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Freeform 1530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Freeform 1531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Freeform 1532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4" name="Freeform 1533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5" name="Freeform 1534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Freeform 1535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Freeform 1536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Freeform 1537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Freeform 1538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Freeform 1539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Freeform 1540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Freeform 1541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Freeform 1542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Freeform 1543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Freeform 1544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Freeform 1545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Freeform 1546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Freeform 1547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Freeform 1548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Freeform 1549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1550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1551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1552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1553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1554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Freeform 1555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7" name="Freeform 1556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Freeform 1557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1558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Freeform 1559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1560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1561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1562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1563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1564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1565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Freeform 1566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1567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Freeform 1568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1569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Freeform 1570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Freeform 1571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Freeform 1572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Freeform 1573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Freeform 1574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Freeform 1575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1576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Freeform 1577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Freeform 1578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Freeform 1579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Freeform 1580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Freeform 1581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Freeform 1582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Freeform 1583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Freeform 1584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Freeform 1585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Freeform 1586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Freeform 1587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Freeform 1588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Freeform 1589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Freeform 1590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Freeform 1591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" name="Freeform 1592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" name="Freeform 1593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" name="Freeform 1594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" name="Freeform 1595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" name="Freeform 1596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" name="Freeform 1597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" name="Freeform 1598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" name="Freeform 1599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" name="Freeform 1600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" name="Freeform 1601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" name="Freeform 1602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" name="Freeform 1603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" name="Freeform 1604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" name="Freeform 1605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" name="Freeform 1606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8" name="Freeform 1607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9" name="Freeform 1608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0" name="Freeform 1609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1" name="Freeform 1610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2" name="Freeform 1611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3" name="Freeform 1612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4" name="Freeform 1613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5" name="Freeform 1614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6" name="Freeform 1615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7" name="Freeform 1616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8" name="Freeform 1617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9" name="Freeform 1618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0" name="Freeform 1619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1" name="Freeform 1620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2" name="Freeform 1621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3" name="Freeform 1622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4" name="Freeform 1623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5" name="Freeform 1624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6" name="Freeform 1625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7" name="Freeform 1626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8" name="Freeform 1627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9" name="Freeform 1628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0" name="Freeform 1629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1" name="Freeform 1630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2" name="Freeform 1631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3" name="Freeform 1632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4" name="Freeform 1633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5" name="Freeform 1634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6" name="Freeform 1635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7" name="Freeform 1636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8" name="Freeform 1637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9" name="Freeform 1638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0" name="Freeform 1639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1" name="Freeform 1640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2" name="Freeform 1641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3" name="Freeform 1642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4" name="Freeform 1643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5" name="Freeform 1644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6" name="Freeform 1645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7" name="Freeform 1646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8" name="Freeform 1647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9" name="Freeform 1648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0" name="Freeform 1649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1" name="Freeform 1650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2" name="Freeform 1651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3" name="Freeform 1652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4" name="Freeform 1653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5" name="Freeform 1654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Freeform 1655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7" name="Freeform 1656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8" name="Freeform 1657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9" name="Freeform 1658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0" name="Freeform 1659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1" name="Freeform 1660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2" name="Freeform 1661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3" name="Freeform 1662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Freeform 1663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4" name="Group 1664"/>
            <p:cNvGrpSpPr>
              <a:grpSpLocks/>
            </p:cNvGrpSpPr>
            <p:nvPr/>
          </p:nvGrpSpPr>
          <p:grpSpPr bwMode="auto">
            <a:xfrm rot="2636574">
              <a:off x="887" y="2106"/>
              <a:ext cx="112" cy="207"/>
              <a:chOff x="615" y="810"/>
              <a:chExt cx="819" cy="1131"/>
            </a:xfrm>
          </p:grpSpPr>
          <p:sp>
            <p:nvSpPr>
              <p:cNvPr id="25605" name="Freeform 1665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Freeform 1666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Freeform 1667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Freeform 1668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1669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1670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1671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Freeform 1672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1673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1674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Freeform 1675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1676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1677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678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679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1680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1681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1682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1683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1684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1685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1686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1687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1688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Freeform 1689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1690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1691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Freeform 1692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Freeform 1693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Freeform 1694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Freeform 1695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 1696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 1697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1698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1699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1700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Freeform 1701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Freeform 1702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Freeform 1703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Freeform 1704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1705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Freeform 1706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1707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1708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1709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1710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1711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1712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1713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1714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1715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1716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1717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1718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1719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1720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1721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1722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1723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1724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1725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1726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1727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1728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1729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1730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1731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1732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1733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1734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1735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1736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1737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1738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1739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1740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1741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1742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1743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1744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1745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1746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1747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748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1749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1750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1751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1752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1753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1754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1755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1756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1757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1758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1759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1760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1761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1762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1763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1764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1765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1766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1767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1768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1769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1770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1771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1772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1773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1774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1775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1776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1777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1778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1779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1780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1781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Freeform 1782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Freeform 1783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Freeform 1784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Freeform 1785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Freeform 1786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1787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Freeform 1788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Freeform 1789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1790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1791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1792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1793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794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1795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1796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1797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1798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1799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800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1801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1802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1803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1804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1805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1806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807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1808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809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1810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1811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1812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1813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1814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1815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1816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1817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1818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1819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1820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1821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1822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1823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1824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1825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1826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Freeform 1827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Freeform 1828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1829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1830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1831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1832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833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Freeform 1834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Freeform 1835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Freeform 1836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Freeform 1837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Freeform 1838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Freeform 1839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Freeform 1840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Freeform 1841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Freeform 1842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Freeform 1843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Freeform 1844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Freeform 1845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1846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1847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Freeform 1848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1849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1850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Freeform 1851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Freeform 1852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Freeform 1853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1854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Freeform 1855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Freeform 1856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1857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Freeform 1858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Freeform 1859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1860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1861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Freeform 1862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1863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1864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1865"/>
          <p:cNvGrpSpPr>
            <a:grpSpLocks/>
          </p:cNvGrpSpPr>
          <p:nvPr/>
        </p:nvGrpSpPr>
        <p:grpSpPr bwMode="auto">
          <a:xfrm>
            <a:off x="601663" y="1050925"/>
            <a:ext cx="1060450" cy="1219200"/>
            <a:chOff x="722" y="327"/>
            <a:chExt cx="668" cy="768"/>
          </a:xfrm>
        </p:grpSpPr>
        <p:sp>
          <p:nvSpPr>
            <p:cNvPr id="7146" name="Freeform 1866"/>
            <p:cNvSpPr>
              <a:spLocks/>
            </p:cNvSpPr>
            <p:nvPr/>
          </p:nvSpPr>
          <p:spPr bwMode="auto">
            <a:xfrm>
              <a:off x="795" y="837"/>
              <a:ext cx="391" cy="120"/>
            </a:xfrm>
            <a:custGeom>
              <a:avLst/>
              <a:gdLst>
                <a:gd name="T0" fmla="*/ 0 w 782"/>
                <a:gd name="T1" fmla="*/ 0 h 238"/>
                <a:gd name="T2" fmla="*/ 121 w 782"/>
                <a:gd name="T3" fmla="*/ 0 h 238"/>
                <a:gd name="T4" fmla="*/ 134 w 782"/>
                <a:gd name="T5" fmla="*/ 26 h 238"/>
                <a:gd name="T6" fmla="*/ 150 w 782"/>
                <a:gd name="T7" fmla="*/ 50 h 238"/>
                <a:gd name="T8" fmla="*/ 162 w 782"/>
                <a:gd name="T9" fmla="*/ 57 h 238"/>
                <a:gd name="T10" fmla="*/ 177 w 782"/>
                <a:gd name="T11" fmla="*/ 66 h 238"/>
                <a:gd name="T12" fmla="*/ 196 w 782"/>
                <a:gd name="T13" fmla="*/ 71 h 238"/>
                <a:gd name="T14" fmla="*/ 214 w 782"/>
                <a:gd name="T15" fmla="*/ 76 h 238"/>
                <a:gd name="T16" fmla="*/ 234 w 782"/>
                <a:gd name="T17" fmla="*/ 78 h 238"/>
                <a:gd name="T18" fmla="*/ 252 w 782"/>
                <a:gd name="T19" fmla="*/ 78 h 238"/>
                <a:gd name="T20" fmla="*/ 266 w 782"/>
                <a:gd name="T21" fmla="*/ 77 h 238"/>
                <a:gd name="T22" fmla="*/ 282 w 782"/>
                <a:gd name="T23" fmla="*/ 74 h 238"/>
                <a:gd name="T24" fmla="*/ 295 w 782"/>
                <a:gd name="T25" fmla="*/ 70 h 238"/>
                <a:gd name="T26" fmla="*/ 308 w 782"/>
                <a:gd name="T27" fmla="*/ 64 h 238"/>
                <a:gd name="T28" fmla="*/ 321 w 782"/>
                <a:gd name="T29" fmla="*/ 56 h 238"/>
                <a:gd name="T30" fmla="*/ 329 w 782"/>
                <a:gd name="T31" fmla="*/ 48 h 238"/>
                <a:gd name="T32" fmla="*/ 351 w 782"/>
                <a:gd name="T33" fmla="*/ 13 h 238"/>
                <a:gd name="T34" fmla="*/ 391 w 782"/>
                <a:gd name="T35" fmla="*/ 13 h 238"/>
                <a:gd name="T36" fmla="*/ 388 w 782"/>
                <a:gd name="T37" fmla="*/ 76 h 238"/>
                <a:gd name="T38" fmla="*/ 353 w 782"/>
                <a:gd name="T39" fmla="*/ 76 h 238"/>
                <a:gd name="T40" fmla="*/ 339 w 782"/>
                <a:gd name="T41" fmla="*/ 89 h 238"/>
                <a:gd name="T42" fmla="*/ 325 w 782"/>
                <a:gd name="T43" fmla="*/ 99 h 238"/>
                <a:gd name="T44" fmla="*/ 303 w 782"/>
                <a:gd name="T45" fmla="*/ 110 h 238"/>
                <a:gd name="T46" fmla="*/ 282 w 782"/>
                <a:gd name="T47" fmla="*/ 117 h 238"/>
                <a:gd name="T48" fmla="*/ 266 w 782"/>
                <a:gd name="T49" fmla="*/ 119 h 238"/>
                <a:gd name="T50" fmla="*/ 248 w 782"/>
                <a:gd name="T51" fmla="*/ 120 h 238"/>
                <a:gd name="T52" fmla="*/ 229 w 782"/>
                <a:gd name="T53" fmla="*/ 120 h 238"/>
                <a:gd name="T54" fmla="*/ 207 w 782"/>
                <a:gd name="T55" fmla="*/ 117 h 238"/>
                <a:gd name="T56" fmla="*/ 190 w 782"/>
                <a:gd name="T57" fmla="*/ 114 h 238"/>
                <a:gd name="T58" fmla="*/ 172 w 782"/>
                <a:gd name="T59" fmla="*/ 108 h 238"/>
                <a:gd name="T60" fmla="*/ 156 w 782"/>
                <a:gd name="T61" fmla="*/ 102 h 238"/>
                <a:gd name="T62" fmla="*/ 139 w 782"/>
                <a:gd name="T63" fmla="*/ 92 h 238"/>
                <a:gd name="T64" fmla="*/ 113 w 782"/>
                <a:gd name="T65" fmla="*/ 73 h 238"/>
                <a:gd name="T66" fmla="*/ 0 w 782"/>
                <a:gd name="T67" fmla="*/ 73 h 238"/>
                <a:gd name="T68" fmla="*/ 0 w 782"/>
                <a:gd name="T69" fmla="*/ 0 h 238"/>
                <a:gd name="T70" fmla="*/ 0 w 782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2"/>
                <a:gd name="T109" fmla="*/ 0 h 238"/>
                <a:gd name="T110" fmla="*/ 782 w 782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2" h="238">
                  <a:moveTo>
                    <a:pt x="0" y="0"/>
                  </a:moveTo>
                  <a:lnTo>
                    <a:pt x="242" y="0"/>
                  </a:lnTo>
                  <a:lnTo>
                    <a:pt x="267" y="52"/>
                  </a:lnTo>
                  <a:lnTo>
                    <a:pt x="299" y="100"/>
                  </a:lnTo>
                  <a:lnTo>
                    <a:pt x="324" y="114"/>
                  </a:lnTo>
                  <a:lnTo>
                    <a:pt x="354" y="130"/>
                  </a:lnTo>
                  <a:lnTo>
                    <a:pt x="391" y="141"/>
                  </a:lnTo>
                  <a:lnTo>
                    <a:pt x="429" y="150"/>
                  </a:lnTo>
                  <a:lnTo>
                    <a:pt x="469" y="155"/>
                  </a:lnTo>
                  <a:lnTo>
                    <a:pt x="504" y="155"/>
                  </a:lnTo>
                  <a:lnTo>
                    <a:pt x="531" y="153"/>
                  </a:lnTo>
                  <a:lnTo>
                    <a:pt x="563" y="146"/>
                  </a:lnTo>
                  <a:lnTo>
                    <a:pt x="590" y="138"/>
                  </a:lnTo>
                  <a:lnTo>
                    <a:pt x="615" y="127"/>
                  </a:lnTo>
                  <a:lnTo>
                    <a:pt x="641" y="111"/>
                  </a:lnTo>
                  <a:lnTo>
                    <a:pt x="658" y="96"/>
                  </a:lnTo>
                  <a:lnTo>
                    <a:pt x="702" y="25"/>
                  </a:lnTo>
                  <a:lnTo>
                    <a:pt x="782" y="25"/>
                  </a:lnTo>
                  <a:lnTo>
                    <a:pt x="775" y="150"/>
                  </a:lnTo>
                  <a:lnTo>
                    <a:pt x="705" y="150"/>
                  </a:lnTo>
                  <a:lnTo>
                    <a:pt x="677" y="177"/>
                  </a:lnTo>
                  <a:lnTo>
                    <a:pt x="650" y="197"/>
                  </a:lnTo>
                  <a:lnTo>
                    <a:pt x="606" y="219"/>
                  </a:lnTo>
                  <a:lnTo>
                    <a:pt x="564" y="232"/>
                  </a:lnTo>
                  <a:lnTo>
                    <a:pt x="531" y="236"/>
                  </a:lnTo>
                  <a:lnTo>
                    <a:pt x="497" y="238"/>
                  </a:lnTo>
                  <a:lnTo>
                    <a:pt x="458" y="238"/>
                  </a:lnTo>
                  <a:lnTo>
                    <a:pt x="415" y="233"/>
                  </a:lnTo>
                  <a:lnTo>
                    <a:pt x="380" y="226"/>
                  </a:lnTo>
                  <a:lnTo>
                    <a:pt x="343" y="215"/>
                  </a:lnTo>
                  <a:lnTo>
                    <a:pt x="311" y="202"/>
                  </a:lnTo>
                  <a:lnTo>
                    <a:pt x="278" y="183"/>
                  </a:lnTo>
                  <a:lnTo>
                    <a:pt x="227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7" name="Freeform 1867"/>
            <p:cNvSpPr>
              <a:spLocks/>
            </p:cNvSpPr>
            <p:nvPr/>
          </p:nvSpPr>
          <p:spPr bwMode="auto">
            <a:xfrm>
              <a:off x="748" y="374"/>
              <a:ext cx="592" cy="685"/>
            </a:xfrm>
            <a:custGeom>
              <a:avLst/>
              <a:gdLst>
                <a:gd name="T0" fmla="*/ 84 w 1236"/>
                <a:gd name="T1" fmla="*/ 101 h 1418"/>
                <a:gd name="T2" fmla="*/ 70 w 1236"/>
                <a:gd name="T3" fmla="*/ 52 h 1418"/>
                <a:gd name="T4" fmla="*/ 81 w 1236"/>
                <a:gd name="T5" fmla="*/ 3 h 1418"/>
                <a:gd name="T6" fmla="*/ 265 w 1236"/>
                <a:gd name="T7" fmla="*/ 30 h 1418"/>
                <a:gd name="T8" fmla="*/ 290 w 1236"/>
                <a:gd name="T9" fmla="*/ 6 h 1418"/>
                <a:gd name="T10" fmla="*/ 334 w 1236"/>
                <a:gd name="T11" fmla="*/ 17 h 1418"/>
                <a:gd name="T12" fmla="*/ 350 w 1236"/>
                <a:gd name="T13" fmla="*/ 30 h 1418"/>
                <a:gd name="T14" fmla="*/ 507 w 1236"/>
                <a:gd name="T15" fmla="*/ 0 h 1418"/>
                <a:gd name="T16" fmla="*/ 528 w 1236"/>
                <a:gd name="T17" fmla="*/ 47 h 1418"/>
                <a:gd name="T18" fmla="*/ 511 w 1236"/>
                <a:gd name="T19" fmla="*/ 103 h 1418"/>
                <a:gd name="T20" fmla="*/ 339 w 1236"/>
                <a:gd name="T21" fmla="*/ 60 h 1418"/>
                <a:gd name="T22" fmla="*/ 336 w 1236"/>
                <a:gd name="T23" fmla="*/ 147 h 1418"/>
                <a:gd name="T24" fmla="*/ 361 w 1236"/>
                <a:gd name="T25" fmla="*/ 158 h 1418"/>
                <a:gd name="T26" fmla="*/ 403 w 1236"/>
                <a:gd name="T27" fmla="*/ 269 h 1418"/>
                <a:gd name="T28" fmla="*/ 422 w 1236"/>
                <a:gd name="T29" fmla="*/ 304 h 1418"/>
                <a:gd name="T30" fmla="*/ 504 w 1236"/>
                <a:gd name="T31" fmla="*/ 309 h 1418"/>
                <a:gd name="T32" fmla="*/ 558 w 1236"/>
                <a:gd name="T33" fmla="*/ 349 h 1418"/>
                <a:gd name="T34" fmla="*/ 592 w 1236"/>
                <a:gd name="T35" fmla="*/ 414 h 1418"/>
                <a:gd name="T36" fmla="*/ 589 w 1236"/>
                <a:gd name="T37" fmla="*/ 685 h 1418"/>
                <a:gd name="T38" fmla="*/ 471 w 1236"/>
                <a:gd name="T39" fmla="*/ 684 h 1418"/>
                <a:gd name="T40" fmla="*/ 471 w 1236"/>
                <a:gd name="T41" fmla="*/ 538 h 1418"/>
                <a:gd name="T42" fmla="*/ 438 w 1236"/>
                <a:gd name="T43" fmla="*/ 511 h 1418"/>
                <a:gd name="T44" fmla="*/ 396 w 1236"/>
                <a:gd name="T45" fmla="*/ 511 h 1418"/>
                <a:gd name="T46" fmla="*/ 325 w 1236"/>
                <a:gd name="T47" fmla="*/ 552 h 1418"/>
                <a:gd name="T48" fmla="*/ 267 w 1236"/>
                <a:gd name="T49" fmla="*/ 548 h 1418"/>
                <a:gd name="T50" fmla="*/ 223 w 1236"/>
                <a:gd name="T51" fmla="*/ 534 h 1418"/>
                <a:gd name="T52" fmla="*/ 176 w 1236"/>
                <a:gd name="T53" fmla="*/ 496 h 1418"/>
                <a:gd name="T54" fmla="*/ 64 w 1236"/>
                <a:gd name="T55" fmla="*/ 501 h 1418"/>
                <a:gd name="T56" fmla="*/ 58 w 1236"/>
                <a:gd name="T57" fmla="*/ 541 h 1418"/>
                <a:gd name="T58" fmla="*/ 0 w 1236"/>
                <a:gd name="T59" fmla="*/ 542 h 1418"/>
                <a:gd name="T60" fmla="*/ 0 w 1236"/>
                <a:gd name="T61" fmla="*/ 273 h 1418"/>
                <a:gd name="T62" fmla="*/ 60 w 1236"/>
                <a:gd name="T63" fmla="*/ 276 h 1418"/>
                <a:gd name="T64" fmla="*/ 63 w 1236"/>
                <a:gd name="T65" fmla="*/ 306 h 1418"/>
                <a:gd name="T66" fmla="*/ 170 w 1236"/>
                <a:gd name="T67" fmla="*/ 304 h 1418"/>
                <a:gd name="T68" fmla="*/ 212 w 1236"/>
                <a:gd name="T69" fmla="*/ 211 h 1418"/>
                <a:gd name="T70" fmla="*/ 208 w 1236"/>
                <a:gd name="T71" fmla="*/ 186 h 1418"/>
                <a:gd name="T72" fmla="*/ 237 w 1236"/>
                <a:gd name="T73" fmla="*/ 152 h 1418"/>
                <a:gd name="T74" fmla="*/ 263 w 1236"/>
                <a:gd name="T75" fmla="*/ 147 h 1418"/>
                <a:gd name="T76" fmla="*/ 263 w 1236"/>
                <a:gd name="T77" fmla="*/ 60 h 1418"/>
                <a:gd name="T78" fmla="*/ 84 w 1236"/>
                <a:gd name="T79" fmla="*/ 101 h 1418"/>
                <a:gd name="T80" fmla="*/ 84 w 1236"/>
                <a:gd name="T81" fmla="*/ 101 h 1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6"/>
                <a:gd name="T124" fmla="*/ 0 h 1418"/>
                <a:gd name="T125" fmla="*/ 1236 w 1236"/>
                <a:gd name="T126" fmla="*/ 1418 h 1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6" h="1418">
                  <a:moveTo>
                    <a:pt x="176" y="210"/>
                  </a:moveTo>
                  <a:lnTo>
                    <a:pt x="147" y="108"/>
                  </a:lnTo>
                  <a:lnTo>
                    <a:pt x="170" y="6"/>
                  </a:lnTo>
                  <a:lnTo>
                    <a:pt x="554" y="62"/>
                  </a:lnTo>
                  <a:lnTo>
                    <a:pt x="606" y="12"/>
                  </a:lnTo>
                  <a:lnTo>
                    <a:pt x="698" y="36"/>
                  </a:lnTo>
                  <a:lnTo>
                    <a:pt x="731" y="62"/>
                  </a:lnTo>
                  <a:lnTo>
                    <a:pt x="1059" y="0"/>
                  </a:lnTo>
                  <a:lnTo>
                    <a:pt x="1103" y="98"/>
                  </a:lnTo>
                  <a:lnTo>
                    <a:pt x="1066" y="213"/>
                  </a:lnTo>
                  <a:lnTo>
                    <a:pt x="708" y="124"/>
                  </a:lnTo>
                  <a:lnTo>
                    <a:pt x="701" y="305"/>
                  </a:lnTo>
                  <a:lnTo>
                    <a:pt x="754" y="328"/>
                  </a:lnTo>
                  <a:lnTo>
                    <a:pt x="842" y="557"/>
                  </a:lnTo>
                  <a:lnTo>
                    <a:pt x="882" y="630"/>
                  </a:lnTo>
                  <a:lnTo>
                    <a:pt x="1053" y="640"/>
                  </a:lnTo>
                  <a:lnTo>
                    <a:pt x="1164" y="722"/>
                  </a:lnTo>
                  <a:lnTo>
                    <a:pt x="1236" y="857"/>
                  </a:lnTo>
                  <a:lnTo>
                    <a:pt x="1230" y="1418"/>
                  </a:lnTo>
                  <a:lnTo>
                    <a:pt x="984" y="1415"/>
                  </a:lnTo>
                  <a:lnTo>
                    <a:pt x="984" y="1113"/>
                  </a:lnTo>
                  <a:lnTo>
                    <a:pt x="915" y="1057"/>
                  </a:lnTo>
                  <a:lnTo>
                    <a:pt x="826" y="1057"/>
                  </a:lnTo>
                  <a:lnTo>
                    <a:pt x="679" y="1142"/>
                  </a:lnTo>
                  <a:lnTo>
                    <a:pt x="557" y="1135"/>
                  </a:lnTo>
                  <a:lnTo>
                    <a:pt x="466" y="1106"/>
                  </a:lnTo>
                  <a:lnTo>
                    <a:pt x="367" y="1027"/>
                  </a:lnTo>
                  <a:lnTo>
                    <a:pt x="133" y="1038"/>
                  </a:lnTo>
                  <a:lnTo>
                    <a:pt x="122" y="1119"/>
                  </a:lnTo>
                  <a:lnTo>
                    <a:pt x="0" y="1123"/>
                  </a:lnTo>
                  <a:lnTo>
                    <a:pt x="0" y="565"/>
                  </a:lnTo>
                  <a:lnTo>
                    <a:pt x="125" y="571"/>
                  </a:lnTo>
                  <a:lnTo>
                    <a:pt x="131" y="633"/>
                  </a:lnTo>
                  <a:lnTo>
                    <a:pt x="354" y="630"/>
                  </a:lnTo>
                  <a:lnTo>
                    <a:pt x="443" y="436"/>
                  </a:lnTo>
                  <a:lnTo>
                    <a:pt x="435" y="384"/>
                  </a:lnTo>
                  <a:lnTo>
                    <a:pt x="495" y="314"/>
                  </a:lnTo>
                  <a:lnTo>
                    <a:pt x="550" y="305"/>
                  </a:lnTo>
                  <a:lnTo>
                    <a:pt x="550" y="124"/>
                  </a:lnTo>
                  <a:lnTo>
                    <a:pt x="176" y="210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8" name="Freeform 1868"/>
            <p:cNvSpPr>
              <a:spLocks/>
            </p:cNvSpPr>
            <p:nvPr/>
          </p:nvSpPr>
          <p:spPr bwMode="auto">
            <a:xfrm>
              <a:off x="932" y="543"/>
              <a:ext cx="31" cy="28"/>
            </a:xfrm>
            <a:custGeom>
              <a:avLst/>
              <a:gdLst>
                <a:gd name="T0" fmla="*/ 0 w 63"/>
                <a:gd name="T1" fmla="*/ 21 h 56"/>
                <a:gd name="T2" fmla="*/ 0 w 63"/>
                <a:gd name="T3" fmla="*/ 0 h 56"/>
                <a:gd name="T4" fmla="*/ 31 w 63"/>
                <a:gd name="T5" fmla="*/ 0 h 56"/>
                <a:gd name="T6" fmla="*/ 31 w 63"/>
                <a:gd name="T7" fmla="*/ 28 h 56"/>
                <a:gd name="T8" fmla="*/ 0 w 63"/>
                <a:gd name="T9" fmla="*/ 21 h 56"/>
                <a:gd name="T10" fmla="*/ 0 w 63"/>
                <a:gd name="T11" fmla="*/ 21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6"/>
                <a:gd name="T20" fmla="*/ 63 w 6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6">
                  <a:moveTo>
                    <a:pt x="0" y="4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9" name="Freeform 1869"/>
            <p:cNvSpPr>
              <a:spLocks/>
            </p:cNvSpPr>
            <p:nvPr/>
          </p:nvSpPr>
          <p:spPr bwMode="auto">
            <a:xfrm>
              <a:off x="722" y="859"/>
              <a:ext cx="87" cy="71"/>
            </a:xfrm>
            <a:custGeom>
              <a:avLst/>
              <a:gdLst>
                <a:gd name="T0" fmla="*/ 0 w 174"/>
                <a:gd name="T1" fmla="*/ 71 h 141"/>
                <a:gd name="T2" fmla="*/ 87 w 174"/>
                <a:gd name="T3" fmla="*/ 71 h 141"/>
                <a:gd name="T4" fmla="*/ 87 w 174"/>
                <a:gd name="T5" fmla="*/ 0 h 141"/>
                <a:gd name="T6" fmla="*/ 56 w 174"/>
                <a:gd name="T7" fmla="*/ 0 h 141"/>
                <a:gd name="T8" fmla="*/ 6 w 174"/>
                <a:gd name="T9" fmla="*/ 1 h 141"/>
                <a:gd name="T10" fmla="*/ 0 w 174"/>
                <a:gd name="T11" fmla="*/ 36 h 141"/>
                <a:gd name="T12" fmla="*/ 0 w 174"/>
                <a:gd name="T13" fmla="*/ 71 h 141"/>
                <a:gd name="T14" fmla="*/ 0 w 174"/>
                <a:gd name="T15" fmla="*/ 71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141"/>
                <a:gd name="T26" fmla="*/ 174 w 17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141">
                  <a:moveTo>
                    <a:pt x="0" y="141"/>
                  </a:moveTo>
                  <a:lnTo>
                    <a:pt x="174" y="141"/>
                  </a:lnTo>
                  <a:lnTo>
                    <a:pt x="174" y="0"/>
                  </a:lnTo>
                  <a:lnTo>
                    <a:pt x="112" y="0"/>
                  </a:lnTo>
                  <a:lnTo>
                    <a:pt x="13" y="1"/>
                  </a:lnTo>
                  <a:lnTo>
                    <a:pt x="0" y="7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0" name="Freeform 1870"/>
            <p:cNvSpPr>
              <a:spLocks/>
            </p:cNvSpPr>
            <p:nvPr/>
          </p:nvSpPr>
          <p:spPr bwMode="auto">
            <a:xfrm>
              <a:off x="812" y="358"/>
              <a:ext cx="207" cy="44"/>
            </a:xfrm>
            <a:custGeom>
              <a:avLst/>
              <a:gdLst>
                <a:gd name="T0" fmla="*/ 0 w 413"/>
                <a:gd name="T1" fmla="*/ 30 h 88"/>
                <a:gd name="T2" fmla="*/ 207 w 413"/>
                <a:gd name="T3" fmla="*/ 44 h 88"/>
                <a:gd name="T4" fmla="*/ 200 w 413"/>
                <a:gd name="T5" fmla="*/ 22 h 88"/>
                <a:gd name="T6" fmla="*/ 38 w 413"/>
                <a:gd name="T7" fmla="*/ 0 h 88"/>
                <a:gd name="T8" fmla="*/ 5 w 413"/>
                <a:gd name="T9" fmla="*/ 10 h 88"/>
                <a:gd name="T10" fmla="*/ 0 w 413"/>
                <a:gd name="T11" fmla="*/ 30 h 88"/>
                <a:gd name="T12" fmla="*/ 0 w 413"/>
                <a:gd name="T13" fmla="*/ 3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88"/>
                <a:gd name="T23" fmla="*/ 413 w 413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88">
                  <a:moveTo>
                    <a:pt x="0" y="61"/>
                  </a:moveTo>
                  <a:lnTo>
                    <a:pt x="413" y="88"/>
                  </a:lnTo>
                  <a:lnTo>
                    <a:pt x="400" y="45"/>
                  </a:lnTo>
                  <a:lnTo>
                    <a:pt x="75" y="0"/>
                  </a:lnTo>
                  <a:lnTo>
                    <a:pt x="9" y="1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1" name="Freeform 1871"/>
            <p:cNvSpPr>
              <a:spLocks/>
            </p:cNvSpPr>
            <p:nvPr/>
          </p:nvSpPr>
          <p:spPr bwMode="auto">
            <a:xfrm>
              <a:off x="1048" y="370"/>
              <a:ext cx="35" cy="129"/>
            </a:xfrm>
            <a:custGeom>
              <a:avLst/>
              <a:gdLst>
                <a:gd name="T0" fmla="*/ 0 w 68"/>
                <a:gd name="T1" fmla="*/ 0 h 257"/>
                <a:gd name="T2" fmla="*/ 0 w 68"/>
                <a:gd name="T3" fmla="*/ 129 h 257"/>
                <a:gd name="T4" fmla="*/ 35 w 68"/>
                <a:gd name="T5" fmla="*/ 129 h 257"/>
                <a:gd name="T6" fmla="*/ 35 w 68"/>
                <a:gd name="T7" fmla="*/ 4 h 257"/>
                <a:gd name="T8" fmla="*/ 0 w 68"/>
                <a:gd name="T9" fmla="*/ 0 h 257"/>
                <a:gd name="T10" fmla="*/ 0 w 68"/>
                <a:gd name="T11" fmla="*/ 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257"/>
                <a:gd name="T20" fmla="*/ 68 w 68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257">
                  <a:moveTo>
                    <a:pt x="0" y="0"/>
                  </a:moveTo>
                  <a:lnTo>
                    <a:pt x="0" y="257"/>
                  </a:lnTo>
                  <a:lnTo>
                    <a:pt x="68" y="257"/>
                  </a:lnTo>
                  <a:lnTo>
                    <a:pt x="6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2" name="Freeform 1872"/>
            <p:cNvSpPr>
              <a:spLocks/>
            </p:cNvSpPr>
            <p:nvPr/>
          </p:nvSpPr>
          <p:spPr bwMode="auto">
            <a:xfrm>
              <a:off x="1075" y="358"/>
              <a:ext cx="208" cy="90"/>
            </a:xfrm>
            <a:custGeom>
              <a:avLst/>
              <a:gdLst>
                <a:gd name="T0" fmla="*/ 0 w 417"/>
                <a:gd name="T1" fmla="*/ 38 h 179"/>
                <a:gd name="T2" fmla="*/ 167 w 417"/>
                <a:gd name="T3" fmla="*/ 36 h 179"/>
                <a:gd name="T4" fmla="*/ 183 w 417"/>
                <a:gd name="T5" fmla="*/ 90 h 179"/>
                <a:gd name="T6" fmla="*/ 208 w 417"/>
                <a:gd name="T7" fmla="*/ 55 h 179"/>
                <a:gd name="T8" fmla="*/ 191 w 417"/>
                <a:gd name="T9" fmla="*/ 0 h 179"/>
                <a:gd name="T10" fmla="*/ 7 w 417"/>
                <a:gd name="T11" fmla="*/ 16 h 179"/>
                <a:gd name="T12" fmla="*/ 0 w 417"/>
                <a:gd name="T13" fmla="*/ 38 h 179"/>
                <a:gd name="T14" fmla="*/ 0 w 417"/>
                <a:gd name="T15" fmla="*/ 38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"/>
                <a:gd name="T25" fmla="*/ 0 h 179"/>
                <a:gd name="T26" fmla="*/ 417 w 41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" h="179">
                  <a:moveTo>
                    <a:pt x="0" y="75"/>
                  </a:moveTo>
                  <a:lnTo>
                    <a:pt x="334" y="71"/>
                  </a:lnTo>
                  <a:lnTo>
                    <a:pt x="367" y="179"/>
                  </a:lnTo>
                  <a:lnTo>
                    <a:pt x="417" y="110"/>
                  </a:lnTo>
                  <a:lnTo>
                    <a:pt x="383" y="0"/>
                  </a:lnTo>
                  <a:lnTo>
                    <a:pt x="15" y="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3" name="Freeform 1873"/>
            <p:cNvSpPr>
              <a:spLocks/>
            </p:cNvSpPr>
            <p:nvPr/>
          </p:nvSpPr>
          <p:spPr bwMode="auto">
            <a:xfrm>
              <a:off x="1058" y="500"/>
              <a:ext cx="74" cy="53"/>
            </a:xfrm>
            <a:custGeom>
              <a:avLst/>
              <a:gdLst>
                <a:gd name="T0" fmla="*/ 0 w 148"/>
                <a:gd name="T1" fmla="*/ 6 h 105"/>
                <a:gd name="T2" fmla="*/ 39 w 148"/>
                <a:gd name="T3" fmla="*/ 53 h 105"/>
                <a:gd name="T4" fmla="*/ 74 w 148"/>
                <a:gd name="T5" fmla="*/ 51 h 105"/>
                <a:gd name="T6" fmla="*/ 43 w 148"/>
                <a:gd name="T7" fmla="*/ 0 h 105"/>
                <a:gd name="T8" fmla="*/ 0 w 148"/>
                <a:gd name="T9" fmla="*/ 6 h 105"/>
                <a:gd name="T10" fmla="*/ 0 w 148"/>
                <a:gd name="T11" fmla="*/ 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05"/>
                <a:gd name="T20" fmla="*/ 148 w 14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05">
                  <a:moveTo>
                    <a:pt x="0" y="12"/>
                  </a:moveTo>
                  <a:lnTo>
                    <a:pt x="78" y="105"/>
                  </a:lnTo>
                  <a:lnTo>
                    <a:pt x="148" y="101"/>
                  </a:lnTo>
                  <a:lnTo>
                    <a:pt x="8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4" name="Freeform 1874"/>
            <p:cNvSpPr>
              <a:spLocks/>
            </p:cNvSpPr>
            <p:nvPr/>
          </p:nvSpPr>
          <p:spPr bwMode="auto">
            <a:xfrm>
              <a:off x="734" y="630"/>
              <a:ext cx="57" cy="66"/>
            </a:xfrm>
            <a:custGeom>
              <a:avLst/>
              <a:gdLst>
                <a:gd name="T0" fmla="*/ 0 w 114"/>
                <a:gd name="T1" fmla="*/ 0 h 131"/>
                <a:gd name="T2" fmla="*/ 56 w 114"/>
                <a:gd name="T3" fmla="*/ 3 h 131"/>
                <a:gd name="T4" fmla="*/ 57 w 114"/>
                <a:gd name="T5" fmla="*/ 66 h 131"/>
                <a:gd name="T6" fmla="*/ 0 w 114"/>
                <a:gd name="T7" fmla="*/ 66 h 131"/>
                <a:gd name="T8" fmla="*/ 0 w 114"/>
                <a:gd name="T9" fmla="*/ 0 h 131"/>
                <a:gd name="T10" fmla="*/ 0 w 114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1"/>
                <a:gd name="T20" fmla="*/ 114 w 11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1">
                  <a:moveTo>
                    <a:pt x="0" y="0"/>
                  </a:moveTo>
                  <a:lnTo>
                    <a:pt x="111" y="6"/>
                  </a:lnTo>
                  <a:lnTo>
                    <a:pt x="1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5" name="Freeform 1875"/>
            <p:cNvSpPr>
              <a:spLocks/>
            </p:cNvSpPr>
            <p:nvPr/>
          </p:nvSpPr>
          <p:spPr bwMode="auto">
            <a:xfrm>
              <a:off x="1306" y="985"/>
              <a:ext cx="42" cy="64"/>
            </a:xfrm>
            <a:custGeom>
              <a:avLst/>
              <a:gdLst>
                <a:gd name="T0" fmla="*/ 0 w 86"/>
                <a:gd name="T1" fmla="*/ 6 h 128"/>
                <a:gd name="T2" fmla="*/ 0 w 86"/>
                <a:gd name="T3" fmla="*/ 64 h 128"/>
                <a:gd name="T4" fmla="*/ 42 w 86"/>
                <a:gd name="T5" fmla="*/ 64 h 128"/>
                <a:gd name="T6" fmla="*/ 42 w 86"/>
                <a:gd name="T7" fmla="*/ 0 h 128"/>
                <a:gd name="T8" fmla="*/ 0 w 86"/>
                <a:gd name="T9" fmla="*/ 6 h 128"/>
                <a:gd name="T10" fmla="*/ 0 w 86"/>
                <a:gd name="T11" fmla="*/ 6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28"/>
                <a:gd name="T20" fmla="*/ 86 w 86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28">
                  <a:moveTo>
                    <a:pt x="0" y="13"/>
                  </a:moveTo>
                  <a:lnTo>
                    <a:pt x="0" y="128"/>
                  </a:lnTo>
                  <a:lnTo>
                    <a:pt x="86" y="128"/>
                  </a:lnTo>
                  <a:lnTo>
                    <a:pt x="8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6" name="Freeform 1876"/>
            <p:cNvSpPr>
              <a:spLocks/>
            </p:cNvSpPr>
            <p:nvPr/>
          </p:nvSpPr>
          <p:spPr bwMode="auto">
            <a:xfrm>
              <a:off x="794" y="327"/>
              <a:ext cx="221" cy="146"/>
            </a:xfrm>
            <a:custGeom>
              <a:avLst/>
              <a:gdLst>
                <a:gd name="T0" fmla="*/ 38 w 442"/>
                <a:gd name="T1" fmla="*/ 95 h 294"/>
                <a:gd name="T2" fmla="*/ 30 w 442"/>
                <a:gd name="T3" fmla="*/ 88 h 294"/>
                <a:gd name="T4" fmla="*/ 29 w 442"/>
                <a:gd name="T5" fmla="*/ 85 h 294"/>
                <a:gd name="T6" fmla="*/ 28 w 442"/>
                <a:gd name="T7" fmla="*/ 80 h 294"/>
                <a:gd name="T8" fmla="*/ 27 w 442"/>
                <a:gd name="T9" fmla="*/ 72 h 294"/>
                <a:gd name="T10" fmla="*/ 28 w 442"/>
                <a:gd name="T11" fmla="*/ 65 h 294"/>
                <a:gd name="T12" fmla="*/ 29 w 442"/>
                <a:gd name="T13" fmla="*/ 61 h 294"/>
                <a:gd name="T14" fmla="*/ 30 w 442"/>
                <a:gd name="T15" fmla="*/ 57 h 294"/>
                <a:gd name="T16" fmla="*/ 33 w 442"/>
                <a:gd name="T17" fmla="*/ 54 h 294"/>
                <a:gd name="T18" fmla="*/ 37 w 442"/>
                <a:gd name="T19" fmla="*/ 51 h 294"/>
                <a:gd name="T20" fmla="*/ 44 w 442"/>
                <a:gd name="T21" fmla="*/ 50 h 294"/>
                <a:gd name="T22" fmla="*/ 221 w 442"/>
                <a:gd name="T23" fmla="*/ 66 h 294"/>
                <a:gd name="T24" fmla="*/ 55 w 442"/>
                <a:gd name="T25" fmla="*/ 3 h 294"/>
                <a:gd name="T26" fmla="*/ 28 w 442"/>
                <a:gd name="T27" fmla="*/ 1 h 294"/>
                <a:gd name="T28" fmla="*/ 23 w 442"/>
                <a:gd name="T29" fmla="*/ 7 h 294"/>
                <a:gd name="T30" fmla="*/ 19 w 442"/>
                <a:gd name="T31" fmla="*/ 11 h 294"/>
                <a:gd name="T32" fmla="*/ 15 w 442"/>
                <a:gd name="T33" fmla="*/ 15 h 294"/>
                <a:gd name="T34" fmla="*/ 12 w 442"/>
                <a:gd name="T35" fmla="*/ 20 h 294"/>
                <a:gd name="T36" fmla="*/ 9 w 442"/>
                <a:gd name="T37" fmla="*/ 26 h 294"/>
                <a:gd name="T38" fmla="*/ 7 w 442"/>
                <a:gd name="T39" fmla="*/ 32 h 294"/>
                <a:gd name="T40" fmla="*/ 6 w 442"/>
                <a:gd name="T41" fmla="*/ 35 h 294"/>
                <a:gd name="T42" fmla="*/ 4 w 442"/>
                <a:gd name="T43" fmla="*/ 38 h 294"/>
                <a:gd name="T44" fmla="*/ 3 w 442"/>
                <a:gd name="T45" fmla="*/ 42 h 294"/>
                <a:gd name="T46" fmla="*/ 3 w 442"/>
                <a:gd name="T47" fmla="*/ 44 h 294"/>
                <a:gd name="T48" fmla="*/ 2 w 442"/>
                <a:gd name="T49" fmla="*/ 48 h 294"/>
                <a:gd name="T50" fmla="*/ 2 w 442"/>
                <a:gd name="T51" fmla="*/ 52 h 294"/>
                <a:gd name="T52" fmla="*/ 1 w 442"/>
                <a:gd name="T53" fmla="*/ 55 h 294"/>
                <a:gd name="T54" fmla="*/ 0 w 442"/>
                <a:gd name="T55" fmla="*/ 70 h 294"/>
                <a:gd name="T56" fmla="*/ 0 w 442"/>
                <a:gd name="T57" fmla="*/ 80 h 294"/>
                <a:gd name="T58" fmla="*/ 1 w 442"/>
                <a:gd name="T59" fmla="*/ 88 h 294"/>
                <a:gd name="T60" fmla="*/ 2 w 442"/>
                <a:gd name="T61" fmla="*/ 92 h 294"/>
                <a:gd name="T62" fmla="*/ 2 w 442"/>
                <a:gd name="T63" fmla="*/ 97 h 294"/>
                <a:gd name="T64" fmla="*/ 3 w 442"/>
                <a:gd name="T65" fmla="*/ 101 h 294"/>
                <a:gd name="T66" fmla="*/ 5 w 442"/>
                <a:gd name="T67" fmla="*/ 106 h 294"/>
                <a:gd name="T68" fmla="*/ 6 w 442"/>
                <a:gd name="T69" fmla="*/ 110 h 294"/>
                <a:gd name="T70" fmla="*/ 9 w 442"/>
                <a:gd name="T71" fmla="*/ 115 h 294"/>
                <a:gd name="T72" fmla="*/ 10 w 442"/>
                <a:gd name="T73" fmla="*/ 119 h 294"/>
                <a:gd name="T74" fmla="*/ 13 w 442"/>
                <a:gd name="T75" fmla="*/ 123 h 294"/>
                <a:gd name="T76" fmla="*/ 14 w 442"/>
                <a:gd name="T77" fmla="*/ 127 h 294"/>
                <a:gd name="T78" fmla="*/ 18 w 442"/>
                <a:gd name="T79" fmla="*/ 130 h 294"/>
                <a:gd name="T80" fmla="*/ 20 w 442"/>
                <a:gd name="T81" fmla="*/ 134 h 294"/>
                <a:gd name="T82" fmla="*/ 23 w 442"/>
                <a:gd name="T83" fmla="*/ 137 h 294"/>
                <a:gd name="T84" fmla="*/ 28 w 442"/>
                <a:gd name="T85" fmla="*/ 141 h 294"/>
                <a:gd name="T86" fmla="*/ 35 w 442"/>
                <a:gd name="T87" fmla="*/ 145 h 294"/>
                <a:gd name="T88" fmla="*/ 55 w 442"/>
                <a:gd name="T89" fmla="*/ 141 h 294"/>
                <a:gd name="T90" fmla="*/ 221 w 442"/>
                <a:gd name="T91" fmla="*/ 78 h 294"/>
                <a:gd name="T92" fmla="*/ 44 w 442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2"/>
                <a:gd name="T142" fmla="*/ 0 h 294"/>
                <a:gd name="T143" fmla="*/ 442 w 442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2" h="294">
                  <a:moveTo>
                    <a:pt x="88" y="192"/>
                  </a:moveTo>
                  <a:lnTo>
                    <a:pt x="76" y="192"/>
                  </a:lnTo>
                  <a:lnTo>
                    <a:pt x="65" y="185"/>
                  </a:lnTo>
                  <a:lnTo>
                    <a:pt x="61" y="178"/>
                  </a:lnTo>
                  <a:lnTo>
                    <a:pt x="59" y="175"/>
                  </a:lnTo>
                  <a:lnTo>
                    <a:pt x="58" y="171"/>
                  </a:lnTo>
                  <a:lnTo>
                    <a:pt x="56" y="167"/>
                  </a:lnTo>
                  <a:lnTo>
                    <a:pt x="56" y="162"/>
                  </a:lnTo>
                  <a:lnTo>
                    <a:pt x="54" y="154"/>
                  </a:lnTo>
                  <a:lnTo>
                    <a:pt x="54" y="145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8" y="123"/>
                  </a:lnTo>
                  <a:lnTo>
                    <a:pt x="59" y="119"/>
                  </a:lnTo>
                  <a:lnTo>
                    <a:pt x="61" y="114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7" y="106"/>
                  </a:lnTo>
                  <a:lnTo>
                    <a:pt x="73" y="102"/>
                  </a:lnTo>
                  <a:lnTo>
                    <a:pt x="78" y="100"/>
                  </a:lnTo>
                  <a:lnTo>
                    <a:pt x="88" y="101"/>
                  </a:lnTo>
                  <a:lnTo>
                    <a:pt x="109" y="100"/>
                  </a:lnTo>
                  <a:lnTo>
                    <a:pt x="442" y="133"/>
                  </a:lnTo>
                  <a:lnTo>
                    <a:pt x="442" y="78"/>
                  </a:lnTo>
                  <a:lnTo>
                    <a:pt x="109" y="7"/>
                  </a:lnTo>
                  <a:lnTo>
                    <a:pt x="66" y="0"/>
                  </a:lnTo>
                  <a:lnTo>
                    <a:pt x="57" y="3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2" y="17"/>
                  </a:lnTo>
                  <a:lnTo>
                    <a:pt x="38" y="22"/>
                  </a:lnTo>
                  <a:lnTo>
                    <a:pt x="35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18" y="52"/>
                  </a:lnTo>
                  <a:lnTo>
                    <a:pt x="15" y="58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7" y="79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5" y="89"/>
                  </a:lnTo>
                  <a:lnTo>
                    <a:pt x="5" y="93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2" y="111"/>
                  </a:lnTo>
                  <a:lnTo>
                    <a:pt x="1" y="124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1" y="168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3" y="185"/>
                  </a:lnTo>
                  <a:lnTo>
                    <a:pt x="3" y="189"/>
                  </a:lnTo>
                  <a:lnTo>
                    <a:pt x="4" y="195"/>
                  </a:lnTo>
                  <a:lnTo>
                    <a:pt x="5" y="199"/>
                  </a:lnTo>
                  <a:lnTo>
                    <a:pt x="7" y="203"/>
                  </a:lnTo>
                  <a:lnTo>
                    <a:pt x="7" y="207"/>
                  </a:lnTo>
                  <a:lnTo>
                    <a:pt x="9" y="213"/>
                  </a:lnTo>
                  <a:lnTo>
                    <a:pt x="10" y="217"/>
                  </a:lnTo>
                  <a:lnTo>
                    <a:pt x="12" y="222"/>
                  </a:lnTo>
                  <a:lnTo>
                    <a:pt x="14" y="226"/>
                  </a:lnTo>
                  <a:lnTo>
                    <a:pt x="17" y="231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2"/>
                  </a:lnTo>
                  <a:lnTo>
                    <a:pt x="25" y="247"/>
                  </a:lnTo>
                  <a:lnTo>
                    <a:pt x="27" y="252"/>
                  </a:lnTo>
                  <a:lnTo>
                    <a:pt x="29" y="255"/>
                  </a:lnTo>
                  <a:lnTo>
                    <a:pt x="32" y="259"/>
                  </a:lnTo>
                  <a:lnTo>
                    <a:pt x="35" y="262"/>
                  </a:lnTo>
                  <a:lnTo>
                    <a:pt x="38" y="265"/>
                  </a:lnTo>
                  <a:lnTo>
                    <a:pt x="40" y="269"/>
                  </a:lnTo>
                  <a:lnTo>
                    <a:pt x="43" y="272"/>
                  </a:lnTo>
                  <a:lnTo>
                    <a:pt x="45" y="275"/>
                  </a:lnTo>
                  <a:lnTo>
                    <a:pt x="50" y="280"/>
                  </a:lnTo>
                  <a:lnTo>
                    <a:pt x="57" y="284"/>
                  </a:lnTo>
                  <a:lnTo>
                    <a:pt x="63" y="289"/>
                  </a:lnTo>
                  <a:lnTo>
                    <a:pt x="69" y="291"/>
                  </a:lnTo>
                  <a:lnTo>
                    <a:pt x="75" y="294"/>
                  </a:lnTo>
                  <a:lnTo>
                    <a:pt x="109" y="283"/>
                  </a:lnTo>
                  <a:lnTo>
                    <a:pt x="442" y="212"/>
                  </a:lnTo>
                  <a:lnTo>
                    <a:pt x="442" y="158"/>
                  </a:lnTo>
                  <a:lnTo>
                    <a:pt x="109" y="191"/>
                  </a:lnTo>
                  <a:lnTo>
                    <a:pt x="88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7" name="Freeform 1877"/>
            <p:cNvSpPr>
              <a:spLocks/>
            </p:cNvSpPr>
            <p:nvPr/>
          </p:nvSpPr>
          <p:spPr bwMode="auto">
            <a:xfrm>
              <a:off x="1002" y="342"/>
              <a:ext cx="91" cy="158"/>
            </a:xfrm>
            <a:custGeom>
              <a:avLst/>
              <a:gdLst>
                <a:gd name="T0" fmla="*/ 0 w 183"/>
                <a:gd name="T1" fmla="*/ 151 h 316"/>
                <a:gd name="T2" fmla="*/ 0 w 183"/>
                <a:gd name="T3" fmla="*/ 30 h 316"/>
                <a:gd name="T4" fmla="*/ 4 w 183"/>
                <a:gd name="T5" fmla="*/ 13 h 316"/>
                <a:gd name="T6" fmla="*/ 11 w 183"/>
                <a:gd name="T7" fmla="*/ 6 h 316"/>
                <a:gd name="T8" fmla="*/ 19 w 183"/>
                <a:gd name="T9" fmla="*/ 3 h 316"/>
                <a:gd name="T10" fmla="*/ 30 w 183"/>
                <a:gd name="T11" fmla="*/ 1 h 316"/>
                <a:gd name="T12" fmla="*/ 47 w 183"/>
                <a:gd name="T13" fmla="*/ 0 h 316"/>
                <a:gd name="T14" fmla="*/ 63 w 183"/>
                <a:gd name="T15" fmla="*/ 2 h 316"/>
                <a:gd name="T16" fmla="*/ 74 w 183"/>
                <a:gd name="T17" fmla="*/ 6 h 316"/>
                <a:gd name="T18" fmla="*/ 83 w 183"/>
                <a:gd name="T19" fmla="*/ 15 h 316"/>
                <a:gd name="T20" fmla="*/ 89 w 183"/>
                <a:gd name="T21" fmla="*/ 30 h 316"/>
                <a:gd name="T22" fmla="*/ 91 w 183"/>
                <a:gd name="T23" fmla="*/ 44 h 316"/>
                <a:gd name="T24" fmla="*/ 91 w 183"/>
                <a:gd name="T25" fmla="*/ 155 h 316"/>
                <a:gd name="T26" fmla="*/ 64 w 183"/>
                <a:gd name="T27" fmla="*/ 155 h 316"/>
                <a:gd name="T28" fmla="*/ 64 w 183"/>
                <a:gd name="T29" fmla="*/ 40 h 316"/>
                <a:gd name="T30" fmla="*/ 24 w 183"/>
                <a:gd name="T31" fmla="*/ 40 h 316"/>
                <a:gd name="T32" fmla="*/ 24 w 183"/>
                <a:gd name="T33" fmla="*/ 158 h 316"/>
                <a:gd name="T34" fmla="*/ 0 w 183"/>
                <a:gd name="T35" fmla="*/ 151 h 316"/>
                <a:gd name="T36" fmla="*/ 0 w 183"/>
                <a:gd name="T37" fmla="*/ 151 h 3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316"/>
                <a:gd name="T59" fmla="*/ 183 w 183"/>
                <a:gd name="T60" fmla="*/ 316 h 3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316">
                  <a:moveTo>
                    <a:pt x="0" y="301"/>
                  </a:moveTo>
                  <a:lnTo>
                    <a:pt x="0" y="61"/>
                  </a:lnTo>
                  <a:lnTo>
                    <a:pt x="8" y="26"/>
                  </a:lnTo>
                  <a:lnTo>
                    <a:pt x="22" y="13"/>
                  </a:lnTo>
                  <a:lnTo>
                    <a:pt x="39" y="6"/>
                  </a:lnTo>
                  <a:lnTo>
                    <a:pt x="61" y="2"/>
                  </a:lnTo>
                  <a:lnTo>
                    <a:pt x="94" y="0"/>
                  </a:lnTo>
                  <a:lnTo>
                    <a:pt x="127" y="5"/>
                  </a:lnTo>
                  <a:lnTo>
                    <a:pt x="148" y="13"/>
                  </a:lnTo>
                  <a:lnTo>
                    <a:pt x="167" y="30"/>
                  </a:lnTo>
                  <a:lnTo>
                    <a:pt x="178" y="61"/>
                  </a:lnTo>
                  <a:lnTo>
                    <a:pt x="183" y="89"/>
                  </a:lnTo>
                  <a:lnTo>
                    <a:pt x="183" y="310"/>
                  </a:lnTo>
                  <a:lnTo>
                    <a:pt x="128" y="310"/>
                  </a:lnTo>
                  <a:lnTo>
                    <a:pt x="128" y="79"/>
                  </a:lnTo>
                  <a:lnTo>
                    <a:pt x="49" y="79"/>
                  </a:lnTo>
                  <a:lnTo>
                    <a:pt x="49" y="316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8" name="Freeform 1878"/>
            <p:cNvSpPr>
              <a:spLocks/>
            </p:cNvSpPr>
            <p:nvPr/>
          </p:nvSpPr>
          <p:spPr bwMode="auto">
            <a:xfrm>
              <a:off x="1072" y="327"/>
              <a:ext cx="221" cy="146"/>
            </a:xfrm>
            <a:custGeom>
              <a:avLst/>
              <a:gdLst>
                <a:gd name="T0" fmla="*/ 183 w 443"/>
                <a:gd name="T1" fmla="*/ 95 h 294"/>
                <a:gd name="T2" fmla="*/ 190 w 443"/>
                <a:gd name="T3" fmla="*/ 88 h 294"/>
                <a:gd name="T4" fmla="*/ 192 w 443"/>
                <a:gd name="T5" fmla="*/ 85 h 294"/>
                <a:gd name="T6" fmla="*/ 193 w 443"/>
                <a:gd name="T7" fmla="*/ 80 h 294"/>
                <a:gd name="T8" fmla="*/ 194 w 443"/>
                <a:gd name="T9" fmla="*/ 72 h 294"/>
                <a:gd name="T10" fmla="*/ 193 w 443"/>
                <a:gd name="T11" fmla="*/ 65 h 294"/>
                <a:gd name="T12" fmla="*/ 192 w 443"/>
                <a:gd name="T13" fmla="*/ 61 h 294"/>
                <a:gd name="T14" fmla="*/ 191 w 443"/>
                <a:gd name="T15" fmla="*/ 57 h 294"/>
                <a:gd name="T16" fmla="*/ 188 w 443"/>
                <a:gd name="T17" fmla="*/ 54 h 294"/>
                <a:gd name="T18" fmla="*/ 185 w 443"/>
                <a:gd name="T19" fmla="*/ 51 h 294"/>
                <a:gd name="T20" fmla="*/ 176 w 443"/>
                <a:gd name="T21" fmla="*/ 50 h 294"/>
                <a:gd name="T22" fmla="*/ 0 w 443"/>
                <a:gd name="T23" fmla="*/ 66 h 294"/>
                <a:gd name="T24" fmla="*/ 166 w 443"/>
                <a:gd name="T25" fmla="*/ 3 h 294"/>
                <a:gd name="T26" fmla="*/ 192 w 443"/>
                <a:gd name="T27" fmla="*/ 1 h 294"/>
                <a:gd name="T28" fmla="*/ 198 w 443"/>
                <a:gd name="T29" fmla="*/ 7 h 294"/>
                <a:gd name="T30" fmla="*/ 202 w 443"/>
                <a:gd name="T31" fmla="*/ 11 h 294"/>
                <a:gd name="T32" fmla="*/ 205 w 443"/>
                <a:gd name="T33" fmla="*/ 15 h 294"/>
                <a:gd name="T34" fmla="*/ 208 w 443"/>
                <a:gd name="T35" fmla="*/ 20 h 294"/>
                <a:gd name="T36" fmla="*/ 212 w 443"/>
                <a:gd name="T37" fmla="*/ 26 h 294"/>
                <a:gd name="T38" fmla="*/ 214 w 443"/>
                <a:gd name="T39" fmla="*/ 32 h 294"/>
                <a:gd name="T40" fmla="*/ 215 w 443"/>
                <a:gd name="T41" fmla="*/ 35 h 294"/>
                <a:gd name="T42" fmla="*/ 216 w 443"/>
                <a:gd name="T43" fmla="*/ 38 h 294"/>
                <a:gd name="T44" fmla="*/ 217 w 443"/>
                <a:gd name="T45" fmla="*/ 42 h 294"/>
                <a:gd name="T46" fmla="*/ 218 w 443"/>
                <a:gd name="T47" fmla="*/ 44 h 294"/>
                <a:gd name="T48" fmla="*/ 219 w 443"/>
                <a:gd name="T49" fmla="*/ 50 h 294"/>
                <a:gd name="T50" fmla="*/ 220 w 443"/>
                <a:gd name="T51" fmla="*/ 53 h 294"/>
                <a:gd name="T52" fmla="*/ 221 w 443"/>
                <a:gd name="T53" fmla="*/ 62 h 294"/>
                <a:gd name="T54" fmla="*/ 221 w 443"/>
                <a:gd name="T55" fmla="*/ 76 h 294"/>
                <a:gd name="T56" fmla="*/ 221 w 443"/>
                <a:gd name="T57" fmla="*/ 83 h 294"/>
                <a:gd name="T58" fmla="*/ 220 w 443"/>
                <a:gd name="T59" fmla="*/ 90 h 294"/>
                <a:gd name="T60" fmla="*/ 219 w 443"/>
                <a:gd name="T61" fmla="*/ 94 h 294"/>
                <a:gd name="T62" fmla="*/ 218 w 443"/>
                <a:gd name="T63" fmla="*/ 99 h 294"/>
                <a:gd name="T64" fmla="*/ 216 w 443"/>
                <a:gd name="T65" fmla="*/ 103 h 294"/>
                <a:gd name="T66" fmla="*/ 215 w 443"/>
                <a:gd name="T67" fmla="*/ 108 h 294"/>
                <a:gd name="T68" fmla="*/ 213 w 443"/>
                <a:gd name="T69" fmla="*/ 112 h 294"/>
                <a:gd name="T70" fmla="*/ 212 w 443"/>
                <a:gd name="T71" fmla="*/ 117 h 294"/>
                <a:gd name="T72" fmla="*/ 210 w 443"/>
                <a:gd name="T73" fmla="*/ 120 h 294"/>
                <a:gd name="T74" fmla="*/ 207 w 443"/>
                <a:gd name="T75" fmla="*/ 125 h 294"/>
                <a:gd name="T76" fmla="*/ 205 w 443"/>
                <a:gd name="T77" fmla="*/ 129 h 294"/>
                <a:gd name="T78" fmla="*/ 202 w 443"/>
                <a:gd name="T79" fmla="*/ 132 h 294"/>
                <a:gd name="T80" fmla="*/ 199 w 443"/>
                <a:gd name="T81" fmla="*/ 135 h 294"/>
                <a:gd name="T82" fmla="*/ 195 w 443"/>
                <a:gd name="T83" fmla="*/ 139 h 294"/>
                <a:gd name="T84" fmla="*/ 189 w 443"/>
                <a:gd name="T85" fmla="*/ 144 h 294"/>
                <a:gd name="T86" fmla="*/ 183 w 443"/>
                <a:gd name="T87" fmla="*/ 146 h 294"/>
                <a:gd name="T88" fmla="*/ 0 w 443"/>
                <a:gd name="T89" fmla="*/ 105 h 294"/>
                <a:gd name="T90" fmla="*/ 166 w 443"/>
                <a:gd name="T91" fmla="*/ 95 h 294"/>
                <a:gd name="T92" fmla="*/ 176 w 443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3"/>
                <a:gd name="T142" fmla="*/ 0 h 294"/>
                <a:gd name="T143" fmla="*/ 443 w 443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3" h="294">
                  <a:moveTo>
                    <a:pt x="352" y="192"/>
                  </a:moveTo>
                  <a:lnTo>
                    <a:pt x="367" y="192"/>
                  </a:lnTo>
                  <a:lnTo>
                    <a:pt x="377" y="185"/>
                  </a:lnTo>
                  <a:lnTo>
                    <a:pt x="380" y="178"/>
                  </a:lnTo>
                  <a:lnTo>
                    <a:pt x="383" y="175"/>
                  </a:lnTo>
                  <a:lnTo>
                    <a:pt x="384" y="171"/>
                  </a:lnTo>
                  <a:lnTo>
                    <a:pt x="386" y="167"/>
                  </a:lnTo>
                  <a:lnTo>
                    <a:pt x="387" y="162"/>
                  </a:lnTo>
                  <a:lnTo>
                    <a:pt x="388" y="154"/>
                  </a:lnTo>
                  <a:lnTo>
                    <a:pt x="388" y="145"/>
                  </a:lnTo>
                  <a:lnTo>
                    <a:pt x="387" y="135"/>
                  </a:lnTo>
                  <a:lnTo>
                    <a:pt x="387" y="130"/>
                  </a:lnTo>
                  <a:lnTo>
                    <a:pt x="386" y="126"/>
                  </a:lnTo>
                  <a:lnTo>
                    <a:pt x="385" y="123"/>
                  </a:lnTo>
                  <a:lnTo>
                    <a:pt x="383" y="119"/>
                  </a:lnTo>
                  <a:lnTo>
                    <a:pt x="382" y="114"/>
                  </a:lnTo>
                  <a:lnTo>
                    <a:pt x="378" y="111"/>
                  </a:lnTo>
                  <a:lnTo>
                    <a:pt x="377" y="109"/>
                  </a:lnTo>
                  <a:lnTo>
                    <a:pt x="374" y="106"/>
                  </a:lnTo>
                  <a:lnTo>
                    <a:pt x="370" y="102"/>
                  </a:lnTo>
                  <a:lnTo>
                    <a:pt x="364" y="100"/>
                  </a:lnTo>
                  <a:lnTo>
                    <a:pt x="352" y="101"/>
                  </a:lnTo>
                  <a:lnTo>
                    <a:pt x="333" y="100"/>
                  </a:lnTo>
                  <a:lnTo>
                    <a:pt x="0" y="133"/>
                  </a:lnTo>
                  <a:lnTo>
                    <a:pt x="0" y="78"/>
                  </a:lnTo>
                  <a:lnTo>
                    <a:pt x="333" y="7"/>
                  </a:lnTo>
                  <a:lnTo>
                    <a:pt x="376" y="0"/>
                  </a:lnTo>
                  <a:lnTo>
                    <a:pt x="385" y="3"/>
                  </a:lnTo>
                  <a:lnTo>
                    <a:pt x="392" y="11"/>
                  </a:lnTo>
                  <a:lnTo>
                    <a:pt x="396" y="14"/>
                  </a:lnTo>
                  <a:lnTo>
                    <a:pt x="401" y="17"/>
                  </a:lnTo>
                  <a:lnTo>
                    <a:pt x="405" y="22"/>
                  </a:lnTo>
                  <a:lnTo>
                    <a:pt x="408" y="27"/>
                  </a:lnTo>
                  <a:lnTo>
                    <a:pt x="411" y="31"/>
                  </a:lnTo>
                  <a:lnTo>
                    <a:pt x="415" y="36"/>
                  </a:lnTo>
                  <a:lnTo>
                    <a:pt x="417" y="41"/>
                  </a:lnTo>
                  <a:lnTo>
                    <a:pt x="421" y="46"/>
                  </a:lnTo>
                  <a:lnTo>
                    <a:pt x="424" y="52"/>
                  </a:lnTo>
                  <a:lnTo>
                    <a:pt x="426" y="58"/>
                  </a:lnTo>
                  <a:lnTo>
                    <a:pt x="428" y="64"/>
                  </a:lnTo>
                  <a:lnTo>
                    <a:pt x="429" y="67"/>
                  </a:lnTo>
                  <a:lnTo>
                    <a:pt x="430" y="70"/>
                  </a:lnTo>
                  <a:lnTo>
                    <a:pt x="431" y="73"/>
                  </a:lnTo>
                  <a:lnTo>
                    <a:pt x="432" y="76"/>
                  </a:lnTo>
                  <a:lnTo>
                    <a:pt x="433" y="79"/>
                  </a:lnTo>
                  <a:lnTo>
                    <a:pt x="434" y="84"/>
                  </a:lnTo>
                  <a:lnTo>
                    <a:pt x="435" y="86"/>
                  </a:lnTo>
                  <a:lnTo>
                    <a:pt x="436" y="89"/>
                  </a:lnTo>
                  <a:lnTo>
                    <a:pt x="437" y="96"/>
                  </a:lnTo>
                  <a:lnTo>
                    <a:pt x="439" y="100"/>
                  </a:lnTo>
                  <a:lnTo>
                    <a:pt x="439" y="104"/>
                  </a:lnTo>
                  <a:lnTo>
                    <a:pt x="440" y="107"/>
                  </a:lnTo>
                  <a:lnTo>
                    <a:pt x="440" y="111"/>
                  </a:lnTo>
                  <a:lnTo>
                    <a:pt x="442" y="124"/>
                  </a:lnTo>
                  <a:lnTo>
                    <a:pt x="443" y="140"/>
                  </a:lnTo>
                  <a:lnTo>
                    <a:pt x="443" y="154"/>
                  </a:lnTo>
                  <a:lnTo>
                    <a:pt x="443" y="162"/>
                  </a:lnTo>
                  <a:lnTo>
                    <a:pt x="442" y="168"/>
                  </a:lnTo>
                  <a:lnTo>
                    <a:pt x="441" y="177"/>
                  </a:lnTo>
                  <a:lnTo>
                    <a:pt x="440" y="181"/>
                  </a:lnTo>
                  <a:lnTo>
                    <a:pt x="440" y="185"/>
                  </a:lnTo>
                  <a:lnTo>
                    <a:pt x="439" y="189"/>
                  </a:lnTo>
                  <a:lnTo>
                    <a:pt x="437" y="195"/>
                  </a:lnTo>
                  <a:lnTo>
                    <a:pt x="436" y="199"/>
                  </a:lnTo>
                  <a:lnTo>
                    <a:pt x="435" y="203"/>
                  </a:lnTo>
                  <a:lnTo>
                    <a:pt x="433" y="207"/>
                  </a:lnTo>
                  <a:lnTo>
                    <a:pt x="432" y="213"/>
                  </a:lnTo>
                  <a:lnTo>
                    <a:pt x="431" y="217"/>
                  </a:lnTo>
                  <a:lnTo>
                    <a:pt x="429" y="222"/>
                  </a:lnTo>
                  <a:lnTo>
                    <a:pt x="427" y="226"/>
                  </a:lnTo>
                  <a:lnTo>
                    <a:pt x="425" y="231"/>
                  </a:lnTo>
                  <a:lnTo>
                    <a:pt x="424" y="236"/>
                  </a:lnTo>
                  <a:lnTo>
                    <a:pt x="422" y="240"/>
                  </a:lnTo>
                  <a:lnTo>
                    <a:pt x="420" y="242"/>
                  </a:lnTo>
                  <a:lnTo>
                    <a:pt x="417" y="247"/>
                  </a:lnTo>
                  <a:lnTo>
                    <a:pt x="415" y="252"/>
                  </a:lnTo>
                  <a:lnTo>
                    <a:pt x="412" y="255"/>
                  </a:lnTo>
                  <a:lnTo>
                    <a:pt x="410" y="259"/>
                  </a:lnTo>
                  <a:lnTo>
                    <a:pt x="407" y="262"/>
                  </a:lnTo>
                  <a:lnTo>
                    <a:pt x="405" y="265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6" y="275"/>
                  </a:lnTo>
                  <a:lnTo>
                    <a:pt x="390" y="280"/>
                  </a:lnTo>
                  <a:lnTo>
                    <a:pt x="385" y="284"/>
                  </a:lnTo>
                  <a:lnTo>
                    <a:pt x="378" y="289"/>
                  </a:lnTo>
                  <a:lnTo>
                    <a:pt x="373" y="291"/>
                  </a:lnTo>
                  <a:lnTo>
                    <a:pt x="367" y="294"/>
                  </a:lnTo>
                  <a:lnTo>
                    <a:pt x="333" y="283"/>
                  </a:lnTo>
                  <a:lnTo>
                    <a:pt x="0" y="212"/>
                  </a:lnTo>
                  <a:lnTo>
                    <a:pt x="0" y="158"/>
                  </a:lnTo>
                  <a:lnTo>
                    <a:pt x="333" y="191"/>
                  </a:lnTo>
                  <a:lnTo>
                    <a:pt x="352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9" name="Freeform 1879"/>
            <p:cNvSpPr>
              <a:spLocks/>
            </p:cNvSpPr>
            <p:nvPr/>
          </p:nvSpPr>
          <p:spPr bwMode="auto">
            <a:xfrm>
              <a:off x="963" y="487"/>
              <a:ext cx="154" cy="28"/>
            </a:xfrm>
            <a:custGeom>
              <a:avLst/>
              <a:gdLst>
                <a:gd name="T0" fmla="*/ 0 w 307"/>
                <a:gd name="T1" fmla="*/ 28 h 57"/>
                <a:gd name="T2" fmla="*/ 0 w 307"/>
                <a:gd name="T3" fmla="*/ 0 h 57"/>
                <a:gd name="T4" fmla="*/ 154 w 307"/>
                <a:gd name="T5" fmla="*/ 0 h 57"/>
                <a:gd name="T6" fmla="*/ 154 w 307"/>
                <a:gd name="T7" fmla="*/ 28 h 57"/>
                <a:gd name="T8" fmla="*/ 0 w 307"/>
                <a:gd name="T9" fmla="*/ 28 h 57"/>
                <a:gd name="T10" fmla="*/ 0 w 307"/>
                <a:gd name="T11" fmla="*/ 2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57"/>
                <a:gd name="T20" fmla="*/ 307 w 30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57">
                  <a:moveTo>
                    <a:pt x="0" y="57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0" name="Freeform 1880"/>
            <p:cNvSpPr>
              <a:spLocks/>
            </p:cNvSpPr>
            <p:nvPr/>
          </p:nvSpPr>
          <p:spPr bwMode="auto">
            <a:xfrm>
              <a:off x="932" y="507"/>
              <a:ext cx="62" cy="36"/>
            </a:xfrm>
            <a:custGeom>
              <a:avLst/>
              <a:gdLst>
                <a:gd name="T0" fmla="*/ 0 w 124"/>
                <a:gd name="T1" fmla="*/ 36 h 72"/>
                <a:gd name="T2" fmla="*/ 31 w 124"/>
                <a:gd name="T3" fmla="*/ 0 h 72"/>
                <a:gd name="T4" fmla="*/ 62 w 124"/>
                <a:gd name="T5" fmla="*/ 0 h 72"/>
                <a:gd name="T6" fmla="*/ 31 w 124"/>
                <a:gd name="T7" fmla="*/ 36 h 72"/>
                <a:gd name="T8" fmla="*/ 0 w 124"/>
                <a:gd name="T9" fmla="*/ 36 h 72"/>
                <a:gd name="T10" fmla="*/ 0 w 124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72"/>
                <a:gd name="T20" fmla="*/ 124 w 1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72">
                  <a:moveTo>
                    <a:pt x="0" y="72"/>
                  </a:moveTo>
                  <a:lnTo>
                    <a:pt x="63" y="0"/>
                  </a:lnTo>
                  <a:lnTo>
                    <a:pt x="124" y="0"/>
                  </a:lnTo>
                  <a:lnTo>
                    <a:pt x="6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1" name="Freeform 1881"/>
            <p:cNvSpPr>
              <a:spLocks/>
            </p:cNvSpPr>
            <p:nvPr/>
          </p:nvSpPr>
          <p:spPr bwMode="auto">
            <a:xfrm>
              <a:off x="1086" y="507"/>
              <a:ext cx="62" cy="36"/>
            </a:xfrm>
            <a:custGeom>
              <a:avLst/>
              <a:gdLst>
                <a:gd name="T0" fmla="*/ 0 w 122"/>
                <a:gd name="T1" fmla="*/ 0 h 72"/>
                <a:gd name="T2" fmla="*/ 31 w 122"/>
                <a:gd name="T3" fmla="*/ 36 h 72"/>
                <a:gd name="T4" fmla="*/ 62 w 122"/>
                <a:gd name="T5" fmla="*/ 36 h 72"/>
                <a:gd name="T6" fmla="*/ 31 w 122"/>
                <a:gd name="T7" fmla="*/ 0 h 72"/>
                <a:gd name="T8" fmla="*/ 0 w 122"/>
                <a:gd name="T9" fmla="*/ 0 h 72"/>
                <a:gd name="T10" fmla="*/ 0 w 12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72"/>
                <a:gd name="T20" fmla="*/ 122 w 12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72">
                  <a:moveTo>
                    <a:pt x="0" y="0"/>
                  </a:moveTo>
                  <a:lnTo>
                    <a:pt x="61" y="72"/>
                  </a:lnTo>
                  <a:lnTo>
                    <a:pt x="122" y="72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2" name="Freeform 1882"/>
            <p:cNvSpPr>
              <a:spLocks/>
            </p:cNvSpPr>
            <p:nvPr/>
          </p:nvSpPr>
          <p:spPr bwMode="auto">
            <a:xfrm>
              <a:off x="722" y="613"/>
              <a:ext cx="87" cy="317"/>
            </a:xfrm>
            <a:custGeom>
              <a:avLst/>
              <a:gdLst>
                <a:gd name="T0" fmla="*/ 0 w 174"/>
                <a:gd name="T1" fmla="*/ 0 h 632"/>
                <a:gd name="T2" fmla="*/ 0 w 174"/>
                <a:gd name="T3" fmla="*/ 317 h 632"/>
                <a:gd name="T4" fmla="*/ 25 w 174"/>
                <a:gd name="T5" fmla="*/ 317 h 632"/>
                <a:gd name="T6" fmla="*/ 25 w 174"/>
                <a:gd name="T7" fmla="*/ 35 h 632"/>
                <a:gd name="T8" fmla="*/ 56 w 174"/>
                <a:gd name="T9" fmla="*/ 35 h 632"/>
                <a:gd name="T10" fmla="*/ 87 w 174"/>
                <a:gd name="T11" fmla="*/ 35 h 632"/>
                <a:gd name="T12" fmla="*/ 87 w 174"/>
                <a:gd name="T13" fmla="*/ 0 h 632"/>
                <a:gd name="T14" fmla="*/ 0 w 174"/>
                <a:gd name="T15" fmla="*/ 0 h 632"/>
                <a:gd name="T16" fmla="*/ 0 w 174"/>
                <a:gd name="T17" fmla="*/ 0 h 6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32"/>
                <a:gd name="T29" fmla="*/ 174 w 174"/>
                <a:gd name="T30" fmla="*/ 632 h 6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32">
                  <a:moveTo>
                    <a:pt x="0" y="0"/>
                  </a:moveTo>
                  <a:lnTo>
                    <a:pt x="0" y="632"/>
                  </a:lnTo>
                  <a:lnTo>
                    <a:pt x="51" y="632"/>
                  </a:lnTo>
                  <a:lnTo>
                    <a:pt x="51" y="69"/>
                  </a:lnTo>
                  <a:lnTo>
                    <a:pt x="112" y="69"/>
                  </a:lnTo>
                  <a:lnTo>
                    <a:pt x="174" y="69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3" name="Freeform 1883"/>
            <p:cNvSpPr>
              <a:spLocks/>
            </p:cNvSpPr>
            <p:nvPr/>
          </p:nvSpPr>
          <p:spPr bwMode="auto">
            <a:xfrm>
              <a:off x="1206" y="969"/>
              <a:ext cx="184" cy="106"/>
            </a:xfrm>
            <a:custGeom>
              <a:avLst/>
              <a:gdLst>
                <a:gd name="T0" fmla="*/ 147 w 369"/>
                <a:gd name="T1" fmla="*/ 0 h 212"/>
                <a:gd name="T2" fmla="*/ 147 w 369"/>
                <a:gd name="T3" fmla="*/ 36 h 212"/>
                <a:gd name="T4" fmla="*/ 29 w 369"/>
                <a:gd name="T5" fmla="*/ 36 h 212"/>
                <a:gd name="T6" fmla="*/ 29 w 369"/>
                <a:gd name="T7" fmla="*/ 86 h 212"/>
                <a:gd name="T8" fmla="*/ 159 w 369"/>
                <a:gd name="T9" fmla="*/ 89 h 212"/>
                <a:gd name="T10" fmla="*/ 159 w 369"/>
                <a:gd name="T11" fmla="*/ 0 h 212"/>
                <a:gd name="T12" fmla="*/ 184 w 369"/>
                <a:gd name="T13" fmla="*/ 0 h 212"/>
                <a:gd name="T14" fmla="*/ 184 w 369"/>
                <a:gd name="T15" fmla="*/ 106 h 212"/>
                <a:gd name="T16" fmla="*/ 0 w 369"/>
                <a:gd name="T17" fmla="*/ 106 h 212"/>
                <a:gd name="T18" fmla="*/ 0 w 369"/>
                <a:gd name="T19" fmla="*/ 0 h 212"/>
                <a:gd name="T20" fmla="*/ 147 w 369"/>
                <a:gd name="T21" fmla="*/ 0 h 212"/>
                <a:gd name="T22" fmla="*/ 147 w 369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9"/>
                <a:gd name="T37" fmla="*/ 0 h 212"/>
                <a:gd name="T38" fmla="*/ 369 w 369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9" h="212">
                  <a:moveTo>
                    <a:pt x="295" y="0"/>
                  </a:moveTo>
                  <a:lnTo>
                    <a:pt x="294" y="71"/>
                  </a:lnTo>
                  <a:lnTo>
                    <a:pt x="58" y="71"/>
                  </a:lnTo>
                  <a:lnTo>
                    <a:pt x="58" y="172"/>
                  </a:lnTo>
                  <a:lnTo>
                    <a:pt x="319" y="177"/>
                  </a:lnTo>
                  <a:lnTo>
                    <a:pt x="318" y="0"/>
                  </a:lnTo>
                  <a:lnTo>
                    <a:pt x="369" y="0"/>
                  </a:lnTo>
                  <a:lnTo>
                    <a:pt x="369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4" name="Freeform 1884"/>
            <p:cNvSpPr>
              <a:spLocks/>
            </p:cNvSpPr>
            <p:nvPr/>
          </p:nvSpPr>
          <p:spPr bwMode="auto">
            <a:xfrm>
              <a:off x="799" y="564"/>
              <a:ext cx="344" cy="153"/>
            </a:xfrm>
            <a:custGeom>
              <a:avLst/>
              <a:gdLst>
                <a:gd name="T0" fmla="*/ 2 w 690"/>
                <a:gd name="T1" fmla="*/ 94 h 306"/>
                <a:gd name="T2" fmla="*/ 0 w 690"/>
                <a:gd name="T3" fmla="*/ 153 h 306"/>
                <a:gd name="T4" fmla="*/ 117 w 690"/>
                <a:gd name="T5" fmla="*/ 153 h 306"/>
                <a:gd name="T6" fmla="*/ 138 w 690"/>
                <a:gd name="T7" fmla="*/ 146 h 306"/>
                <a:gd name="T8" fmla="*/ 155 w 690"/>
                <a:gd name="T9" fmla="*/ 130 h 306"/>
                <a:gd name="T10" fmla="*/ 165 w 690"/>
                <a:gd name="T11" fmla="*/ 105 h 306"/>
                <a:gd name="T12" fmla="*/ 169 w 690"/>
                <a:gd name="T13" fmla="*/ 77 h 306"/>
                <a:gd name="T14" fmla="*/ 175 w 690"/>
                <a:gd name="T15" fmla="*/ 45 h 306"/>
                <a:gd name="T16" fmla="*/ 187 w 690"/>
                <a:gd name="T17" fmla="*/ 36 h 306"/>
                <a:gd name="T18" fmla="*/ 208 w 690"/>
                <a:gd name="T19" fmla="*/ 33 h 306"/>
                <a:gd name="T20" fmla="*/ 280 w 690"/>
                <a:gd name="T21" fmla="*/ 33 h 306"/>
                <a:gd name="T22" fmla="*/ 298 w 690"/>
                <a:gd name="T23" fmla="*/ 42 h 306"/>
                <a:gd name="T24" fmla="*/ 308 w 690"/>
                <a:gd name="T25" fmla="*/ 58 h 306"/>
                <a:gd name="T26" fmla="*/ 321 w 690"/>
                <a:gd name="T27" fmla="*/ 82 h 306"/>
                <a:gd name="T28" fmla="*/ 344 w 690"/>
                <a:gd name="T29" fmla="*/ 97 h 306"/>
                <a:gd name="T30" fmla="*/ 326 w 690"/>
                <a:gd name="T31" fmla="*/ 5 h 306"/>
                <a:gd name="T32" fmla="*/ 158 w 690"/>
                <a:gd name="T33" fmla="*/ 0 h 306"/>
                <a:gd name="T34" fmla="*/ 123 w 690"/>
                <a:gd name="T35" fmla="*/ 71 h 306"/>
                <a:gd name="T36" fmla="*/ 105 w 690"/>
                <a:gd name="T37" fmla="*/ 85 h 306"/>
                <a:gd name="T38" fmla="*/ 2 w 690"/>
                <a:gd name="T39" fmla="*/ 94 h 306"/>
                <a:gd name="T40" fmla="*/ 2 w 690"/>
                <a:gd name="T41" fmla="*/ 94 h 3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0"/>
                <a:gd name="T64" fmla="*/ 0 h 306"/>
                <a:gd name="T65" fmla="*/ 690 w 690"/>
                <a:gd name="T66" fmla="*/ 306 h 3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0" h="306">
                  <a:moveTo>
                    <a:pt x="4" y="188"/>
                  </a:moveTo>
                  <a:lnTo>
                    <a:pt x="0" y="306"/>
                  </a:lnTo>
                  <a:lnTo>
                    <a:pt x="234" y="306"/>
                  </a:lnTo>
                  <a:lnTo>
                    <a:pt x="277" y="292"/>
                  </a:lnTo>
                  <a:lnTo>
                    <a:pt x="310" y="259"/>
                  </a:lnTo>
                  <a:lnTo>
                    <a:pt x="330" y="210"/>
                  </a:lnTo>
                  <a:lnTo>
                    <a:pt x="338" y="155"/>
                  </a:lnTo>
                  <a:lnTo>
                    <a:pt x="352" y="91"/>
                  </a:lnTo>
                  <a:lnTo>
                    <a:pt x="375" y="72"/>
                  </a:lnTo>
                  <a:lnTo>
                    <a:pt x="417" y="66"/>
                  </a:lnTo>
                  <a:lnTo>
                    <a:pt x="562" y="66"/>
                  </a:lnTo>
                  <a:lnTo>
                    <a:pt x="598" y="85"/>
                  </a:lnTo>
                  <a:lnTo>
                    <a:pt x="618" y="116"/>
                  </a:lnTo>
                  <a:lnTo>
                    <a:pt x="643" y="164"/>
                  </a:lnTo>
                  <a:lnTo>
                    <a:pt x="690" y="194"/>
                  </a:lnTo>
                  <a:lnTo>
                    <a:pt x="654" y="10"/>
                  </a:lnTo>
                  <a:lnTo>
                    <a:pt x="316" y="0"/>
                  </a:lnTo>
                  <a:lnTo>
                    <a:pt x="247" y="141"/>
                  </a:lnTo>
                  <a:lnTo>
                    <a:pt x="211" y="171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5" name="Freeform 1885"/>
            <p:cNvSpPr>
              <a:spLocks/>
            </p:cNvSpPr>
            <p:nvPr/>
          </p:nvSpPr>
          <p:spPr bwMode="auto">
            <a:xfrm>
              <a:off x="1160" y="669"/>
              <a:ext cx="184" cy="308"/>
            </a:xfrm>
            <a:custGeom>
              <a:avLst/>
              <a:gdLst>
                <a:gd name="T0" fmla="*/ 34 w 367"/>
                <a:gd name="T1" fmla="*/ 0 h 614"/>
                <a:gd name="T2" fmla="*/ 0 w 367"/>
                <a:gd name="T3" fmla="*/ 9 h 614"/>
                <a:gd name="T4" fmla="*/ 38 w 367"/>
                <a:gd name="T5" fmla="*/ 37 h 614"/>
                <a:gd name="T6" fmla="*/ 76 w 367"/>
                <a:gd name="T7" fmla="*/ 37 h 614"/>
                <a:gd name="T8" fmla="*/ 107 w 367"/>
                <a:gd name="T9" fmla="*/ 50 h 614"/>
                <a:gd name="T10" fmla="*/ 131 w 367"/>
                <a:gd name="T11" fmla="*/ 72 h 614"/>
                <a:gd name="T12" fmla="*/ 144 w 367"/>
                <a:gd name="T13" fmla="*/ 104 h 614"/>
                <a:gd name="T14" fmla="*/ 144 w 367"/>
                <a:gd name="T15" fmla="*/ 306 h 614"/>
                <a:gd name="T16" fmla="*/ 184 w 367"/>
                <a:gd name="T17" fmla="*/ 308 h 614"/>
                <a:gd name="T18" fmla="*/ 180 w 367"/>
                <a:gd name="T19" fmla="*/ 63 h 614"/>
                <a:gd name="T20" fmla="*/ 107 w 367"/>
                <a:gd name="T21" fmla="*/ 5 h 614"/>
                <a:gd name="T22" fmla="*/ 34 w 367"/>
                <a:gd name="T23" fmla="*/ 0 h 614"/>
                <a:gd name="T24" fmla="*/ 34 w 367"/>
                <a:gd name="T25" fmla="*/ 0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614"/>
                <a:gd name="T41" fmla="*/ 367 w 367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614">
                  <a:moveTo>
                    <a:pt x="68" y="0"/>
                  </a:moveTo>
                  <a:lnTo>
                    <a:pt x="0" y="17"/>
                  </a:lnTo>
                  <a:lnTo>
                    <a:pt x="75" y="73"/>
                  </a:lnTo>
                  <a:lnTo>
                    <a:pt x="151" y="73"/>
                  </a:lnTo>
                  <a:lnTo>
                    <a:pt x="213" y="99"/>
                  </a:lnTo>
                  <a:lnTo>
                    <a:pt x="262" y="144"/>
                  </a:lnTo>
                  <a:lnTo>
                    <a:pt x="288" y="208"/>
                  </a:lnTo>
                  <a:lnTo>
                    <a:pt x="288" y="611"/>
                  </a:lnTo>
                  <a:lnTo>
                    <a:pt x="367" y="614"/>
                  </a:lnTo>
                  <a:lnTo>
                    <a:pt x="360" y="125"/>
                  </a:lnTo>
                  <a:lnTo>
                    <a:pt x="213" y="1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6" name="Freeform 1886"/>
            <p:cNvSpPr>
              <a:spLocks/>
            </p:cNvSpPr>
            <p:nvPr/>
          </p:nvSpPr>
          <p:spPr bwMode="auto">
            <a:xfrm>
              <a:off x="932" y="543"/>
              <a:ext cx="216" cy="35"/>
            </a:xfrm>
            <a:custGeom>
              <a:avLst/>
              <a:gdLst>
                <a:gd name="T0" fmla="*/ 0 w 431"/>
                <a:gd name="T1" fmla="*/ 35 h 70"/>
                <a:gd name="T2" fmla="*/ 216 w 431"/>
                <a:gd name="T3" fmla="*/ 35 h 70"/>
                <a:gd name="T4" fmla="*/ 216 w 431"/>
                <a:gd name="T5" fmla="*/ 0 h 70"/>
                <a:gd name="T6" fmla="*/ 0 w 431"/>
                <a:gd name="T7" fmla="*/ 0 h 70"/>
                <a:gd name="T8" fmla="*/ 0 w 431"/>
                <a:gd name="T9" fmla="*/ 35 h 70"/>
                <a:gd name="T10" fmla="*/ 0 w 431"/>
                <a:gd name="T11" fmla="*/ 35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70"/>
                <a:gd name="T20" fmla="*/ 431 w 4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70">
                  <a:moveTo>
                    <a:pt x="0" y="70"/>
                  </a:moveTo>
                  <a:lnTo>
                    <a:pt x="431" y="70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7" name="Freeform 1887"/>
            <p:cNvSpPr>
              <a:spLocks/>
            </p:cNvSpPr>
            <p:nvPr/>
          </p:nvSpPr>
          <p:spPr bwMode="auto">
            <a:xfrm>
              <a:off x="778" y="631"/>
              <a:ext cx="31" cy="251"/>
            </a:xfrm>
            <a:custGeom>
              <a:avLst/>
              <a:gdLst>
                <a:gd name="T0" fmla="*/ 31 w 62"/>
                <a:gd name="T1" fmla="*/ 2 h 500"/>
                <a:gd name="T2" fmla="*/ 31 w 62"/>
                <a:gd name="T3" fmla="*/ 251 h 500"/>
                <a:gd name="T4" fmla="*/ 0 w 62"/>
                <a:gd name="T5" fmla="*/ 246 h 500"/>
                <a:gd name="T6" fmla="*/ 0 w 62"/>
                <a:gd name="T7" fmla="*/ 0 h 500"/>
                <a:gd name="T8" fmla="*/ 31 w 62"/>
                <a:gd name="T9" fmla="*/ 2 h 500"/>
                <a:gd name="T10" fmla="*/ 31 w 62"/>
                <a:gd name="T11" fmla="*/ 2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00"/>
                <a:gd name="T20" fmla="*/ 62 w 62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00">
                  <a:moveTo>
                    <a:pt x="62" y="4"/>
                  </a:moveTo>
                  <a:lnTo>
                    <a:pt x="62" y="50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0" name="Freeform 1888"/>
            <p:cNvSpPr>
              <a:spLocks/>
            </p:cNvSpPr>
            <p:nvPr/>
          </p:nvSpPr>
          <p:spPr bwMode="auto">
            <a:xfrm>
              <a:off x="1115" y="602"/>
              <a:ext cx="258" cy="493"/>
            </a:xfrm>
            <a:custGeom>
              <a:avLst/>
              <a:gdLst>
                <a:gd name="T0" fmla="*/ 135 w 516"/>
                <a:gd name="T1" fmla="*/ 358 h 985"/>
                <a:gd name="T2" fmla="*/ 227 w 516"/>
                <a:gd name="T3" fmla="*/ 208 h 985"/>
                <a:gd name="T4" fmla="*/ 225 w 516"/>
                <a:gd name="T5" fmla="*/ 199 h 985"/>
                <a:gd name="T6" fmla="*/ 222 w 516"/>
                <a:gd name="T7" fmla="*/ 191 h 985"/>
                <a:gd name="T8" fmla="*/ 220 w 516"/>
                <a:gd name="T9" fmla="*/ 184 h 985"/>
                <a:gd name="T10" fmla="*/ 218 w 516"/>
                <a:gd name="T11" fmla="*/ 178 h 985"/>
                <a:gd name="T12" fmla="*/ 215 w 516"/>
                <a:gd name="T13" fmla="*/ 171 h 985"/>
                <a:gd name="T14" fmla="*/ 211 w 516"/>
                <a:gd name="T15" fmla="*/ 163 h 985"/>
                <a:gd name="T16" fmla="*/ 207 w 516"/>
                <a:gd name="T17" fmla="*/ 157 h 985"/>
                <a:gd name="T18" fmla="*/ 202 w 516"/>
                <a:gd name="T19" fmla="*/ 150 h 985"/>
                <a:gd name="T20" fmla="*/ 197 w 516"/>
                <a:gd name="T21" fmla="*/ 144 h 985"/>
                <a:gd name="T22" fmla="*/ 188 w 516"/>
                <a:gd name="T23" fmla="*/ 134 h 985"/>
                <a:gd name="T24" fmla="*/ 178 w 516"/>
                <a:gd name="T25" fmla="*/ 125 h 985"/>
                <a:gd name="T26" fmla="*/ 166 w 516"/>
                <a:gd name="T27" fmla="*/ 118 h 985"/>
                <a:gd name="T28" fmla="*/ 152 w 516"/>
                <a:gd name="T29" fmla="*/ 111 h 985"/>
                <a:gd name="T30" fmla="*/ 115 w 516"/>
                <a:gd name="T31" fmla="*/ 105 h 985"/>
                <a:gd name="T32" fmla="*/ 55 w 516"/>
                <a:gd name="T33" fmla="*/ 102 h 985"/>
                <a:gd name="T34" fmla="*/ 41 w 516"/>
                <a:gd name="T35" fmla="*/ 93 h 985"/>
                <a:gd name="T36" fmla="*/ 34 w 516"/>
                <a:gd name="T37" fmla="*/ 86 h 985"/>
                <a:gd name="T38" fmla="*/ 29 w 516"/>
                <a:gd name="T39" fmla="*/ 78 h 985"/>
                <a:gd name="T40" fmla="*/ 27 w 516"/>
                <a:gd name="T41" fmla="*/ 66 h 985"/>
                <a:gd name="T42" fmla="*/ 23 w 516"/>
                <a:gd name="T43" fmla="*/ 44 h 985"/>
                <a:gd name="T44" fmla="*/ 22 w 516"/>
                <a:gd name="T45" fmla="*/ 37 h 985"/>
                <a:gd name="T46" fmla="*/ 20 w 516"/>
                <a:gd name="T47" fmla="*/ 30 h 985"/>
                <a:gd name="T48" fmla="*/ 18 w 516"/>
                <a:gd name="T49" fmla="*/ 25 h 985"/>
                <a:gd name="T50" fmla="*/ 16 w 516"/>
                <a:gd name="T51" fmla="*/ 18 h 985"/>
                <a:gd name="T52" fmla="*/ 12 w 516"/>
                <a:gd name="T53" fmla="*/ 11 h 985"/>
                <a:gd name="T54" fmla="*/ 5 w 516"/>
                <a:gd name="T55" fmla="*/ 3 h 985"/>
                <a:gd name="T56" fmla="*/ 44 w 516"/>
                <a:gd name="T57" fmla="*/ 2 h 985"/>
                <a:gd name="T58" fmla="*/ 50 w 516"/>
                <a:gd name="T59" fmla="*/ 12 h 985"/>
                <a:gd name="T60" fmla="*/ 52 w 516"/>
                <a:gd name="T61" fmla="*/ 18 h 985"/>
                <a:gd name="T62" fmla="*/ 55 w 516"/>
                <a:gd name="T63" fmla="*/ 25 h 985"/>
                <a:gd name="T64" fmla="*/ 57 w 516"/>
                <a:gd name="T65" fmla="*/ 33 h 985"/>
                <a:gd name="T66" fmla="*/ 59 w 516"/>
                <a:gd name="T67" fmla="*/ 42 h 985"/>
                <a:gd name="T68" fmla="*/ 62 w 516"/>
                <a:gd name="T69" fmla="*/ 50 h 985"/>
                <a:gd name="T70" fmla="*/ 68 w 516"/>
                <a:gd name="T71" fmla="*/ 58 h 985"/>
                <a:gd name="T72" fmla="*/ 76 w 516"/>
                <a:gd name="T73" fmla="*/ 65 h 985"/>
                <a:gd name="T74" fmla="*/ 96 w 516"/>
                <a:gd name="T75" fmla="*/ 71 h 985"/>
                <a:gd name="T76" fmla="*/ 165 w 516"/>
                <a:gd name="T77" fmla="*/ 76 h 985"/>
                <a:gd name="T78" fmla="*/ 184 w 516"/>
                <a:gd name="T79" fmla="*/ 84 h 985"/>
                <a:gd name="T80" fmla="*/ 197 w 516"/>
                <a:gd name="T81" fmla="*/ 93 h 985"/>
                <a:gd name="T82" fmla="*/ 209 w 516"/>
                <a:gd name="T83" fmla="*/ 103 h 985"/>
                <a:gd name="T84" fmla="*/ 218 w 516"/>
                <a:gd name="T85" fmla="*/ 111 h 985"/>
                <a:gd name="T86" fmla="*/ 224 w 516"/>
                <a:gd name="T87" fmla="*/ 117 h 985"/>
                <a:gd name="T88" fmla="*/ 229 w 516"/>
                <a:gd name="T89" fmla="*/ 125 h 985"/>
                <a:gd name="T90" fmla="*/ 234 w 516"/>
                <a:gd name="T91" fmla="*/ 132 h 985"/>
                <a:gd name="T92" fmla="*/ 238 w 516"/>
                <a:gd name="T93" fmla="*/ 140 h 985"/>
                <a:gd name="T94" fmla="*/ 243 w 516"/>
                <a:gd name="T95" fmla="*/ 147 h 985"/>
                <a:gd name="T96" fmla="*/ 246 w 516"/>
                <a:gd name="T97" fmla="*/ 155 h 985"/>
                <a:gd name="T98" fmla="*/ 249 w 516"/>
                <a:gd name="T99" fmla="*/ 163 h 985"/>
                <a:gd name="T100" fmla="*/ 252 w 516"/>
                <a:gd name="T101" fmla="*/ 171 h 985"/>
                <a:gd name="T102" fmla="*/ 253 w 516"/>
                <a:gd name="T103" fmla="*/ 179 h 985"/>
                <a:gd name="T104" fmla="*/ 255 w 516"/>
                <a:gd name="T105" fmla="*/ 187 h 985"/>
                <a:gd name="T106" fmla="*/ 258 w 516"/>
                <a:gd name="T107" fmla="*/ 457 h 985"/>
                <a:gd name="T108" fmla="*/ 104 w 516"/>
                <a:gd name="T109" fmla="*/ 345 h 985"/>
                <a:gd name="T110" fmla="*/ 102 w 516"/>
                <a:gd name="T111" fmla="*/ 336 h 985"/>
                <a:gd name="T112" fmla="*/ 98 w 516"/>
                <a:gd name="T113" fmla="*/ 328 h 985"/>
                <a:gd name="T114" fmla="*/ 89 w 516"/>
                <a:gd name="T115" fmla="*/ 320 h 985"/>
                <a:gd name="T116" fmla="*/ 73 w 516"/>
                <a:gd name="T117" fmla="*/ 281 h 985"/>
                <a:gd name="T118" fmla="*/ 120 w 516"/>
                <a:gd name="T119" fmla="*/ 269 h 985"/>
                <a:gd name="T120" fmla="*/ 132 w 516"/>
                <a:gd name="T121" fmla="*/ 312 h 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6"/>
                <a:gd name="T184" fmla="*/ 0 h 985"/>
                <a:gd name="T185" fmla="*/ 516 w 516"/>
                <a:gd name="T186" fmla="*/ 985 h 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6" h="985">
                  <a:moveTo>
                    <a:pt x="265" y="623"/>
                  </a:moveTo>
                  <a:lnTo>
                    <a:pt x="268" y="651"/>
                  </a:lnTo>
                  <a:lnTo>
                    <a:pt x="268" y="678"/>
                  </a:lnTo>
                  <a:lnTo>
                    <a:pt x="270" y="703"/>
                  </a:lnTo>
                  <a:lnTo>
                    <a:pt x="270" y="716"/>
                  </a:lnTo>
                  <a:lnTo>
                    <a:pt x="270" y="914"/>
                  </a:lnTo>
                  <a:lnTo>
                    <a:pt x="455" y="914"/>
                  </a:lnTo>
                  <a:lnTo>
                    <a:pt x="455" y="507"/>
                  </a:lnTo>
                  <a:lnTo>
                    <a:pt x="455" y="421"/>
                  </a:lnTo>
                  <a:lnTo>
                    <a:pt x="454" y="416"/>
                  </a:lnTo>
                  <a:lnTo>
                    <a:pt x="453" y="410"/>
                  </a:lnTo>
                  <a:lnTo>
                    <a:pt x="452" y="407"/>
                  </a:lnTo>
                  <a:lnTo>
                    <a:pt x="451" y="403"/>
                  </a:lnTo>
                  <a:lnTo>
                    <a:pt x="451" y="401"/>
                  </a:lnTo>
                  <a:lnTo>
                    <a:pt x="450" y="398"/>
                  </a:lnTo>
                  <a:lnTo>
                    <a:pt x="450" y="395"/>
                  </a:lnTo>
                  <a:lnTo>
                    <a:pt x="449" y="392"/>
                  </a:lnTo>
                  <a:lnTo>
                    <a:pt x="448" y="389"/>
                  </a:lnTo>
                  <a:lnTo>
                    <a:pt x="447" y="385"/>
                  </a:lnTo>
                  <a:lnTo>
                    <a:pt x="445" y="382"/>
                  </a:lnTo>
                  <a:lnTo>
                    <a:pt x="445" y="380"/>
                  </a:lnTo>
                  <a:lnTo>
                    <a:pt x="444" y="377"/>
                  </a:lnTo>
                  <a:lnTo>
                    <a:pt x="443" y="374"/>
                  </a:lnTo>
                  <a:lnTo>
                    <a:pt x="442" y="371"/>
                  </a:lnTo>
                  <a:lnTo>
                    <a:pt x="441" y="368"/>
                  </a:lnTo>
                  <a:lnTo>
                    <a:pt x="440" y="365"/>
                  </a:lnTo>
                  <a:lnTo>
                    <a:pt x="439" y="362"/>
                  </a:lnTo>
                  <a:lnTo>
                    <a:pt x="438" y="360"/>
                  </a:lnTo>
                  <a:lnTo>
                    <a:pt x="437" y="358"/>
                  </a:lnTo>
                  <a:lnTo>
                    <a:pt x="436" y="355"/>
                  </a:lnTo>
                  <a:lnTo>
                    <a:pt x="435" y="352"/>
                  </a:lnTo>
                  <a:lnTo>
                    <a:pt x="434" y="350"/>
                  </a:lnTo>
                  <a:lnTo>
                    <a:pt x="433" y="346"/>
                  </a:lnTo>
                  <a:lnTo>
                    <a:pt x="431" y="344"/>
                  </a:lnTo>
                  <a:lnTo>
                    <a:pt x="430" y="341"/>
                  </a:lnTo>
                  <a:lnTo>
                    <a:pt x="429" y="338"/>
                  </a:lnTo>
                  <a:lnTo>
                    <a:pt x="428" y="336"/>
                  </a:lnTo>
                  <a:lnTo>
                    <a:pt x="424" y="331"/>
                  </a:lnTo>
                  <a:lnTo>
                    <a:pt x="423" y="327"/>
                  </a:lnTo>
                  <a:lnTo>
                    <a:pt x="422" y="325"/>
                  </a:lnTo>
                  <a:lnTo>
                    <a:pt x="420" y="323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6"/>
                  </a:lnTo>
                  <a:lnTo>
                    <a:pt x="414" y="314"/>
                  </a:lnTo>
                  <a:lnTo>
                    <a:pt x="413" y="312"/>
                  </a:lnTo>
                  <a:lnTo>
                    <a:pt x="411" y="308"/>
                  </a:lnTo>
                  <a:lnTo>
                    <a:pt x="410" y="306"/>
                  </a:lnTo>
                  <a:lnTo>
                    <a:pt x="406" y="301"/>
                  </a:lnTo>
                  <a:lnTo>
                    <a:pt x="404" y="299"/>
                  </a:lnTo>
                  <a:lnTo>
                    <a:pt x="402" y="297"/>
                  </a:lnTo>
                  <a:lnTo>
                    <a:pt x="401" y="295"/>
                  </a:lnTo>
                  <a:lnTo>
                    <a:pt x="399" y="293"/>
                  </a:lnTo>
                  <a:lnTo>
                    <a:pt x="397" y="289"/>
                  </a:lnTo>
                  <a:lnTo>
                    <a:pt x="395" y="288"/>
                  </a:lnTo>
                  <a:lnTo>
                    <a:pt x="393" y="284"/>
                  </a:lnTo>
                  <a:lnTo>
                    <a:pt x="388" y="280"/>
                  </a:lnTo>
                  <a:lnTo>
                    <a:pt x="384" y="277"/>
                  </a:lnTo>
                  <a:lnTo>
                    <a:pt x="380" y="272"/>
                  </a:lnTo>
                  <a:lnTo>
                    <a:pt x="377" y="268"/>
                  </a:lnTo>
                  <a:lnTo>
                    <a:pt x="373" y="264"/>
                  </a:lnTo>
                  <a:lnTo>
                    <a:pt x="368" y="261"/>
                  </a:lnTo>
                  <a:lnTo>
                    <a:pt x="364" y="257"/>
                  </a:lnTo>
                  <a:lnTo>
                    <a:pt x="359" y="253"/>
                  </a:lnTo>
                  <a:lnTo>
                    <a:pt x="356" y="250"/>
                  </a:lnTo>
                  <a:lnTo>
                    <a:pt x="351" y="247"/>
                  </a:lnTo>
                  <a:lnTo>
                    <a:pt x="346" y="244"/>
                  </a:lnTo>
                  <a:lnTo>
                    <a:pt x="342" y="242"/>
                  </a:lnTo>
                  <a:lnTo>
                    <a:pt x="338" y="239"/>
                  </a:lnTo>
                  <a:lnTo>
                    <a:pt x="332" y="236"/>
                  </a:lnTo>
                  <a:lnTo>
                    <a:pt x="327" y="233"/>
                  </a:lnTo>
                  <a:lnTo>
                    <a:pt x="323" y="231"/>
                  </a:lnTo>
                  <a:lnTo>
                    <a:pt x="319" y="228"/>
                  </a:lnTo>
                  <a:lnTo>
                    <a:pt x="313" y="226"/>
                  </a:lnTo>
                  <a:lnTo>
                    <a:pt x="304" y="222"/>
                  </a:lnTo>
                  <a:lnTo>
                    <a:pt x="293" y="218"/>
                  </a:lnTo>
                  <a:lnTo>
                    <a:pt x="283" y="215"/>
                  </a:lnTo>
                  <a:lnTo>
                    <a:pt x="273" y="212"/>
                  </a:lnTo>
                  <a:lnTo>
                    <a:pt x="251" y="209"/>
                  </a:lnTo>
                  <a:lnTo>
                    <a:pt x="230" y="209"/>
                  </a:lnTo>
                  <a:lnTo>
                    <a:pt x="208" y="210"/>
                  </a:lnTo>
                  <a:lnTo>
                    <a:pt x="147" y="210"/>
                  </a:lnTo>
                  <a:lnTo>
                    <a:pt x="133" y="209"/>
                  </a:lnTo>
                  <a:lnTo>
                    <a:pt x="118" y="206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96" y="195"/>
                  </a:lnTo>
                  <a:lnTo>
                    <a:pt x="91" y="191"/>
                  </a:lnTo>
                  <a:lnTo>
                    <a:pt x="86" y="188"/>
                  </a:lnTo>
                  <a:lnTo>
                    <a:pt x="83" y="186"/>
                  </a:lnTo>
                  <a:lnTo>
                    <a:pt x="80" y="183"/>
                  </a:lnTo>
                  <a:lnTo>
                    <a:pt x="77" y="181"/>
                  </a:lnTo>
                  <a:lnTo>
                    <a:pt x="75" y="177"/>
                  </a:lnTo>
                  <a:lnTo>
                    <a:pt x="72" y="174"/>
                  </a:lnTo>
                  <a:lnTo>
                    <a:pt x="69" y="171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3"/>
                  </a:lnTo>
                  <a:lnTo>
                    <a:pt x="60" y="159"/>
                  </a:lnTo>
                  <a:lnTo>
                    <a:pt x="59" y="155"/>
                  </a:lnTo>
                  <a:lnTo>
                    <a:pt x="57" y="152"/>
                  </a:lnTo>
                  <a:lnTo>
                    <a:pt x="57" y="148"/>
                  </a:lnTo>
                  <a:lnTo>
                    <a:pt x="56" y="145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53" y="124"/>
                  </a:lnTo>
                  <a:lnTo>
                    <a:pt x="50" y="114"/>
                  </a:lnTo>
                  <a:lnTo>
                    <a:pt x="49" y="103"/>
                  </a:lnTo>
                  <a:lnTo>
                    <a:pt x="47" y="93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5" y="80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40" y="58"/>
                  </a:lnTo>
                  <a:lnTo>
                    <a:pt x="39" y="55"/>
                  </a:lnTo>
                  <a:lnTo>
                    <a:pt x="39" y="53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0" y="15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6"/>
                  </a:lnTo>
                  <a:lnTo>
                    <a:pt x="94" y="11"/>
                  </a:lnTo>
                  <a:lnTo>
                    <a:pt x="96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1" y="25"/>
                  </a:lnTo>
                  <a:lnTo>
                    <a:pt x="102" y="27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5" y="35"/>
                  </a:lnTo>
                  <a:lnTo>
                    <a:pt x="106" y="37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10" y="48"/>
                  </a:lnTo>
                  <a:lnTo>
                    <a:pt x="111" y="50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7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6" y="71"/>
                  </a:lnTo>
                  <a:lnTo>
                    <a:pt x="116" y="75"/>
                  </a:lnTo>
                  <a:lnTo>
                    <a:pt x="117" y="77"/>
                  </a:lnTo>
                  <a:lnTo>
                    <a:pt x="117" y="79"/>
                  </a:lnTo>
                  <a:lnTo>
                    <a:pt x="118" y="84"/>
                  </a:lnTo>
                  <a:lnTo>
                    <a:pt x="119" y="86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3" y="95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7"/>
                  </a:lnTo>
                  <a:lnTo>
                    <a:pt x="133" y="110"/>
                  </a:lnTo>
                  <a:lnTo>
                    <a:pt x="134" y="113"/>
                  </a:lnTo>
                  <a:lnTo>
                    <a:pt x="137" y="116"/>
                  </a:lnTo>
                  <a:lnTo>
                    <a:pt x="139" y="119"/>
                  </a:lnTo>
                  <a:lnTo>
                    <a:pt x="142" y="122"/>
                  </a:lnTo>
                  <a:lnTo>
                    <a:pt x="146" y="125"/>
                  </a:lnTo>
                  <a:lnTo>
                    <a:pt x="149" y="128"/>
                  </a:lnTo>
                  <a:lnTo>
                    <a:pt x="152" y="129"/>
                  </a:lnTo>
                  <a:lnTo>
                    <a:pt x="155" y="131"/>
                  </a:lnTo>
                  <a:lnTo>
                    <a:pt x="163" y="134"/>
                  </a:lnTo>
                  <a:lnTo>
                    <a:pt x="170" y="137"/>
                  </a:lnTo>
                  <a:lnTo>
                    <a:pt x="177" y="140"/>
                  </a:lnTo>
                  <a:lnTo>
                    <a:pt x="193" y="142"/>
                  </a:lnTo>
                  <a:lnTo>
                    <a:pt x="208" y="140"/>
                  </a:lnTo>
                  <a:lnTo>
                    <a:pt x="271" y="140"/>
                  </a:lnTo>
                  <a:lnTo>
                    <a:pt x="295" y="143"/>
                  </a:lnTo>
                  <a:lnTo>
                    <a:pt x="319" y="148"/>
                  </a:lnTo>
                  <a:lnTo>
                    <a:pt x="330" y="152"/>
                  </a:lnTo>
                  <a:lnTo>
                    <a:pt x="342" y="156"/>
                  </a:lnTo>
                  <a:lnTo>
                    <a:pt x="354" y="161"/>
                  </a:lnTo>
                  <a:lnTo>
                    <a:pt x="358" y="164"/>
                  </a:lnTo>
                  <a:lnTo>
                    <a:pt x="364" y="167"/>
                  </a:lnTo>
                  <a:lnTo>
                    <a:pt x="369" y="168"/>
                  </a:lnTo>
                  <a:lnTo>
                    <a:pt x="375" y="171"/>
                  </a:lnTo>
                  <a:lnTo>
                    <a:pt x="380" y="174"/>
                  </a:lnTo>
                  <a:lnTo>
                    <a:pt x="385" y="177"/>
                  </a:lnTo>
                  <a:lnTo>
                    <a:pt x="391" y="182"/>
                  </a:lnTo>
                  <a:lnTo>
                    <a:pt x="395" y="185"/>
                  </a:lnTo>
                  <a:lnTo>
                    <a:pt x="400" y="188"/>
                  </a:lnTo>
                  <a:lnTo>
                    <a:pt x="405" y="193"/>
                  </a:lnTo>
                  <a:lnTo>
                    <a:pt x="410" y="196"/>
                  </a:lnTo>
                  <a:lnTo>
                    <a:pt x="415" y="201"/>
                  </a:lnTo>
                  <a:lnTo>
                    <a:pt x="419" y="205"/>
                  </a:lnTo>
                  <a:lnTo>
                    <a:pt x="424" y="208"/>
                  </a:lnTo>
                  <a:lnTo>
                    <a:pt x="429" y="213"/>
                  </a:lnTo>
                  <a:lnTo>
                    <a:pt x="433" y="218"/>
                  </a:lnTo>
                  <a:lnTo>
                    <a:pt x="435" y="220"/>
                  </a:lnTo>
                  <a:lnTo>
                    <a:pt x="437" y="222"/>
                  </a:lnTo>
                  <a:lnTo>
                    <a:pt x="439" y="225"/>
                  </a:lnTo>
                  <a:lnTo>
                    <a:pt x="441" y="227"/>
                  </a:lnTo>
                  <a:lnTo>
                    <a:pt x="443" y="229"/>
                  </a:lnTo>
                  <a:lnTo>
                    <a:pt x="445" y="232"/>
                  </a:lnTo>
                  <a:lnTo>
                    <a:pt x="448" y="234"/>
                  </a:lnTo>
                  <a:lnTo>
                    <a:pt x="450" y="237"/>
                  </a:lnTo>
                  <a:lnTo>
                    <a:pt x="453" y="243"/>
                  </a:lnTo>
                  <a:lnTo>
                    <a:pt x="455" y="245"/>
                  </a:lnTo>
                  <a:lnTo>
                    <a:pt x="457" y="246"/>
                  </a:lnTo>
                  <a:lnTo>
                    <a:pt x="459" y="249"/>
                  </a:lnTo>
                  <a:lnTo>
                    <a:pt x="461" y="251"/>
                  </a:lnTo>
                  <a:lnTo>
                    <a:pt x="462" y="255"/>
                  </a:lnTo>
                  <a:lnTo>
                    <a:pt x="464" y="258"/>
                  </a:lnTo>
                  <a:lnTo>
                    <a:pt x="467" y="260"/>
                  </a:lnTo>
                  <a:lnTo>
                    <a:pt x="469" y="263"/>
                  </a:lnTo>
                  <a:lnTo>
                    <a:pt x="471" y="268"/>
                  </a:lnTo>
                  <a:lnTo>
                    <a:pt x="473" y="271"/>
                  </a:lnTo>
                  <a:lnTo>
                    <a:pt x="474" y="275"/>
                  </a:lnTo>
                  <a:lnTo>
                    <a:pt x="476" y="278"/>
                  </a:lnTo>
                  <a:lnTo>
                    <a:pt x="477" y="280"/>
                  </a:lnTo>
                  <a:lnTo>
                    <a:pt x="479" y="283"/>
                  </a:lnTo>
                  <a:lnTo>
                    <a:pt x="480" y="286"/>
                  </a:lnTo>
                  <a:lnTo>
                    <a:pt x="482" y="288"/>
                  </a:lnTo>
                  <a:lnTo>
                    <a:pt x="484" y="291"/>
                  </a:lnTo>
                  <a:lnTo>
                    <a:pt x="486" y="294"/>
                  </a:lnTo>
                  <a:lnTo>
                    <a:pt x="487" y="297"/>
                  </a:lnTo>
                  <a:lnTo>
                    <a:pt x="488" y="300"/>
                  </a:lnTo>
                  <a:lnTo>
                    <a:pt x="490" y="303"/>
                  </a:lnTo>
                  <a:lnTo>
                    <a:pt x="491" y="306"/>
                  </a:lnTo>
                  <a:lnTo>
                    <a:pt x="492" y="309"/>
                  </a:lnTo>
                  <a:lnTo>
                    <a:pt x="493" y="313"/>
                  </a:lnTo>
                  <a:lnTo>
                    <a:pt x="494" y="316"/>
                  </a:lnTo>
                  <a:lnTo>
                    <a:pt x="496" y="319"/>
                  </a:lnTo>
                  <a:lnTo>
                    <a:pt x="497" y="322"/>
                  </a:lnTo>
                  <a:lnTo>
                    <a:pt x="498" y="325"/>
                  </a:lnTo>
                  <a:lnTo>
                    <a:pt x="499" y="327"/>
                  </a:lnTo>
                  <a:lnTo>
                    <a:pt x="500" y="331"/>
                  </a:lnTo>
                  <a:lnTo>
                    <a:pt x="501" y="334"/>
                  </a:lnTo>
                  <a:lnTo>
                    <a:pt x="503" y="338"/>
                  </a:lnTo>
                  <a:lnTo>
                    <a:pt x="504" y="341"/>
                  </a:lnTo>
                  <a:lnTo>
                    <a:pt x="505" y="344"/>
                  </a:lnTo>
                  <a:lnTo>
                    <a:pt x="506" y="347"/>
                  </a:lnTo>
                  <a:lnTo>
                    <a:pt x="507" y="351"/>
                  </a:lnTo>
                  <a:lnTo>
                    <a:pt x="507" y="354"/>
                  </a:lnTo>
                  <a:lnTo>
                    <a:pt x="507" y="357"/>
                  </a:lnTo>
                  <a:lnTo>
                    <a:pt x="508" y="361"/>
                  </a:lnTo>
                  <a:lnTo>
                    <a:pt x="509" y="364"/>
                  </a:lnTo>
                  <a:lnTo>
                    <a:pt x="510" y="366"/>
                  </a:lnTo>
                  <a:lnTo>
                    <a:pt x="510" y="371"/>
                  </a:lnTo>
                  <a:lnTo>
                    <a:pt x="511" y="373"/>
                  </a:lnTo>
                  <a:lnTo>
                    <a:pt x="512" y="380"/>
                  </a:lnTo>
                  <a:lnTo>
                    <a:pt x="514" y="395"/>
                  </a:lnTo>
                  <a:lnTo>
                    <a:pt x="516" y="421"/>
                  </a:lnTo>
                  <a:lnTo>
                    <a:pt x="516" y="528"/>
                  </a:lnTo>
                  <a:lnTo>
                    <a:pt x="516" y="914"/>
                  </a:lnTo>
                  <a:lnTo>
                    <a:pt x="516" y="985"/>
                  </a:lnTo>
                  <a:lnTo>
                    <a:pt x="208" y="985"/>
                  </a:lnTo>
                  <a:lnTo>
                    <a:pt x="208" y="718"/>
                  </a:lnTo>
                  <a:lnTo>
                    <a:pt x="208" y="703"/>
                  </a:lnTo>
                  <a:lnTo>
                    <a:pt x="208" y="690"/>
                  </a:lnTo>
                  <a:lnTo>
                    <a:pt x="207" y="683"/>
                  </a:lnTo>
                  <a:lnTo>
                    <a:pt x="207" y="680"/>
                  </a:lnTo>
                  <a:lnTo>
                    <a:pt x="207" y="677"/>
                  </a:lnTo>
                  <a:lnTo>
                    <a:pt x="206" y="675"/>
                  </a:lnTo>
                  <a:lnTo>
                    <a:pt x="205" y="672"/>
                  </a:lnTo>
                  <a:lnTo>
                    <a:pt x="204" y="670"/>
                  </a:lnTo>
                  <a:lnTo>
                    <a:pt x="203" y="666"/>
                  </a:lnTo>
                  <a:lnTo>
                    <a:pt x="200" y="663"/>
                  </a:lnTo>
                  <a:lnTo>
                    <a:pt x="199" y="661"/>
                  </a:lnTo>
                  <a:lnTo>
                    <a:pt x="196" y="656"/>
                  </a:lnTo>
                  <a:lnTo>
                    <a:pt x="194" y="654"/>
                  </a:lnTo>
                  <a:lnTo>
                    <a:pt x="192" y="652"/>
                  </a:lnTo>
                  <a:lnTo>
                    <a:pt x="188" y="647"/>
                  </a:lnTo>
                  <a:lnTo>
                    <a:pt x="184" y="643"/>
                  </a:lnTo>
                  <a:lnTo>
                    <a:pt x="178" y="640"/>
                  </a:lnTo>
                  <a:lnTo>
                    <a:pt x="174" y="638"/>
                  </a:lnTo>
                  <a:lnTo>
                    <a:pt x="170" y="636"/>
                  </a:lnTo>
                  <a:lnTo>
                    <a:pt x="158" y="634"/>
                  </a:lnTo>
                  <a:lnTo>
                    <a:pt x="147" y="634"/>
                  </a:lnTo>
                  <a:lnTo>
                    <a:pt x="146" y="562"/>
                  </a:lnTo>
                  <a:lnTo>
                    <a:pt x="153" y="509"/>
                  </a:lnTo>
                  <a:lnTo>
                    <a:pt x="188" y="509"/>
                  </a:lnTo>
                  <a:lnTo>
                    <a:pt x="212" y="516"/>
                  </a:lnTo>
                  <a:lnTo>
                    <a:pt x="227" y="524"/>
                  </a:lnTo>
                  <a:lnTo>
                    <a:pt x="240" y="538"/>
                  </a:lnTo>
                  <a:lnTo>
                    <a:pt x="250" y="556"/>
                  </a:lnTo>
                  <a:lnTo>
                    <a:pt x="255" y="571"/>
                  </a:lnTo>
                  <a:lnTo>
                    <a:pt x="262" y="597"/>
                  </a:lnTo>
                  <a:lnTo>
                    <a:pt x="265" y="62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1" name="Freeform 1889"/>
            <p:cNvSpPr>
              <a:spLocks/>
            </p:cNvSpPr>
            <p:nvPr/>
          </p:nvSpPr>
          <p:spPr bwMode="auto">
            <a:xfrm>
              <a:off x="778" y="578"/>
              <a:ext cx="197" cy="105"/>
            </a:xfrm>
            <a:custGeom>
              <a:avLst/>
              <a:gdLst>
                <a:gd name="T0" fmla="*/ 93 w 394"/>
                <a:gd name="T1" fmla="*/ 70 h 210"/>
                <a:gd name="T2" fmla="*/ 108 w 394"/>
                <a:gd name="T3" fmla="*/ 70 h 210"/>
                <a:gd name="T4" fmla="*/ 119 w 394"/>
                <a:gd name="T5" fmla="*/ 66 h 210"/>
                <a:gd name="T6" fmla="*/ 124 w 394"/>
                <a:gd name="T7" fmla="*/ 62 h 210"/>
                <a:gd name="T8" fmla="*/ 127 w 394"/>
                <a:gd name="T9" fmla="*/ 59 h 210"/>
                <a:gd name="T10" fmla="*/ 130 w 394"/>
                <a:gd name="T11" fmla="*/ 56 h 210"/>
                <a:gd name="T12" fmla="*/ 132 w 394"/>
                <a:gd name="T13" fmla="*/ 53 h 210"/>
                <a:gd name="T14" fmla="*/ 134 w 394"/>
                <a:gd name="T15" fmla="*/ 50 h 210"/>
                <a:gd name="T16" fmla="*/ 136 w 394"/>
                <a:gd name="T17" fmla="*/ 46 h 210"/>
                <a:gd name="T18" fmla="*/ 138 w 394"/>
                <a:gd name="T19" fmla="*/ 42 h 210"/>
                <a:gd name="T20" fmla="*/ 139 w 394"/>
                <a:gd name="T21" fmla="*/ 38 h 210"/>
                <a:gd name="T22" fmla="*/ 140 w 394"/>
                <a:gd name="T23" fmla="*/ 33 h 210"/>
                <a:gd name="T24" fmla="*/ 141 w 394"/>
                <a:gd name="T25" fmla="*/ 29 h 210"/>
                <a:gd name="T26" fmla="*/ 141 w 394"/>
                <a:gd name="T27" fmla="*/ 27 h 210"/>
                <a:gd name="T28" fmla="*/ 142 w 394"/>
                <a:gd name="T29" fmla="*/ 25 h 210"/>
                <a:gd name="T30" fmla="*/ 143 w 394"/>
                <a:gd name="T31" fmla="*/ 22 h 210"/>
                <a:gd name="T32" fmla="*/ 143 w 394"/>
                <a:gd name="T33" fmla="*/ 20 h 210"/>
                <a:gd name="T34" fmla="*/ 144 w 394"/>
                <a:gd name="T35" fmla="*/ 18 h 210"/>
                <a:gd name="T36" fmla="*/ 145 w 394"/>
                <a:gd name="T37" fmla="*/ 15 h 210"/>
                <a:gd name="T38" fmla="*/ 147 w 394"/>
                <a:gd name="T39" fmla="*/ 12 h 210"/>
                <a:gd name="T40" fmla="*/ 149 w 394"/>
                <a:gd name="T41" fmla="*/ 10 h 210"/>
                <a:gd name="T42" fmla="*/ 150 w 394"/>
                <a:gd name="T43" fmla="*/ 7 h 210"/>
                <a:gd name="T44" fmla="*/ 152 w 394"/>
                <a:gd name="T45" fmla="*/ 3 h 210"/>
                <a:gd name="T46" fmla="*/ 154 w 394"/>
                <a:gd name="T47" fmla="*/ 0 h 210"/>
                <a:gd name="T48" fmla="*/ 194 w 394"/>
                <a:gd name="T49" fmla="*/ 2 h 210"/>
                <a:gd name="T50" fmla="*/ 188 w 394"/>
                <a:gd name="T51" fmla="*/ 6 h 210"/>
                <a:gd name="T52" fmla="*/ 186 w 394"/>
                <a:gd name="T53" fmla="*/ 10 h 210"/>
                <a:gd name="T54" fmla="*/ 183 w 394"/>
                <a:gd name="T55" fmla="*/ 13 h 210"/>
                <a:gd name="T56" fmla="*/ 181 w 394"/>
                <a:gd name="T57" fmla="*/ 18 h 210"/>
                <a:gd name="T58" fmla="*/ 180 w 394"/>
                <a:gd name="T59" fmla="*/ 20 h 210"/>
                <a:gd name="T60" fmla="*/ 179 w 394"/>
                <a:gd name="T61" fmla="*/ 25 h 210"/>
                <a:gd name="T62" fmla="*/ 178 w 394"/>
                <a:gd name="T63" fmla="*/ 26 h 210"/>
                <a:gd name="T64" fmla="*/ 177 w 394"/>
                <a:gd name="T65" fmla="*/ 29 h 210"/>
                <a:gd name="T66" fmla="*/ 176 w 394"/>
                <a:gd name="T67" fmla="*/ 33 h 210"/>
                <a:gd name="T68" fmla="*/ 176 w 394"/>
                <a:gd name="T69" fmla="*/ 36 h 210"/>
                <a:gd name="T70" fmla="*/ 175 w 394"/>
                <a:gd name="T71" fmla="*/ 39 h 210"/>
                <a:gd name="T72" fmla="*/ 175 w 394"/>
                <a:gd name="T73" fmla="*/ 41 h 210"/>
                <a:gd name="T74" fmla="*/ 174 w 394"/>
                <a:gd name="T75" fmla="*/ 44 h 210"/>
                <a:gd name="T76" fmla="*/ 172 w 394"/>
                <a:gd name="T77" fmla="*/ 52 h 210"/>
                <a:gd name="T78" fmla="*/ 171 w 394"/>
                <a:gd name="T79" fmla="*/ 62 h 210"/>
                <a:gd name="T80" fmla="*/ 170 w 394"/>
                <a:gd name="T81" fmla="*/ 70 h 210"/>
                <a:gd name="T82" fmla="*/ 169 w 394"/>
                <a:gd name="T83" fmla="*/ 73 h 210"/>
                <a:gd name="T84" fmla="*/ 169 w 394"/>
                <a:gd name="T85" fmla="*/ 76 h 210"/>
                <a:gd name="T86" fmla="*/ 167 w 394"/>
                <a:gd name="T87" fmla="*/ 80 h 210"/>
                <a:gd name="T88" fmla="*/ 165 w 394"/>
                <a:gd name="T89" fmla="*/ 83 h 210"/>
                <a:gd name="T90" fmla="*/ 163 w 394"/>
                <a:gd name="T91" fmla="*/ 86 h 210"/>
                <a:gd name="T92" fmla="*/ 160 w 394"/>
                <a:gd name="T93" fmla="*/ 89 h 210"/>
                <a:gd name="T94" fmla="*/ 157 w 394"/>
                <a:gd name="T95" fmla="*/ 92 h 210"/>
                <a:gd name="T96" fmla="*/ 154 w 394"/>
                <a:gd name="T97" fmla="*/ 94 h 210"/>
                <a:gd name="T98" fmla="*/ 151 w 394"/>
                <a:gd name="T99" fmla="*/ 97 h 210"/>
                <a:gd name="T100" fmla="*/ 145 w 394"/>
                <a:gd name="T101" fmla="*/ 100 h 210"/>
                <a:gd name="T102" fmla="*/ 138 w 394"/>
                <a:gd name="T103" fmla="*/ 103 h 210"/>
                <a:gd name="T104" fmla="*/ 131 w 394"/>
                <a:gd name="T105" fmla="*/ 105 h 210"/>
                <a:gd name="T106" fmla="*/ 0 w 394"/>
                <a:gd name="T107" fmla="*/ 105 h 210"/>
                <a:gd name="T108" fmla="*/ 25 w 394"/>
                <a:gd name="T109" fmla="*/ 70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4"/>
                <a:gd name="T166" fmla="*/ 0 h 210"/>
                <a:gd name="T167" fmla="*/ 394 w 394"/>
                <a:gd name="T168" fmla="*/ 210 h 2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4" h="210">
                  <a:moveTo>
                    <a:pt x="51" y="140"/>
                  </a:moveTo>
                  <a:lnTo>
                    <a:pt x="186" y="140"/>
                  </a:lnTo>
                  <a:lnTo>
                    <a:pt x="202" y="142"/>
                  </a:lnTo>
                  <a:lnTo>
                    <a:pt x="216" y="140"/>
                  </a:lnTo>
                  <a:lnTo>
                    <a:pt x="231" y="134"/>
                  </a:lnTo>
                  <a:lnTo>
                    <a:pt x="239" y="131"/>
                  </a:lnTo>
                  <a:lnTo>
                    <a:pt x="245" y="128"/>
                  </a:lnTo>
                  <a:lnTo>
                    <a:pt x="248" y="125"/>
                  </a:lnTo>
                  <a:lnTo>
                    <a:pt x="251" y="122"/>
                  </a:lnTo>
                  <a:lnTo>
                    <a:pt x="255" y="119"/>
                  </a:lnTo>
                  <a:lnTo>
                    <a:pt x="257" y="116"/>
                  </a:lnTo>
                  <a:lnTo>
                    <a:pt x="260" y="113"/>
                  </a:lnTo>
                  <a:lnTo>
                    <a:pt x="263" y="110"/>
                  </a:lnTo>
                  <a:lnTo>
                    <a:pt x="264" y="107"/>
                  </a:lnTo>
                  <a:lnTo>
                    <a:pt x="266" y="102"/>
                  </a:lnTo>
                  <a:lnTo>
                    <a:pt x="268" y="99"/>
                  </a:lnTo>
                  <a:lnTo>
                    <a:pt x="270" y="95"/>
                  </a:lnTo>
                  <a:lnTo>
                    <a:pt x="272" y="91"/>
                  </a:lnTo>
                  <a:lnTo>
                    <a:pt x="274" y="89"/>
                  </a:lnTo>
                  <a:lnTo>
                    <a:pt x="276" y="84"/>
                  </a:lnTo>
                  <a:lnTo>
                    <a:pt x="277" y="79"/>
                  </a:lnTo>
                  <a:lnTo>
                    <a:pt x="278" y="75"/>
                  </a:lnTo>
                  <a:lnTo>
                    <a:pt x="279" y="71"/>
                  </a:lnTo>
                  <a:lnTo>
                    <a:pt x="279" y="65"/>
                  </a:lnTo>
                  <a:lnTo>
                    <a:pt x="280" y="61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3" y="50"/>
                  </a:lnTo>
                  <a:lnTo>
                    <a:pt x="284" y="48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6" y="40"/>
                  </a:lnTo>
                  <a:lnTo>
                    <a:pt x="287" y="37"/>
                  </a:lnTo>
                  <a:lnTo>
                    <a:pt x="288" y="35"/>
                  </a:lnTo>
                  <a:lnTo>
                    <a:pt x="289" y="33"/>
                  </a:lnTo>
                  <a:lnTo>
                    <a:pt x="290" y="31"/>
                  </a:lnTo>
                  <a:lnTo>
                    <a:pt x="291" y="27"/>
                  </a:lnTo>
                  <a:lnTo>
                    <a:pt x="294" y="23"/>
                  </a:lnTo>
                  <a:lnTo>
                    <a:pt x="295" y="20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9" y="14"/>
                  </a:lnTo>
                  <a:lnTo>
                    <a:pt x="300" y="11"/>
                  </a:lnTo>
                  <a:lnTo>
                    <a:pt x="303" y="6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94" y="0"/>
                  </a:lnTo>
                  <a:lnTo>
                    <a:pt x="387" y="3"/>
                  </a:lnTo>
                  <a:lnTo>
                    <a:pt x="379" y="9"/>
                  </a:lnTo>
                  <a:lnTo>
                    <a:pt x="376" y="12"/>
                  </a:lnTo>
                  <a:lnTo>
                    <a:pt x="374" y="15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6" y="26"/>
                  </a:lnTo>
                  <a:lnTo>
                    <a:pt x="364" y="32"/>
                  </a:lnTo>
                  <a:lnTo>
                    <a:pt x="361" y="36"/>
                  </a:lnTo>
                  <a:lnTo>
                    <a:pt x="361" y="38"/>
                  </a:lnTo>
                  <a:lnTo>
                    <a:pt x="360" y="40"/>
                  </a:lnTo>
                  <a:lnTo>
                    <a:pt x="358" y="45"/>
                  </a:lnTo>
                  <a:lnTo>
                    <a:pt x="357" y="49"/>
                  </a:lnTo>
                  <a:lnTo>
                    <a:pt x="356" y="50"/>
                  </a:lnTo>
                  <a:lnTo>
                    <a:pt x="355" y="53"/>
                  </a:lnTo>
                  <a:lnTo>
                    <a:pt x="355" y="55"/>
                  </a:lnTo>
                  <a:lnTo>
                    <a:pt x="354" y="58"/>
                  </a:lnTo>
                  <a:lnTo>
                    <a:pt x="353" y="60"/>
                  </a:lnTo>
                  <a:lnTo>
                    <a:pt x="352" y="65"/>
                  </a:lnTo>
                  <a:lnTo>
                    <a:pt x="351" y="69"/>
                  </a:lnTo>
                  <a:lnTo>
                    <a:pt x="351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7" y="86"/>
                  </a:lnTo>
                  <a:lnTo>
                    <a:pt x="347" y="88"/>
                  </a:lnTo>
                  <a:lnTo>
                    <a:pt x="346" y="93"/>
                  </a:lnTo>
                  <a:lnTo>
                    <a:pt x="344" y="103"/>
                  </a:lnTo>
                  <a:lnTo>
                    <a:pt x="343" y="114"/>
                  </a:lnTo>
                  <a:lnTo>
                    <a:pt x="341" y="124"/>
                  </a:lnTo>
                  <a:lnTo>
                    <a:pt x="340" y="132"/>
                  </a:lnTo>
                  <a:lnTo>
                    <a:pt x="339" y="140"/>
                  </a:lnTo>
                  <a:lnTo>
                    <a:pt x="339" y="143"/>
                  </a:lnTo>
                  <a:lnTo>
                    <a:pt x="338" y="145"/>
                  </a:lnTo>
                  <a:lnTo>
                    <a:pt x="337" y="148"/>
                  </a:lnTo>
                  <a:lnTo>
                    <a:pt x="337" y="152"/>
                  </a:lnTo>
                  <a:lnTo>
                    <a:pt x="336" y="155"/>
                  </a:lnTo>
                  <a:lnTo>
                    <a:pt x="334" y="159"/>
                  </a:lnTo>
                  <a:lnTo>
                    <a:pt x="332" y="163"/>
                  </a:lnTo>
                  <a:lnTo>
                    <a:pt x="329" y="166"/>
                  </a:lnTo>
                  <a:lnTo>
                    <a:pt x="327" y="168"/>
                  </a:lnTo>
                  <a:lnTo>
                    <a:pt x="325" y="171"/>
                  </a:lnTo>
                  <a:lnTo>
                    <a:pt x="322" y="174"/>
                  </a:lnTo>
                  <a:lnTo>
                    <a:pt x="320" y="177"/>
                  </a:lnTo>
                  <a:lnTo>
                    <a:pt x="317" y="181"/>
                  </a:lnTo>
                  <a:lnTo>
                    <a:pt x="314" y="183"/>
                  </a:lnTo>
                  <a:lnTo>
                    <a:pt x="310" y="186"/>
                  </a:lnTo>
                  <a:lnTo>
                    <a:pt x="307" y="188"/>
                  </a:lnTo>
                  <a:lnTo>
                    <a:pt x="304" y="191"/>
                  </a:lnTo>
                  <a:lnTo>
                    <a:pt x="301" y="193"/>
                  </a:lnTo>
                  <a:lnTo>
                    <a:pt x="298" y="195"/>
                  </a:lnTo>
                  <a:lnTo>
                    <a:pt x="290" y="200"/>
                  </a:lnTo>
                  <a:lnTo>
                    <a:pt x="283" y="203"/>
                  </a:lnTo>
                  <a:lnTo>
                    <a:pt x="276" y="206"/>
                  </a:lnTo>
                  <a:lnTo>
                    <a:pt x="268" y="207"/>
                  </a:lnTo>
                  <a:lnTo>
                    <a:pt x="262" y="209"/>
                  </a:lnTo>
                  <a:lnTo>
                    <a:pt x="247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5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890"/>
          <p:cNvGrpSpPr>
            <a:grpSpLocks/>
          </p:cNvGrpSpPr>
          <p:nvPr/>
        </p:nvGrpSpPr>
        <p:grpSpPr bwMode="auto">
          <a:xfrm>
            <a:off x="1325563" y="2227263"/>
            <a:ext cx="385762" cy="1335087"/>
            <a:chOff x="828" y="1319"/>
            <a:chExt cx="243" cy="841"/>
          </a:xfrm>
        </p:grpSpPr>
        <p:grpSp>
          <p:nvGrpSpPr>
            <p:cNvPr id="7130" name="Group 1891"/>
            <p:cNvGrpSpPr>
              <a:grpSpLocks/>
            </p:cNvGrpSpPr>
            <p:nvPr/>
          </p:nvGrpSpPr>
          <p:grpSpPr bwMode="auto">
            <a:xfrm>
              <a:off x="909" y="1558"/>
              <a:ext cx="124" cy="208"/>
              <a:chOff x="1050" y="1322"/>
              <a:chExt cx="124" cy="208"/>
            </a:xfrm>
          </p:grpSpPr>
          <p:sp>
            <p:nvSpPr>
              <p:cNvPr id="7143" name="Freeform 1892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4" name="Freeform 1893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5" name="Freeform 1894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31" name="Group 1895"/>
            <p:cNvGrpSpPr>
              <a:grpSpLocks/>
            </p:cNvGrpSpPr>
            <p:nvPr/>
          </p:nvGrpSpPr>
          <p:grpSpPr bwMode="auto">
            <a:xfrm>
              <a:off x="851" y="1319"/>
              <a:ext cx="124" cy="208"/>
              <a:chOff x="1050" y="1322"/>
              <a:chExt cx="124" cy="208"/>
            </a:xfrm>
          </p:grpSpPr>
          <p:sp>
            <p:nvSpPr>
              <p:cNvPr id="7140" name="Freeform 1896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1" name="Freeform 1897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2" name="Freeform 1898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32" name="Group 1899"/>
            <p:cNvGrpSpPr>
              <a:grpSpLocks/>
            </p:cNvGrpSpPr>
            <p:nvPr/>
          </p:nvGrpSpPr>
          <p:grpSpPr bwMode="auto">
            <a:xfrm>
              <a:off x="828" y="1769"/>
              <a:ext cx="124" cy="208"/>
              <a:chOff x="1050" y="1322"/>
              <a:chExt cx="124" cy="208"/>
            </a:xfrm>
          </p:grpSpPr>
          <p:sp>
            <p:nvSpPr>
              <p:cNvPr id="7137" name="Freeform 1900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8" name="Freeform 1901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9" name="Freeform 1902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33" name="Group 1903"/>
            <p:cNvGrpSpPr>
              <a:grpSpLocks/>
            </p:cNvGrpSpPr>
            <p:nvPr/>
          </p:nvGrpSpPr>
          <p:grpSpPr bwMode="auto">
            <a:xfrm>
              <a:off x="947" y="1952"/>
              <a:ext cx="124" cy="208"/>
              <a:chOff x="1050" y="1322"/>
              <a:chExt cx="124" cy="208"/>
            </a:xfrm>
          </p:grpSpPr>
          <p:sp>
            <p:nvSpPr>
              <p:cNvPr id="7134" name="Freeform 1904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5" name="Freeform 1905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6" name="Freeform 1906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1907"/>
          <p:cNvGrpSpPr>
            <a:grpSpLocks/>
          </p:cNvGrpSpPr>
          <p:nvPr/>
        </p:nvGrpSpPr>
        <p:grpSpPr bwMode="auto">
          <a:xfrm>
            <a:off x="2681288" y="1041400"/>
            <a:ext cx="1060450" cy="1219200"/>
            <a:chOff x="722" y="327"/>
            <a:chExt cx="668" cy="768"/>
          </a:xfrm>
        </p:grpSpPr>
        <p:sp>
          <p:nvSpPr>
            <p:cNvPr id="7106" name="Freeform 1908"/>
            <p:cNvSpPr>
              <a:spLocks/>
            </p:cNvSpPr>
            <p:nvPr/>
          </p:nvSpPr>
          <p:spPr bwMode="auto">
            <a:xfrm>
              <a:off x="795" y="837"/>
              <a:ext cx="391" cy="120"/>
            </a:xfrm>
            <a:custGeom>
              <a:avLst/>
              <a:gdLst>
                <a:gd name="T0" fmla="*/ 0 w 782"/>
                <a:gd name="T1" fmla="*/ 0 h 238"/>
                <a:gd name="T2" fmla="*/ 121 w 782"/>
                <a:gd name="T3" fmla="*/ 0 h 238"/>
                <a:gd name="T4" fmla="*/ 134 w 782"/>
                <a:gd name="T5" fmla="*/ 26 h 238"/>
                <a:gd name="T6" fmla="*/ 150 w 782"/>
                <a:gd name="T7" fmla="*/ 50 h 238"/>
                <a:gd name="T8" fmla="*/ 162 w 782"/>
                <a:gd name="T9" fmla="*/ 57 h 238"/>
                <a:gd name="T10" fmla="*/ 177 w 782"/>
                <a:gd name="T11" fmla="*/ 66 h 238"/>
                <a:gd name="T12" fmla="*/ 196 w 782"/>
                <a:gd name="T13" fmla="*/ 71 h 238"/>
                <a:gd name="T14" fmla="*/ 214 w 782"/>
                <a:gd name="T15" fmla="*/ 76 h 238"/>
                <a:gd name="T16" fmla="*/ 234 w 782"/>
                <a:gd name="T17" fmla="*/ 78 h 238"/>
                <a:gd name="T18" fmla="*/ 252 w 782"/>
                <a:gd name="T19" fmla="*/ 78 h 238"/>
                <a:gd name="T20" fmla="*/ 266 w 782"/>
                <a:gd name="T21" fmla="*/ 77 h 238"/>
                <a:gd name="T22" fmla="*/ 282 w 782"/>
                <a:gd name="T23" fmla="*/ 74 h 238"/>
                <a:gd name="T24" fmla="*/ 295 w 782"/>
                <a:gd name="T25" fmla="*/ 70 h 238"/>
                <a:gd name="T26" fmla="*/ 308 w 782"/>
                <a:gd name="T27" fmla="*/ 64 h 238"/>
                <a:gd name="T28" fmla="*/ 321 w 782"/>
                <a:gd name="T29" fmla="*/ 56 h 238"/>
                <a:gd name="T30" fmla="*/ 329 w 782"/>
                <a:gd name="T31" fmla="*/ 48 h 238"/>
                <a:gd name="T32" fmla="*/ 351 w 782"/>
                <a:gd name="T33" fmla="*/ 13 h 238"/>
                <a:gd name="T34" fmla="*/ 391 w 782"/>
                <a:gd name="T35" fmla="*/ 13 h 238"/>
                <a:gd name="T36" fmla="*/ 388 w 782"/>
                <a:gd name="T37" fmla="*/ 76 h 238"/>
                <a:gd name="T38" fmla="*/ 353 w 782"/>
                <a:gd name="T39" fmla="*/ 76 h 238"/>
                <a:gd name="T40" fmla="*/ 339 w 782"/>
                <a:gd name="T41" fmla="*/ 89 h 238"/>
                <a:gd name="T42" fmla="*/ 325 w 782"/>
                <a:gd name="T43" fmla="*/ 99 h 238"/>
                <a:gd name="T44" fmla="*/ 303 w 782"/>
                <a:gd name="T45" fmla="*/ 110 h 238"/>
                <a:gd name="T46" fmla="*/ 282 w 782"/>
                <a:gd name="T47" fmla="*/ 117 h 238"/>
                <a:gd name="T48" fmla="*/ 266 w 782"/>
                <a:gd name="T49" fmla="*/ 119 h 238"/>
                <a:gd name="T50" fmla="*/ 248 w 782"/>
                <a:gd name="T51" fmla="*/ 120 h 238"/>
                <a:gd name="T52" fmla="*/ 229 w 782"/>
                <a:gd name="T53" fmla="*/ 120 h 238"/>
                <a:gd name="T54" fmla="*/ 207 w 782"/>
                <a:gd name="T55" fmla="*/ 117 h 238"/>
                <a:gd name="T56" fmla="*/ 190 w 782"/>
                <a:gd name="T57" fmla="*/ 114 h 238"/>
                <a:gd name="T58" fmla="*/ 172 w 782"/>
                <a:gd name="T59" fmla="*/ 108 h 238"/>
                <a:gd name="T60" fmla="*/ 156 w 782"/>
                <a:gd name="T61" fmla="*/ 102 h 238"/>
                <a:gd name="T62" fmla="*/ 139 w 782"/>
                <a:gd name="T63" fmla="*/ 92 h 238"/>
                <a:gd name="T64" fmla="*/ 113 w 782"/>
                <a:gd name="T65" fmla="*/ 73 h 238"/>
                <a:gd name="T66" fmla="*/ 0 w 782"/>
                <a:gd name="T67" fmla="*/ 73 h 238"/>
                <a:gd name="T68" fmla="*/ 0 w 782"/>
                <a:gd name="T69" fmla="*/ 0 h 238"/>
                <a:gd name="T70" fmla="*/ 0 w 782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2"/>
                <a:gd name="T109" fmla="*/ 0 h 238"/>
                <a:gd name="T110" fmla="*/ 782 w 782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2" h="238">
                  <a:moveTo>
                    <a:pt x="0" y="0"/>
                  </a:moveTo>
                  <a:lnTo>
                    <a:pt x="242" y="0"/>
                  </a:lnTo>
                  <a:lnTo>
                    <a:pt x="267" y="52"/>
                  </a:lnTo>
                  <a:lnTo>
                    <a:pt x="299" y="100"/>
                  </a:lnTo>
                  <a:lnTo>
                    <a:pt x="324" y="114"/>
                  </a:lnTo>
                  <a:lnTo>
                    <a:pt x="354" y="130"/>
                  </a:lnTo>
                  <a:lnTo>
                    <a:pt x="391" y="141"/>
                  </a:lnTo>
                  <a:lnTo>
                    <a:pt x="429" y="150"/>
                  </a:lnTo>
                  <a:lnTo>
                    <a:pt x="469" y="155"/>
                  </a:lnTo>
                  <a:lnTo>
                    <a:pt x="504" y="155"/>
                  </a:lnTo>
                  <a:lnTo>
                    <a:pt x="531" y="153"/>
                  </a:lnTo>
                  <a:lnTo>
                    <a:pt x="563" y="146"/>
                  </a:lnTo>
                  <a:lnTo>
                    <a:pt x="590" y="138"/>
                  </a:lnTo>
                  <a:lnTo>
                    <a:pt x="615" y="127"/>
                  </a:lnTo>
                  <a:lnTo>
                    <a:pt x="641" y="111"/>
                  </a:lnTo>
                  <a:lnTo>
                    <a:pt x="658" y="96"/>
                  </a:lnTo>
                  <a:lnTo>
                    <a:pt x="702" y="25"/>
                  </a:lnTo>
                  <a:lnTo>
                    <a:pt x="782" y="25"/>
                  </a:lnTo>
                  <a:lnTo>
                    <a:pt x="775" y="150"/>
                  </a:lnTo>
                  <a:lnTo>
                    <a:pt x="705" y="150"/>
                  </a:lnTo>
                  <a:lnTo>
                    <a:pt x="677" y="177"/>
                  </a:lnTo>
                  <a:lnTo>
                    <a:pt x="650" y="197"/>
                  </a:lnTo>
                  <a:lnTo>
                    <a:pt x="606" y="219"/>
                  </a:lnTo>
                  <a:lnTo>
                    <a:pt x="564" y="232"/>
                  </a:lnTo>
                  <a:lnTo>
                    <a:pt x="531" y="236"/>
                  </a:lnTo>
                  <a:lnTo>
                    <a:pt x="497" y="238"/>
                  </a:lnTo>
                  <a:lnTo>
                    <a:pt x="458" y="238"/>
                  </a:lnTo>
                  <a:lnTo>
                    <a:pt x="415" y="233"/>
                  </a:lnTo>
                  <a:lnTo>
                    <a:pt x="380" y="226"/>
                  </a:lnTo>
                  <a:lnTo>
                    <a:pt x="343" y="215"/>
                  </a:lnTo>
                  <a:lnTo>
                    <a:pt x="311" y="202"/>
                  </a:lnTo>
                  <a:lnTo>
                    <a:pt x="278" y="183"/>
                  </a:lnTo>
                  <a:lnTo>
                    <a:pt x="227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7" name="Freeform 1909"/>
            <p:cNvSpPr>
              <a:spLocks/>
            </p:cNvSpPr>
            <p:nvPr/>
          </p:nvSpPr>
          <p:spPr bwMode="auto">
            <a:xfrm>
              <a:off x="748" y="374"/>
              <a:ext cx="592" cy="685"/>
            </a:xfrm>
            <a:custGeom>
              <a:avLst/>
              <a:gdLst>
                <a:gd name="T0" fmla="*/ 84 w 1236"/>
                <a:gd name="T1" fmla="*/ 101 h 1418"/>
                <a:gd name="T2" fmla="*/ 70 w 1236"/>
                <a:gd name="T3" fmla="*/ 52 h 1418"/>
                <a:gd name="T4" fmla="*/ 81 w 1236"/>
                <a:gd name="T5" fmla="*/ 3 h 1418"/>
                <a:gd name="T6" fmla="*/ 265 w 1236"/>
                <a:gd name="T7" fmla="*/ 30 h 1418"/>
                <a:gd name="T8" fmla="*/ 290 w 1236"/>
                <a:gd name="T9" fmla="*/ 6 h 1418"/>
                <a:gd name="T10" fmla="*/ 334 w 1236"/>
                <a:gd name="T11" fmla="*/ 17 h 1418"/>
                <a:gd name="T12" fmla="*/ 350 w 1236"/>
                <a:gd name="T13" fmla="*/ 30 h 1418"/>
                <a:gd name="T14" fmla="*/ 507 w 1236"/>
                <a:gd name="T15" fmla="*/ 0 h 1418"/>
                <a:gd name="T16" fmla="*/ 528 w 1236"/>
                <a:gd name="T17" fmla="*/ 47 h 1418"/>
                <a:gd name="T18" fmla="*/ 511 w 1236"/>
                <a:gd name="T19" fmla="*/ 103 h 1418"/>
                <a:gd name="T20" fmla="*/ 339 w 1236"/>
                <a:gd name="T21" fmla="*/ 60 h 1418"/>
                <a:gd name="T22" fmla="*/ 336 w 1236"/>
                <a:gd name="T23" fmla="*/ 147 h 1418"/>
                <a:gd name="T24" fmla="*/ 361 w 1236"/>
                <a:gd name="T25" fmla="*/ 158 h 1418"/>
                <a:gd name="T26" fmla="*/ 403 w 1236"/>
                <a:gd name="T27" fmla="*/ 269 h 1418"/>
                <a:gd name="T28" fmla="*/ 422 w 1236"/>
                <a:gd name="T29" fmla="*/ 304 h 1418"/>
                <a:gd name="T30" fmla="*/ 504 w 1236"/>
                <a:gd name="T31" fmla="*/ 309 h 1418"/>
                <a:gd name="T32" fmla="*/ 558 w 1236"/>
                <a:gd name="T33" fmla="*/ 349 h 1418"/>
                <a:gd name="T34" fmla="*/ 592 w 1236"/>
                <a:gd name="T35" fmla="*/ 414 h 1418"/>
                <a:gd name="T36" fmla="*/ 589 w 1236"/>
                <a:gd name="T37" fmla="*/ 685 h 1418"/>
                <a:gd name="T38" fmla="*/ 471 w 1236"/>
                <a:gd name="T39" fmla="*/ 684 h 1418"/>
                <a:gd name="T40" fmla="*/ 471 w 1236"/>
                <a:gd name="T41" fmla="*/ 538 h 1418"/>
                <a:gd name="T42" fmla="*/ 438 w 1236"/>
                <a:gd name="T43" fmla="*/ 511 h 1418"/>
                <a:gd name="T44" fmla="*/ 396 w 1236"/>
                <a:gd name="T45" fmla="*/ 511 h 1418"/>
                <a:gd name="T46" fmla="*/ 325 w 1236"/>
                <a:gd name="T47" fmla="*/ 552 h 1418"/>
                <a:gd name="T48" fmla="*/ 267 w 1236"/>
                <a:gd name="T49" fmla="*/ 548 h 1418"/>
                <a:gd name="T50" fmla="*/ 223 w 1236"/>
                <a:gd name="T51" fmla="*/ 534 h 1418"/>
                <a:gd name="T52" fmla="*/ 176 w 1236"/>
                <a:gd name="T53" fmla="*/ 496 h 1418"/>
                <a:gd name="T54" fmla="*/ 64 w 1236"/>
                <a:gd name="T55" fmla="*/ 501 h 1418"/>
                <a:gd name="T56" fmla="*/ 58 w 1236"/>
                <a:gd name="T57" fmla="*/ 541 h 1418"/>
                <a:gd name="T58" fmla="*/ 0 w 1236"/>
                <a:gd name="T59" fmla="*/ 542 h 1418"/>
                <a:gd name="T60" fmla="*/ 0 w 1236"/>
                <a:gd name="T61" fmla="*/ 273 h 1418"/>
                <a:gd name="T62" fmla="*/ 60 w 1236"/>
                <a:gd name="T63" fmla="*/ 276 h 1418"/>
                <a:gd name="T64" fmla="*/ 63 w 1236"/>
                <a:gd name="T65" fmla="*/ 306 h 1418"/>
                <a:gd name="T66" fmla="*/ 170 w 1236"/>
                <a:gd name="T67" fmla="*/ 304 h 1418"/>
                <a:gd name="T68" fmla="*/ 212 w 1236"/>
                <a:gd name="T69" fmla="*/ 211 h 1418"/>
                <a:gd name="T70" fmla="*/ 208 w 1236"/>
                <a:gd name="T71" fmla="*/ 186 h 1418"/>
                <a:gd name="T72" fmla="*/ 237 w 1236"/>
                <a:gd name="T73" fmla="*/ 152 h 1418"/>
                <a:gd name="T74" fmla="*/ 263 w 1236"/>
                <a:gd name="T75" fmla="*/ 147 h 1418"/>
                <a:gd name="T76" fmla="*/ 263 w 1236"/>
                <a:gd name="T77" fmla="*/ 60 h 1418"/>
                <a:gd name="T78" fmla="*/ 84 w 1236"/>
                <a:gd name="T79" fmla="*/ 101 h 1418"/>
                <a:gd name="T80" fmla="*/ 84 w 1236"/>
                <a:gd name="T81" fmla="*/ 101 h 1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6"/>
                <a:gd name="T124" fmla="*/ 0 h 1418"/>
                <a:gd name="T125" fmla="*/ 1236 w 1236"/>
                <a:gd name="T126" fmla="*/ 1418 h 1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6" h="1418">
                  <a:moveTo>
                    <a:pt x="176" y="210"/>
                  </a:moveTo>
                  <a:lnTo>
                    <a:pt x="147" y="108"/>
                  </a:lnTo>
                  <a:lnTo>
                    <a:pt x="170" y="6"/>
                  </a:lnTo>
                  <a:lnTo>
                    <a:pt x="554" y="62"/>
                  </a:lnTo>
                  <a:lnTo>
                    <a:pt x="606" y="12"/>
                  </a:lnTo>
                  <a:lnTo>
                    <a:pt x="698" y="36"/>
                  </a:lnTo>
                  <a:lnTo>
                    <a:pt x="731" y="62"/>
                  </a:lnTo>
                  <a:lnTo>
                    <a:pt x="1059" y="0"/>
                  </a:lnTo>
                  <a:lnTo>
                    <a:pt x="1103" y="98"/>
                  </a:lnTo>
                  <a:lnTo>
                    <a:pt x="1066" y="213"/>
                  </a:lnTo>
                  <a:lnTo>
                    <a:pt x="708" y="124"/>
                  </a:lnTo>
                  <a:lnTo>
                    <a:pt x="701" y="305"/>
                  </a:lnTo>
                  <a:lnTo>
                    <a:pt x="754" y="328"/>
                  </a:lnTo>
                  <a:lnTo>
                    <a:pt x="842" y="557"/>
                  </a:lnTo>
                  <a:lnTo>
                    <a:pt x="882" y="630"/>
                  </a:lnTo>
                  <a:lnTo>
                    <a:pt x="1053" y="640"/>
                  </a:lnTo>
                  <a:lnTo>
                    <a:pt x="1164" y="722"/>
                  </a:lnTo>
                  <a:lnTo>
                    <a:pt x="1236" y="857"/>
                  </a:lnTo>
                  <a:lnTo>
                    <a:pt x="1230" y="1418"/>
                  </a:lnTo>
                  <a:lnTo>
                    <a:pt x="984" y="1415"/>
                  </a:lnTo>
                  <a:lnTo>
                    <a:pt x="984" y="1113"/>
                  </a:lnTo>
                  <a:lnTo>
                    <a:pt x="915" y="1057"/>
                  </a:lnTo>
                  <a:lnTo>
                    <a:pt x="826" y="1057"/>
                  </a:lnTo>
                  <a:lnTo>
                    <a:pt x="679" y="1142"/>
                  </a:lnTo>
                  <a:lnTo>
                    <a:pt x="557" y="1135"/>
                  </a:lnTo>
                  <a:lnTo>
                    <a:pt x="466" y="1106"/>
                  </a:lnTo>
                  <a:lnTo>
                    <a:pt x="367" y="1027"/>
                  </a:lnTo>
                  <a:lnTo>
                    <a:pt x="133" y="1038"/>
                  </a:lnTo>
                  <a:lnTo>
                    <a:pt x="122" y="1119"/>
                  </a:lnTo>
                  <a:lnTo>
                    <a:pt x="0" y="1123"/>
                  </a:lnTo>
                  <a:lnTo>
                    <a:pt x="0" y="565"/>
                  </a:lnTo>
                  <a:lnTo>
                    <a:pt x="125" y="571"/>
                  </a:lnTo>
                  <a:lnTo>
                    <a:pt x="131" y="633"/>
                  </a:lnTo>
                  <a:lnTo>
                    <a:pt x="354" y="630"/>
                  </a:lnTo>
                  <a:lnTo>
                    <a:pt x="443" y="436"/>
                  </a:lnTo>
                  <a:lnTo>
                    <a:pt x="435" y="384"/>
                  </a:lnTo>
                  <a:lnTo>
                    <a:pt x="495" y="314"/>
                  </a:lnTo>
                  <a:lnTo>
                    <a:pt x="550" y="305"/>
                  </a:lnTo>
                  <a:lnTo>
                    <a:pt x="550" y="124"/>
                  </a:lnTo>
                  <a:lnTo>
                    <a:pt x="176" y="210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8" name="Freeform 1910"/>
            <p:cNvSpPr>
              <a:spLocks/>
            </p:cNvSpPr>
            <p:nvPr/>
          </p:nvSpPr>
          <p:spPr bwMode="auto">
            <a:xfrm>
              <a:off x="932" y="543"/>
              <a:ext cx="31" cy="28"/>
            </a:xfrm>
            <a:custGeom>
              <a:avLst/>
              <a:gdLst>
                <a:gd name="T0" fmla="*/ 0 w 63"/>
                <a:gd name="T1" fmla="*/ 21 h 56"/>
                <a:gd name="T2" fmla="*/ 0 w 63"/>
                <a:gd name="T3" fmla="*/ 0 h 56"/>
                <a:gd name="T4" fmla="*/ 31 w 63"/>
                <a:gd name="T5" fmla="*/ 0 h 56"/>
                <a:gd name="T6" fmla="*/ 31 w 63"/>
                <a:gd name="T7" fmla="*/ 28 h 56"/>
                <a:gd name="T8" fmla="*/ 0 w 63"/>
                <a:gd name="T9" fmla="*/ 21 h 56"/>
                <a:gd name="T10" fmla="*/ 0 w 63"/>
                <a:gd name="T11" fmla="*/ 21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6"/>
                <a:gd name="T20" fmla="*/ 63 w 6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6">
                  <a:moveTo>
                    <a:pt x="0" y="4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" name="Freeform 1911"/>
            <p:cNvSpPr>
              <a:spLocks/>
            </p:cNvSpPr>
            <p:nvPr/>
          </p:nvSpPr>
          <p:spPr bwMode="auto">
            <a:xfrm>
              <a:off x="722" y="859"/>
              <a:ext cx="87" cy="71"/>
            </a:xfrm>
            <a:custGeom>
              <a:avLst/>
              <a:gdLst>
                <a:gd name="T0" fmla="*/ 0 w 174"/>
                <a:gd name="T1" fmla="*/ 71 h 141"/>
                <a:gd name="T2" fmla="*/ 87 w 174"/>
                <a:gd name="T3" fmla="*/ 71 h 141"/>
                <a:gd name="T4" fmla="*/ 87 w 174"/>
                <a:gd name="T5" fmla="*/ 0 h 141"/>
                <a:gd name="T6" fmla="*/ 56 w 174"/>
                <a:gd name="T7" fmla="*/ 0 h 141"/>
                <a:gd name="T8" fmla="*/ 6 w 174"/>
                <a:gd name="T9" fmla="*/ 1 h 141"/>
                <a:gd name="T10" fmla="*/ 0 w 174"/>
                <a:gd name="T11" fmla="*/ 36 h 141"/>
                <a:gd name="T12" fmla="*/ 0 w 174"/>
                <a:gd name="T13" fmla="*/ 71 h 141"/>
                <a:gd name="T14" fmla="*/ 0 w 174"/>
                <a:gd name="T15" fmla="*/ 71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141"/>
                <a:gd name="T26" fmla="*/ 174 w 17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141">
                  <a:moveTo>
                    <a:pt x="0" y="141"/>
                  </a:moveTo>
                  <a:lnTo>
                    <a:pt x="174" y="141"/>
                  </a:lnTo>
                  <a:lnTo>
                    <a:pt x="174" y="0"/>
                  </a:lnTo>
                  <a:lnTo>
                    <a:pt x="112" y="0"/>
                  </a:lnTo>
                  <a:lnTo>
                    <a:pt x="13" y="1"/>
                  </a:lnTo>
                  <a:lnTo>
                    <a:pt x="0" y="7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0" name="Freeform 1912"/>
            <p:cNvSpPr>
              <a:spLocks/>
            </p:cNvSpPr>
            <p:nvPr/>
          </p:nvSpPr>
          <p:spPr bwMode="auto">
            <a:xfrm>
              <a:off x="812" y="358"/>
              <a:ext cx="207" cy="44"/>
            </a:xfrm>
            <a:custGeom>
              <a:avLst/>
              <a:gdLst>
                <a:gd name="T0" fmla="*/ 0 w 413"/>
                <a:gd name="T1" fmla="*/ 30 h 88"/>
                <a:gd name="T2" fmla="*/ 207 w 413"/>
                <a:gd name="T3" fmla="*/ 44 h 88"/>
                <a:gd name="T4" fmla="*/ 200 w 413"/>
                <a:gd name="T5" fmla="*/ 22 h 88"/>
                <a:gd name="T6" fmla="*/ 38 w 413"/>
                <a:gd name="T7" fmla="*/ 0 h 88"/>
                <a:gd name="T8" fmla="*/ 5 w 413"/>
                <a:gd name="T9" fmla="*/ 10 h 88"/>
                <a:gd name="T10" fmla="*/ 0 w 413"/>
                <a:gd name="T11" fmla="*/ 30 h 88"/>
                <a:gd name="T12" fmla="*/ 0 w 413"/>
                <a:gd name="T13" fmla="*/ 3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88"/>
                <a:gd name="T23" fmla="*/ 413 w 413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88">
                  <a:moveTo>
                    <a:pt x="0" y="61"/>
                  </a:moveTo>
                  <a:lnTo>
                    <a:pt x="413" y="88"/>
                  </a:lnTo>
                  <a:lnTo>
                    <a:pt x="400" y="45"/>
                  </a:lnTo>
                  <a:lnTo>
                    <a:pt x="75" y="0"/>
                  </a:lnTo>
                  <a:lnTo>
                    <a:pt x="9" y="1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1" name="Freeform 1913"/>
            <p:cNvSpPr>
              <a:spLocks/>
            </p:cNvSpPr>
            <p:nvPr/>
          </p:nvSpPr>
          <p:spPr bwMode="auto">
            <a:xfrm>
              <a:off x="1048" y="370"/>
              <a:ext cx="35" cy="129"/>
            </a:xfrm>
            <a:custGeom>
              <a:avLst/>
              <a:gdLst>
                <a:gd name="T0" fmla="*/ 0 w 68"/>
                <a:gd name="T1" fmla="*/ 0 h 257"/>
                <a:gd name="T2" fmla="*/ 0 w 68"/>
                <a:gd name="T3" fmla="*/ 129 h 257"/>
                <a:gd name="T4" fmla="*/ 35 w 68"/>
                <a:gd name="T5" fmla="*/ 129 h 257"/>
                <a:gd name="T6" fmla="*/ 35 w 68"/>
                <a:gd name="T7" fmla="*/ 4 h 257"/>
                <a:gd name="T8" fmla="*/ 0 w 68"/>
                <a:gd name="T9" fmla="*/ 0 h 257"/>
                <a:gd name="T10" fmla="*/ 0 w 68"/>
                <a:gd name="T11" fmla="*/ 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257"/>
                <a:gd name="T20" fmla="*/ 68 w 68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257">
                  <a:moveTo>
                    <a:pt x="0" y="0"/>
                  </a:moveTo>
                  <a:lnTo>
                    <a:pt x="0" y="257"/>
                  </a:lnTo>
                  <a:lnTo>
                    <a:pt x="68" y="257"/>
                  </a:lnTo>
                  <a:lnTo>
                    <a:pt x="6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2" name="Freeform 1914"/>
            <p:cNvSpPr>
              <a:spLocks/>
            </p:cNvSpPr>
            <p:nvPr/>
          </p:nvSpPr>
          <p:spPr bwMode="auto">
            <a:xfrm>
              <a:off x="1075" y="358"/>
              <a:ext cx="208" cy="90"/>
            </a:xfrm>
            <a:custGeom>
              <a:avLst/>
              <a:gdLst>
                <a:gd name="T0" fmla="*/ 0 w 417"/>
                <a:gd name="T1" fmla="*/ 38 h 179"/>
                <a:gd name="T2" fmla="*/ 167 w 417"/>
                <a:gd name="T3" fmla="*/ 36 h 179"/>
                <a:gd name="T4" fmla="*/ 183 w 417"/>
                <a:gd name="T5" fmla="*/ 90 h 179"/>
                <a:gd name="T6" fmla="*/ 208 w 417"/>
                <a:gd name="T7" fmla="*/ 55 h 179"/>
                <a:gd name="T8" fmla="*/ 191 w 417"/>
                <a:gd name="T9" fmla="*/ 0 h 179"/>
                <a:gd name="T10" fmla="*/ 7 w 417"/>
                <a:gd name="T11" fmla="*/ 16 h 179"/>
                <a:gd name="T12" fmla="*/ 0 w 417"/>
                <a:gd name="T13" fmla="*/ 38 h 179"/>
                <a:gd name="T14" fmla="*/ 0 w 417"/>
                <a:gd name="T15" fmla="*/ 38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"/>
                <a:gd name="T25" fmla="*/ 0 h 179"/>
                <a:gd name="T26" fmla="*/ 417 w 41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" h="179">
                  <a:moveTo>
                    <a:pt x="0" y="75"/>
                  </a:moveTo>
                  <a:lnTo>
                    <a:pt x="334" y="71"/>
                  </a:lnTo>
                  <a:lnTo>
                    <a:pt x="367" y="179"/>
                  </a:lnTo>
                  <a:lnTo>
                    <a:pt x="417" y="110"/>
                  </a:lnTo>
                  <a:lnTo>
                    <a:pt x="383" y="0"/>
                  </a:lnTo>
                  <a:lnTo>
                    <a:pt x="15" y="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" name="Freeform 1915"/>
            <p:cNvSpPr>
              <a:spLocks/>
            </p:cNvSpPr>
            <p:nvPr/>
          </p:nvSpPr>
          <p:spPr bwMode="auto">
            <a:xfrm>
              <a:off x="1058" y="500"/>
              <a:ext cx="74" cy="53"/>
            </a:xfrm>
            <a:custGeom>
              <a:avLst/>
              <a:gdLst>
                <a:gd name="T0" fmla="*/ 0 w 148"/>
                <a:gd name="T1" fmla="*/ 6 h 105"/>
                <a:gd name="T2" fmla="*/ 39 w 148"/>
                <a:gd name="T3" fmla="*/ 53 h 105"/>
                <a:gd name="T4" fmla="*/ 74 w 148"/>
                <a:gd name="T5" fmla="*/ 51 h 105"/>
                <a:gd name="T6" fmla="*/ 43 w 148"/>
                <a:gd name="T7" fmla="*/ 0 h 105"/>
                <a:gd name="T8" fmla="*/ 0 w 148"/>
                <a:gd name="T9" fmla="*/ 6 h 105"/>
                <a:gd name="T10" fmla="*/ 0 w 148"/>
                <a:gd name="T11" fmla="*/ 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05"/>
                <a:gd name="T20" fmla="*/ 148 w 14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05">
                  <a:moveTo>
                    <a:pt x="0" y="12"/>
                  </a:moveTo>
                  <a:lnTo>
                    <a:pt x="78" y="105"/>
                  </a:lnTo>
                  <a:lnTo>
                    <a:pt x="148" y="101"/>
                  </a:lnTo>
                  <a:lnTo>
                    <a:pt x="8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4" name="Freeform 1916"/>
            <p:cNvSpPr>
              <a:spLocks/>
            </p:cNvSpPr>
            <p:nvPr/>
          </p:nvSpPr>
          <p:spPr bwMode="auto">
            <a:xfrm>
              <a:off x="734" y="630"/>
              <a:ext cx="57" cy="66"/>
            </a:xfrm>
            <a:custGeom>
              <a:avLst/>
              <a:gdLst>
                <a:gd name="T0" fmla="*/ 0 w 114"/>
                <a:gd name="T1" fmla="*/ 0 h 131"/>
                <a:gd name="T2" fmla="*/ 56 w 114"/>
                <a:gd name="T3" fmla="*/ 3 h 131"/>
                <a:gd name="T4" fmla="*/ 57 w 114"/>
                <a:gd name="T5" fmla="*/ 66 h 131"/>
                <a:gd name="T6" fmla="*/ 0 w 114"/>
                <a:gd name="T7" fmla="*/ 66 h 131"/>
                <a:gd name="T8" fmla="*/ 0 w 114"/>
                <a:gd name="T9" fmla="*/ 0 h 131"/>
                <a:gd name="T10" fmla="*/ 0 w 114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1"/>
                <a:gd name="T20" fmla="*/ 114 w 11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1">
                  <a:moveTo>
                    <a:pt x="0" y="0"/>
                  </a:moveTo>
                  <a:lnTo>
                    <a:pt x="111" y="6"/>
                  </a:lnTo>
                  <a:lnTo>
                    <a:pt x="1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5" name="Freeform 1917"/>
            <p:cNvSpPr>
              <a:spLocks/>
            </p:cNvSpPr>
            <p:nvPr/>
          </p:nvSpPr>
          <p:spPr bwMode="auto">
            <a:xfrm>
              <a:off x="1306" y="985"/>
              <a:ext cx="42" cy="64"/>
            </a:xfrm>
            <a:custGeom>
              <a:avLst/>
              <a:gdLst>
                <a:gd name="T0" fmla="*/ 0 w 86"/>
                <a:gd name="T1" fmla="*/ 6 h 128"/>
                <a:gd name="T2" fmla="*/ 0 w 86"/>
                <a:gd name="T3" fmla="*/ 64 h 128"/>
                <a:gd name="T4" fmla="*/ 42 w 86"/>
                <a:gd name="T5" fmla="*/ 64 h 128"/>
                <a:gd name="T6" fmla="*/ 42 w 86"/>
                <a:gd name="T7" fmla="*/ 0 h 128"/>
                <a:gd name="T8" fmla="*/ 0 w 86"/>
                <a:gd name="T9" fmla="*/ 6 h 128"/>
                <a:gd name="T10" fmla="*/ 0 w 86"/>
                <a:gd name="T11" fmla="*/ 6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28"/>
                <a:gd name="T20" fmla="*/ 86 w 86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28">
                  <a:moveTo>
                    <a:pt x="0" y="13"/>
                  </a:moveTo>
                  <a:lnTo>
                    <a:pt x="0" y="128"/>
                  </a:lnTo>
                  <a:lnTo>
                    <a:pt x="86" y="128"/>
                  </a:lnTo>
                  <a:lnTo>
                    <a:pt x="8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6" name="Freeform 1918"/>
            <p:cNvSpPr>
              <a:spLocks/>
            </p:cNvSpPr>
            <p:nvPr/>
          </p:nvSpPr>
          <p:spPr bwMode="auto">
            <a:xfrm>
              <a:off x="794" y="327"/>
              <a:ext cx="221" cy="146"/>
            </a:xfrm>
            <a:custGeom>
              <a:avLst/>
              <a:gdLst>
                <a:gd name="T0" fmla="*/ 38 w 442"/>
                <a:gd name="T1" fmla="*/ 95 h 294"/>
                <a:gd name="T2" fmla="*/ 30 w 442"/>
                <a:gd name="T3" fmla="*/ 88 h 294"/>
                <a:gd name="T4" fmla="*/ 29 w 442"/>
                <a:gd name="T5" fmla="*/ 85 h 294"/>
                <a:gd name="T6" fmla="*/ 28 w 442"/>
                <a:gd name="T7" fmla="*/ 80 h 294"/>
                <a:gd name="T8" fmla="*/ 27 w 442"/>
                <a:gd name="T9" fmla="*/ 72 h 294"/>
                <a:gd name="T10" fmla="*/ 28 w 442"/>
                <a:gd name="T11" fmla="*/ 65 h 294"/>
                <a:gd name="T12" fmla="*/ 29 w 442"/>
                <a:gd name="T13" fmla="*/ 61 h 294"/>
                <a:gd name="T14" fmla="*/ 30 w 442"/>
                <a:gd name="T15" fmla="*/ 57 h 294"/>
                <a:gd name="T16" fmla="*/ 33 w 442"/>
                <a:gd name="T17" fmla="*/ 54 h 294"/>
                <a:gd name="T18" fmla="*/ 37 w 442"/>
                <a:gd name="T19" fmla="*/ 51 h 294"/>
                <a:gd name="T20" fmla="*/ 44 w 442"/>
                <a:gd name="T21" fmla="*/ 50 h 294"/>
                <a:gd name="T22" fmla="*/ 221 w 442"/>
                <a:gd name="T23" fmla="*/ 66 h 294"/>
                <a:gd name="T24" fmla="*/ 55 w 442"/>
                <a:gd name="T25" fmla="*/ 3 h 294"/>
                <a:gd name="T26" fmla="*/ 28 w 442"/>
                <a:gd name="T27" fmla="*/ 1 h 294"/>
                <a:gd name="T28" fmla="*/ 23 w 442"/>
                <a:gd name="T29" fmla="*/ 7 h 294"/>
                <a:gd name="T30" fmla="*/ 19 w 442"/>
                <a:gd name="T31" fmla="*/ 11 h 294"/>
                <a:gd name="T32" fmla="*/ 15 w 442"/>
                <a:gd name="T33" fmla="*/ 15 h 294"/>
                <a:gd name="T34" fmla="*/ 12 w 442"/>
                <a:gd name="T35" fmla="*/ 20 h 294"/>
                <a:gd name="T36" fmla="*/ 9 w 442"/>
                <a:gd name="T37" fmla="*/ 26 h 294"/>
                <a:gd name="T38" fmla="*/ 7 w 442"/>
                <a:gd name="T39" fmla="*/ 32 h 294"/>
                <a:gd name="T40" fmla="*/ 6 w 442"/>
                <a:gd name="T41" fmla="*/ 35 h 294"/>
                <a:gd name="T42" fmla="*/ 4 w 442"/>
                <a:gd name="T43" fmla="*/ 38 h 294"/>
                <a:gd name="T44" fmla="*/ 3 w 442"/>
                <a:gd name="T45" fmla="*/ 42 h 294"/>
                <a:gd name="T46" fmla="*/ 3 w 442"/>
                <a:gd name="T47" fmla="*/ 44 h 294"/>
                <a:gd name="T48" fmla="*/ 2 w 442"/>
                <a:gd name="T49" fmla="*/ 48 h 294"/>
                <a:gd name="T50" fmla="*/ 2 w 442"/>
                <a:gd name="T51" fmla="*/ 52 h 294"/>
                <a:gd name="T52" fmla="*/ 1 w 442"/>
                <a:gd name="T53" fmla="*/ 55 h 294"/>
                <a:gd name="T54" fmla="*/ 0 w 442"/>
                <a:gd name="T55" fmla="*/ 70 h 294"/>
                <a:gd name="T56" fmla="*/ 0 w 442"/>
                <a:gd name="T57" fmla="*/ 80 h 294"/>
                <a:gd name="T58" fmla="*/ 1 w 442"/>
                <a:gd name="T59" fmla="*/ 88 h 294"/>
                <a:gd name="T60" fmla="*/ 2 w 442"/>
                <a:gd name="T61" fmla="*/ 92 h 294"/>
                <a:gd name="T62" fmla="*/ 2 w 442"/>
                <a:gd name="T63" fmla="*/ 97 h 294"/>
                <a:gd name="T64" fmla="*/ 3 w 442"/>
                <a:gd name="T65" fmla="*/ 101 h 294"/>
                <a:gd name="T66" fmla="*/ 5 w 442"/>
                <a:gd name="T67" fmla="*/ 106 h 294"/>
                <a:gd name="T68" fmla="*/ 6 w 442"/>
                <a:gd name="T69" fmla="*/ 110 h 294"/>
                <a:gd name="T70" fmla="*/ 9 w 442"/>
                <a:gd name="T71" fmla="*/ 115 h 294"/>
                <a:gd name="T72" fmla="*/ 10 w 442"/>
                <a:gd name="T73" fmla="*/ 119 h 294"/>
                <a:gd name="T74" fmla="*/ 13 w 442"/>
                <a:gd name="T75" fmla="*/ 123 h 294"/>
                <a:gd name="T76" fmla="*/ 14 w 442"/>
                <a:gd name="T77" fmla="*/ 127 h 294"/>
                <a:gd name="T78" fmla="*/ 18 w 442"/>
                <a:gd name="T79" fmla="*/ 130 h 294"/>
                <a:gd name="T80" fmla="*/ 20 w 442"/>
                <a:gd name="T81" fmla="*/ 134 h 294"/>
                <a:gd name="T82" fmla="*/ 23 w 442"/>
                <a:gd name="T83" fmla="*/ 137 h 294"/>
                <a:gd name="T84" fmla="*/ 28 w 442"/>
                <a:gd name="T85" fmla="*/ 141 h 294"/>
                <a:gd name="T86" fmla="*/ 35 w 442"/>
                <a:gd name="T87" fmla="*/ 145 h 294"/>
                <a:gd name="T88" fmla="*/ 55 w 442"/>
                <a:gd name="T89" fmla="*/ 141 h 294"/>
                <a:gd name="T90" fmla="*/ 221 w 442"/>
                <a:gd name="T91" fmla="*/ 78 h 294"/>
                <a:gd name="T92" fmla="*/ 44 w 442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2"/>
                <a:gd name="T142" fmla="*/ 0 h 294"/>
                <a:gd name="T143" fmla="*/ 442 w 442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2" h="294">
                  <a:moveTo>
                    <a:pt x="88" y="192"/>
                  </a:moveTo>
                  <a:lnTo>
                    <a:pt x="76" y="192"/>
                  </a:lnTo>
                  <a:lnTo>
                    <a:pt x="65" y="185"/>
                  </a:lnTo>
                  <a:lnTo>
                    <a:pt x="61" y="178"/>
                  </a:lnTo>
                  <a:lnTo>
                    <a:pt x="59" y="175"/>
                  </a:lnTo>
                  <a:lnTo>
                    <a:pt x="58" y="171"/>
                  </a:lnTo>
                  <a:lnTo>
                    <a:pt x="56" y="167"/>
                  </a:lnTo>
                  <a:lnTo>
                    <a:pt x="56" y="162"/>
                  </a:lnTo>
                  <a:lnTo>
                    <a:pt x="54" y="154"/>
                  </a:lnTo>
                  <a:lnTo>
                    <a:pt x="54" y="145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8" y="123"/>
                  </a:lnTo>
                  <a:lnTo>
                    <a:pt x="59" y="119"/>
                  </a:lnTo>
                  <a:lnTo>
                    <a:pt x="61" y="114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7" y="106"/>
                  </a:lnTo>
                  <a:lnTo>
                    <a:pt x="73" y="102"/>
                  </a:lnTo>
                  <a:lnTo>
                    <a:pt x="78" y="100"/>
                  </a:lnTo>
                  <a:lnTo>
                    <a:pt x="88" y="101"/>
                  </a:lnTo>
                  <a:lnTo>
                    <a:pt x="109" y="100"/>
                  </a:lnTo>
                  <a:lnTo>
                    <a:pt x="442" y="133"/>
                  </a:lnTo>
                  <a:lnTo>
                    <a:pt x="442" y="78"/>
                  </a:lnTo>
                  <a:lnTo>
                    <a:pt x="109" y="7"/>
                  </a:lnTo>
                  <a:lnTo>
                    <a:pt x="66" y="0"/>
                  </a:lnTo>
                  <a:lnTo>
                    <a:pt x="57" y="3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2" y="17"/>
                  </a:lnTo>
                  <a:lnTo>
                    <a:pt x="38" y="22"/>
                  </a:lnTo>
                  <a:lnTo>
                    <a:pt x="35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18" y="52"/>
                  </a:lnTo>
                  <a:lnTo>
                    <a:pt x="15" y="58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7" y="79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5" y="89"/>
                  </a:lnTo>
                  <a:lnTo>
                    <a:pt x="5" y="93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2" y="111"/>
                  </a:lnTo>
                  <a:lnTo>
                    <a:pt x="1" y="124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1" y="168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3" y="185"/>
                  </a:lnTo>
                  <a:lnTo>
                    <a:pt x="3" y="189"/>
                  </a:lnTo>
                  <a:lnTo>
                    <a:pt x="4" y="195"/>
                  </a:lnTo>
                  <a:lnTo>
                    <a:pt x="5" y="199"/>
                  </a:lnTo>
                  <a:lnTo>
                    <a:pt x="7" y="203"/>
                  </a:lnTo>
                  <a:lnTo>
                    <a:pt x="7" y="207"/>
                  </a:lnTo>
                  <a:lnTo>
                    <a:pt x="9" y="213"/>
                  </a:lnTo>
                  <a:lnTo>
                    <a:pt x="10" y="217"/>
                  </a:lnTo>
                  <a:lnTo>
                    <a:pt x="12" y="222"/>
                  </a:lnTo>
                  <a:lnTo>
                    <a:pt x="14" y="226"/>
                  </a:lnTo>
                  <a:lnTo>
                    <a:pt x="17" y="231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2"/>
                  </a:lnTo>
                  <a:lnTo>
                    <a:pt x="25" y="247"/>
                  </a:lnTo>
                  <a:lnTo>
                    <a:pt x="27" y="252"/>
                  </a:lnTo>
                  <a:lnTo>
                    <a:pt x="29" y="255"/>
                  </a:lnTo>
                  <a:lnTo>
                    <a:pt x="32" y="259"/>
                  </a:lnTo>
                  <a:lnTo>
                    <a:pt x="35" y="262"/>
                  </a:lnTo>
                  <a:lnTo>
                    <a:pt x="38" y="265"/>
                  </a:lnTo>
                  <a:lnTo>
                    <a:pt x="40" y="269"/>
                  </a:lnTo>
                  <a:lnTo>
                    <a:pt x="43" y="272"/>
                  </a:lnTo>
                  <a:lnTo>
                    <a:pt x="45" y="275"/>
                  </a:lnTo>
                  <a:lnTo>
                    <a:pt x="50" y="280"/>
                  </a:lnTo>
                  <a:lnTo>
                    <a:pt x="57" y="284"/>
                  </a:lnTo>
                  <a:lnTo>
                    <a:pt x="63" y="289"/>
                  </a:lnTo>
                  <a:lnTo>
                    <a:pt x="69" y="291"/>
                  </a:lnTo>
                  <a:lnTo>
                    <a:pt x="75" y="294"/>
                  </a:lnTo>
                  <a:lnTo>
                    <a:pt x="109" y="283"/>
                  </a:lnTo>
                  <a:lnTo>
                    <a:pt x="442" y="212"/>
                  </a:lnTo>
                  <a:lnTo>
                    <a:pt x="442" y="158"/>
                  </a:lnTo>
                  <a:lnTo>
                    <a:pt x="109" y="191"/>
                  </a:lnTo>
                  <a:lnTo>
                    <a:pt x="88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7" name="Freeform 1919"/>
            <p:cNvSpPr>
              <a:spLocks/>
            </p:cNvSpPr>
            <p:nvPr/>
          </p:nvSpPr>
          <p:spPr bwMode="auto">
            <a:xfrm>
              <a:off x="1002" y="342"/>
              <a:ext cx="91" cy="158"/>
            </a:xfrm>
            <a:custGeom>
              <a:avLst/>
              <a:gdLst>
                <a:gd name="T0" fmla="*/ 0 w 183"/>
                <a:gd name="T1" fmla="*/ 151 h 316"/>
                <a:gd name="T2" fmla="*/ 0 w 183"/>
                <a:gd name="T3" fmla="*/ 30 h 316"/>
                <a:gd name="T4" fmla="*/ 4 w 183"/>
                <a:gd name="T5" fmla="*/ 13 h 316"/>
                <a:gd name="T6" fmla="*/ 11 w 183"/>
                <a:gd name="T7" fmla="*/ 6 h 316"/>
                <a:gd name="T8" fmla="*/ 19 w 183"/>
                <a:gd name="T9" fmla="*/ 3 h 316"/>
                <a:gd name="T10" fmla="*/ 30 w 183"/>
                <a:gd name="T11" fmla="*/ 1 h 316"/>
                <a:gd name="T12" fmla="*/ 47 w 183"/>
                <a:gd name="T13" fmla="*/ 0 h 316"/>
                <a:gd name="T14" fmla="*/ 63 w 183"/>
                <a:gd name="T15" fmla="*/ 2 h 316"/>
                <a:gd name="T16" fmla="*/ 74 w 183"/>
                <a:gd name="T17" fmla="*/ 6 h 316"/>
                <a:gd name="T18" fmla="*/ 83 w 183"/>
                <a:gd name="T19" fmla="*/ 15 h 316"/>
                <a:gd name="T20" fmla="*/ 89 w 183"/>
                <a:gd name="T21" fmla="*/ 30 h 316"/>
                <a:gd name="T22" fmla="*/ 91 w 183"/>
                <a:gd name="T23" fmla="*/ 44 h 316"/>
                <a:gd name="T24" fmla="*/ 91 w 183"/>
                <a:gd name="T25" fmla="*/ 155 h 316"/>
                <a:gd name="T26" fmla="*/ 64 w 183"/>
                <a:gd name="T27" fmla="*/ 155 h 316"/>
                <a:gd name="T28" fmla="*/ 64 w 183"/>
                <a:gd name="T29" fmla="*/ 40 h 316"/>
                <a:gd name="T30" fmla="*/ 24 w 183"/>
                <a:gd name="T31" fmla="*/ 40 h 316"/>
                <a:gd name="T32" fmla="*/ 24 w 183"/>
                <a:gd name="T33" fmla="*/ 158 h 316"/>
                <a:gd name="T34" fmla="*/ 0 w 183"/>
                <a:gd name="T35" fmla="*/ 151 h 316"/>
                <a:gd name="T36" fmla="*/ 0 w 183"/>
                <a:gd name="T37" fmla="*/ 151 h 3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316"/>
                <a:gd name="T59" fmla="*/ 183 w 183"/>
                <a:gd name="T60" fmla="*/ 316 h 3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316">
                  <a:moveTo>
                    <a:pt x="0" y="301"/>
                  </a:moveTo>
                  <a:lnTo>
                    <a:pt x="0" y="61"/>
                  </a:lnTo>
                  <a:lnTo>
                    <a:pt x="8" y="26"/>
                  </a:lnTo>
                  <a:lnTo>
                    <a:pt x="22" y="13"/>
                  </a:lnTo>
                  <a:lnTo>
                    <a:pt x="39" y="6"/>
                  </a:lnTo>
                  <a:lnTo>
                    <a:pt x="61" y="2"/>
                  </a:lnTo>
                  <a:lnTo>
                    <a:pt x="94" y="0"/>
                  </a:lnTo>
                  <a:lnTo>
                    <a:pt x="127" y="5"/>
                  </a:lnTo>
                  <a:lnTo>
                    <a:pt x="148" y="13"/>
                  </a:lnTo>
                  <a:lnTo>
                    <a:pt x="167" y="30"/>
                  </a:lnTo>
                  <a:lnTo>
                    <a:pt x="178" y="61"/>
                  </a:lnTo>
                  <a:lnTo>
                    <a:pt x="183" y="89"/>
                  </a:lnTo>
                  <a:lnTo>
                    <a:pt x="183" y="310"/>
                  </a:lnTo>
                  <a:lnTo>
                    <a:pt x="128" y="310"/>
                  </a:lnTo>
                  <a:lnTo>
                    <a:pt x="128" y="79"/>
                  </a:lnTo>
                  <a:lnTo>
                    <a:pt x="49" y="79"/>
                  </a:lnTo>
                  <a:lnTo>
                    <a:pt x="49" y="316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8" name="Freeform 1920"/>
            <p:cNvSpPr>
              <a:spLocks/>
            </p:cNvSpPr>
            <p:nvPr/>
          </p:nvSpPr>
          <p:spPr bwMode="auto">
            <a:xfrm>
              <a:off x="1072" y="327"/>
              <a:ext cx="221" cy="146"/>
            </a:xfrm>
            <a:custGeom>
              <a:avLst/>
              <a:gdLst>
                <a:gd name="T0" fmla="*/ 183 w 443"/>
                <a:gd name="T1" fmla="*/ 95 h 294"/>
                <a:gd name="T2" fmla="*/ 190 w 443"/>
                <a:gd name="T3" fmla="*/ 88 h 294"/>
                <a:gd name="T4" fmla="*/ 192 w 443"/>
                <a:gd name="T5" fmla="*/ 85 h 294"/>
                <a:gd name="T6" fmla="*/ 193 w 443"/>
                <a:gd name="T7" fmla="*/ 80 h 294"/>
                <a:gd name="T8" fmla="*/ 194 w 443"/>
                <a:gd name="T9" fmla="*/ 72 h 294"/>
                <a:gd name="T10" fmla="*/ 193 w 443"/>
                <a:gd name="T11" fmla="*/ 65 h 294"/>
                <a:gd name="T12" fmla="*/ 192 w 443"/>
                <a:gd name="T13" fmla="*/ 61 h 294"/>
                <a:gd name="T14" fmla="*/ 191 w 443"/>
                <a:gd name="T15" fmla="*/ 57 h 294"/>
                <a:gd name="T16" fmla="*/ 188 w 443"/>
                <a:gd name="T17" fmla="*/ 54 h 294"/>
                <a:gd name="T18" fmla="*/ 185 w 443"/>
                <a:gd name="T19" fmla="*/ 51 h 294"/>
                <a:gd name="T20" fmla="*/ 176 w 443"/>
                <a:gd name="T21" fmla="*/ 50 h 294"/>
                <a:gd name="T22" fmla="*/ 0 w 443"/>
                <a:gd name="T23" fmla="*/ 66 h 294"/>
                <a:gd name="T24" fmla="*/ 166 w 443"/>
                <a:gd name="T25" fmla="*/ 3 h 294"/>
                <a:gd name="T26" fmla="*/ 192 w 443"/>
                <a:gd name="T27" fmla="*/ 1 h 294"/>
                <a:gd name="T28" fmla="*/ 198 w 443"/>
                <a:gd name="T29" fmla="*/ 7 h 294"/>
                <a:gd name="T30" fmla="*/ 202 w 443"/>
                <a:gd name="T31" fmla="*/ 11 h 294"/>
                <a:gd name="T32" fmla="*/ 205 w 443"/>
                <a:gd name="T33" fmla="*/ 15 h 294"/>
                <a:gd name="T34" fmla="*/ 208 w 443"/>
                <a:gd name="T35" fmla="*/ 20 h 294"/>
                <a:gd name="T36" fmla="*/ 212 w 443"/>
                <a:gd name="T37" fmla="*/ 26 h 294"/>
                <a:gd name="T38" fmla="*/ 214 w 443"/>
                <a:gd name="T39" fmla="*/ 32 h 294"/>
                <a:gd name="T40" fmla="*/ 215 w 443"/>
                <a:gd name="T41" fmla="*/ 35 h 294"/>
                <a:gd name="T42" fmla="*/ 216 w 443"/>
                <a:gd name="T43" fmla="*/ 38 h 294"/>
                <a:gd name="T44" fmla="*/ 217 w 443"/>
                <a:gd name="T45" fmla="*/ 42 h 294"/>
                <a:gd name="T46" fmla="*/ 218 w 443"/>
                <a:gd name="T47" fmla="*/ 44 h 294"/>
                <a:gd name="T48" fmla="*/ 219 w 443"/>
                <a:gd name="T49" fmla="*/ 50 h 294"/>
                <a:gd name="T50" fmla="*/ 220 w 443"/>
                <a:gd name="T51" fmla="*/ 53 h 294"/>
                <a:gd name="T52" fmla="*/ 221 w 443"/>
                <a:gd name="T53" fmla="*/ 62 h 294"/>
                <a:gd name="T54" fmla="*/ 221 w 443"/>
                <a:gd name="T55" fmla="*/ 76 h 294"/>
                <a:gd name="T56" fmla="*/ 221 w 443"/>
                <a:gd name="T57" fmla="*/ 83 h 294"/>
                <a:gd name="T58" fmla="*/ 220 w 443"/>
                <a:gd name="T59" fmla="*/ 90 h 294"/>
                <a:gd name="T60" fmla="*/ 219 w 443"/>
                <a:gd name="T61" fmla="*/ 94 h 294"/>
                <a:gd name="T62" fmla="*/ 218 w 443"/>
                <a:gd name="T63" fmla="*/ 99 h 294"/>
                <a:gd name="T64" fmla="*/ 216 w 443"/>
                <a:gd name="T65" fmla="*/ 103 h 294"/>
                <a:gd name="T66" fmla="*/ 215 w 443"/>
                <a:gd name="T67" fmla="*/ 108 h 294"/>
                <a:gd name="T68" fmla="*/ 213 w 443"/>
                <a:gd name="T69" fmla="*/ 112 h 294"/>
                <a:gd name="T70" fmla="*/ 212 w 443"/>
                <a:gd name="T71" fmla="*/ 117 h 294"/>
                <a:gd name="T72" fmla="*/ 210 w 443"/>
                <a:gd name="T73" fmla="*/ 120 h 294"/>
                <a:gd name="T74" fmla="*/ 207 w 443"/>
                <a:gd name="T75" fmla="*/ 125 h 294"/>
                <a:gd name="T76" fmla="*/ 205 w 443"/>
                <a:gd name="T77" fmla="*/ 129 h 294"/>
                <a:gd name="T78" fmla="*/ 202 w 443"/>
                <a:gd name="T79" fmla="*/ 132 h 294"/>
                <a:gd name="T80" fmla="*/ 199 w 443"/>
                <a:gd name="T81" fmla="*/ 135 h 294"/>
                <a:gd name="T82" fmla="*/ 195 w 443"/>
                <a:gd name="T83" fmla="*/ 139 h 294"/>
                <a:gd name="T84" fmla="*/ 189 w 443"/>
                <a:gd name="T85" fmla="*/ 144 h 294"/>
                <a:gd name="T86" fmla="*/ 183 w 443"/>
                <a:gd name="T87" fmla="*/ 146 h 294"/>
                <a:gd name="T88" fmla="*/ 0 w 443"/>
                <a:gd name="T89" fmla="*/ 105 h 294"/>
                <a:gd name="T90" fmla="*/ 166 w 443"/>
                <a:gd name="T91" fmla="*/ 95 h 294"/>
                <a:gd name="T92" fmla="*/ 176 w 443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3"/>
                <a:gd name="T142" fmla="*/ 0 h 294"/>
                <a:gd name="T143" fmla="*/ 443 w 443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3" h="294">
                  <a:moveTo>
                    <a:pt x="352" y="192"/>
                  </a:moveTo>
                  <a:lnTo>
                    <a:pt x="367" y="192"/>
                  </a:lnTo>
                  <a:lnTo>
                    <a:pt x="377" y="185"/>
                  </a:lnTo>
                  <a:lnTo>
                    <a:pt x="380" y="178"/>
                  </a:lnTo>
                  <a:lnTo>
                    <a:pt x="383" y="175"/>
                  </a:lnTo>
                  <a:lnTo>
                    <a:pt x="384" y="171"/>
                  </a:lnTo>
                  <a:lnTo>
                    <a:pt x="386" y="167"/>
                  </a:lnTo>
                  <a:lnTo>
                    <a:pt x="387" y="162"/>
                  </a:lnTo>
                  <a:lnTo>
                    <a:pt x="388" y="154"/>
                  </a:lnTo>
                  <a:lnTo>
                    <a:pt x="388" y="145"/>
                  </a:lnTo>
                  <a:lnTo>
                    <a:pt x="387" y="135"/>
                  </a:lnTo>
                  <a:lnTo>
                    <a:pt x="387" y="130"/>
                  </a:lnTo>
                  <a:lnTo>
                    <a:pt x="386" y="126"/>
                  </a:lnTo>
                  <a:lnTo>
                    <a:pt x="385" y="123"/>
                  </a:lnTo>
                  <a:lnTo>
                    <a:pt x="383" y="119"/>
                  </a:lnTo>
                  <a:lnTo>
                    <a:pt x="382" y="114"/>
                  </a:lnTo>
                  <a:lnTo>
                    <a:pt x="378" y="111"/>
                  </a:lnTo>
                  <a:lnTo>
                    <a:pt x="377" y="109"/>
                  </a:lnTo>
                  <a:lnTo>
                    <a:pt x="374" y="106"/>
                  </a:lnTo>
                  <a:lnTo>
                    <a:pt x="370" y="102"/>
                  </a:lnTo>
                  <a:lnTo>
                    <a:pt x="364" y="100"/>
                  </a:lnTo>
                  <a:lnTo>
                    <a:pt x="352" y="101"/>
                  </a:lnTo>
                  <a:lnTo>
                    <a:pt x="333" y="100"/>
                  </a:lnTo>
                  <a:lnTo>
                    <a:pt x="0" y="133"/>
                  </a:lnTo>
                  <a:lnTo>
                    <a:pt x="0" y="78"/>
                  </a:lnTo>
                  <a:lnTo>
                    <a:pt x="333" y="7"/>
                  </a:lnTo>
                  <a:lnTo>
                    <a:pt x="376" y="0"/>
                  </a:lnTo>
                  <a:lnTo>
                    <a:pt x="385" y="3"/>
                  </a:lnTo>
                  <a:lnTo>
                    <a:pt x="392" y="11"/>
                  </a:lnTo>
                  <a:lnTo>
                    <a:pt x="396" y="14"/>
                  </a:lnTo>
                  <a:lnTo>
                    <a:pt x="401" y="17"/>
                  </a:lnTo>
                  <a:lnTo>
                    <a:pt x="405" y="22"/>
                  </a:lnTo>
                  <a:lnTo>
                    <a:pt x="408" y="27"/>
                  </a:lnTo>
                  <a:lnTo>
                    <a:pt x="411" y="31"/>
                  </a:lnTo>
                  <a:lnTo>
                    <a:pt x="415" y="36"/>
                  </a:lnTo>
                  <a:lnTo>
                    <a:pt x="417" y="41"/>
                  </a:lnTo>
                  <a:lnTo>
                    <a:pt x="421" y="46"/>
                  </a:lnTo>
                  <a:lnTo>
                    <a:pt x="424" y="52"/>
                  </a:lnTo>
                  <a:lnTo>
                    <a:pt x="426" y="58"/>
                  </a:lnTo>
                  <a:lnTo>
                    <a:pt x="428" y="64"/>
                  </a:lnTo>
                  <a:lnTo>
                    <a:pt x="429" y="67"/>
                  </a:lnTo>
                  <a:lnTo>
                    <a:pt x="430" y="70"/>
                  </a:lnTo>
                  <a:lnTo>
                    <a:pt x="431" y="73"/>
                  </a:lnTo>
                  <a:lnTo>
                    <a:pt x="432" y="76"/>
                  </a:lnTo>
                  <a:lnTo>
                    <a:pt x="433" y="79"/>
                  </a:lnTo>
                  <a:lnTo>
                    <a:pt x="434" y="84"/>
                  </a:lnTo>
                  <a:lnTo>
                    <a:pt x="435" y="86"/>
                  </a:lnTo>
                  <a:lnTo>
                    <a:pt x="436" y="89"/>
                  </a:lnTo>
                  <a:lnTo>
                    <a:pt x="437" y="96"/>
                  </a:lnTo>
                  <a:lnTo>
                    <a:pt x="439" y="100"/>
                  </a:lnTo>
                  <a:lnTo>
                    <a:pt x="439" y="104"/>
                  </a:lnTo>
                  <a:lnTo>
                    <a:pt x="440" y="107"/>
                  </a:lnTo>
                  <a:lnTo>
                    <a:pt x="440" y="111"/>
                  </a:lnTo>
                  <a:lnTo>
                    <a:pt x="442" y="124"/>
                  </a:lnTo>
                  <a:lnTo>
                    <a:pt x="443" y="140"/>
                  </a:lnTo>
                  <a:lnTo>
                    <a:pt x="443" y="154"/>
                  </a:lnTo>
                  <a:lnTo>
                    <a:pt x="443" y="162"/>
                  </a:lnTo>
                  <a:lnTo>
                    <a:pt x="442" y="168"/>
                  </a:lnTo>
                  <a:lnTo>
                    <a:pt x="441" y="177"/>
                  </a:lnTo>
                  <a:lnTo>
                    <a:pt x="440" y="181"/>
                  </a:lnTo>
                  <a:lnTo>
                    <a:pt x="440" y="185"/>
                  </a:lnTo>
                  <a:lnTo>
                    <a:pt x="439" y="189"/>
                  </a:lnTo>
                  <a:lnTo>
                    <a:pt x="437" y="195"/>
                  </a:lnTo>
                  <a:lnTo>
                    <a:pt x="436" y="199"/>
                  </a:lnTo>
                  <a:lnTo>
                    <a:pt x="435" y="203"/>
                  </a:lnTo>
                  <a:lnTo>
                    <a:pt x="433" y="207"/>
                  </a:lnTo>
                  <a:lnTo>
                    <a:pt x="432" y="213"/>
                  </a:lnTo>
                  <a:lnTo>
                    <a:pt x="431" y="217"/>
                  </a:lnTo>
                  <a:lnTo>
                    <a:pt x="429" y="222"/>
                  </a:lnTo>
                  <a:lnTo>
                    <a:pt x="427" y="226"/>
                  </a:lnTo>
                  <a:lnTo>
                    <a:pt x="425" y="231"/>
                  </a:lnTo>
                  <a:lnTo>
                    <a:pt x="424" y="236"/>
                  </a:lnTo>
                  <a:lnTo>
                    <a:pt x="422" y="240"/>
                  </a:lnTo>
                  <a:lnTo>
                    <a:pt x="420" y="242"/>
                  </a:lnTo>
                  <a:lnTo>
                    <a:pt x="417" y="247"/>
                  </a:lnTo>
                  <a:lnTo>
                    <a:pt x="415" y="252"/>
                  </a:lnTo>
                  <a:lnTo>
                    <a:pt x="412" y="255"/>
                  </a:lnTo>
                  <a:lnTo>
                    <a:pt x="410" y="259"/>
                  </a:lnTo>
                  <a:lnTo>
                    <a:pt x="407" y="262"/>
                  </a:lnTo>
                  <a:lnTo>
                    <a:pt x="405" y="265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6" y="275"/>
                  </a:lnTo>
                  <a:lnTo>
                    <a:pt x="390" y="280"/>
                  </a:lnTo>
                  <a:lnTo>
                    <a:pt x="385" y="284"/>
                  </a:lnTo>
                  <a:lnTo>
                    <a:pt x="378" y="289"/>
                  </a:lnTo>
                  <a:lnTo>
                    <a:pt x="373" y="291"/>
                  </a:lnTo>
                  <a:lnTo>
                    <a:pt x="367" y="294"/>
                  </a:lnTo>
                  <a:lnTo>
                    <a:pt x="333" y="283"/>
                  </a:lnTo>
                  <a:lnTo>
                    <a:pt x="0" y="212"/>
                  </a:lnTo>
                  <a:lnTo>
                    <a:pt x="0" y="158"/>
                  </a:lnTo>
                  <a:lnTo>
                    <a:pt x="333" y="191"/>
                  </a:lnTo>
                  <a:lnTo>
                    <a:pt x="352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9" name="Freeform 1921"/>
            <p:cNvSpPr>
              <a:spLocks/>
            </p:cNvSpPr>
            <p:nvPr/>
          </p:nvSpPr>
          <p:spPr bwMode="auto">
            <a:xfrm>
              <a:off x="963" y="487"/>
              <a:ext cx="154" cy="28"/>
            </a:xfrm>
            <a:custGeom>
              <a:avLst/>
              <a:gdLst>
                <a:gd name="T0" fmla="*/ 0 w 307"/>
                <a:gd name="T1" fmla="*/ 28 h 57"/>
                <a:gd name="T2" fmla="*/ 0 w 307"/>
                <a:gd name="T3" fmla="*/ 0 h 57"/>
                <a:gd name="T4" fmla="*/ 154 w 307"/>
                <a:gd name="T5" fmla="*/ 0 h 57"/>
                <a:gd name="T6" fmla="*/ 154 w 307"/>
                <a:gd name="T7" fmla="*/ 28 h 57"/>
                <a:gd name="T8" fmla="*/ 0 w 307"/>
                <a:gd name="T9" fmla="*/ 28 h 57"/>
                <a:gd name="T10" fmla="*/ 0 w 307"/>
                <a:gd name="T11" fmla="*/ 2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57"/>
                <a:gd name="T20" fmla="*/ 307 w 30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57">
                  <a:moveTo>
                    <a:pt x="0" y="57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0" name="Freeform 1922"/>
            <p:cNvSpPr>
              <a:spLocks/>
            </p:cNvSpPr>
            <p:nvPr/>
          </p:nvSpPr>
          <p:spPr bwMode="auto">
            <a:xfrm>
              <a:off x="932" y="507"/>
              <a:ext cx="62" cy="36"/>
            </a:xfrm>
            <a:custGeom>
              <a:avLst/>
              <a:gdLst>
                <a:gd name="T0" fmla="*/ 0 w 124"/>
                <a:gd name="T1" fmla="*/ 36 h 72"/>
                <a:gd name="T2" fmla="*/ 31 w 124"/>
                <a:gd name="T3" fmla="*/ 0 h 72"/>
                <a:gd name="T4" fmla="*/ 62 w 124"/>
                <a:gd name="T5" fmla="*/ 0 h 72"/>
                <a:gd name="T6" fmla="*/ 31 w 124"/>
                <a:gd name="T7" fmla="*/ 36 h 72"/>
                <a:gd name="T8" fmla="*/ 0 w 124"/>
                <a:gd name="T9" fmla="*/ 36 h 72"/>
                <a:gd name="T10" fmla="*/ 0 w 124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72"/>
                <a:gd name="T20" fmla="*/ 124 w 1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72">
                  <a:moveTo>
                    <a:pt x="0" y="72"/>
                  </a:moveTo>
                  <a:lnTo>
                    <a:pt x="63" y="0"/>
                  </a:lnTo>
                  <a:lnTo>
                    <a:pt x="124" y="0"/>
                  </a:lnTo>
                  <a:lnTo>
                    <a:pt x="6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1" name="Freeform 1923"/>
            <p:cNvSpPr>
              <a:spLocks/>
            </p:cNvSpPr>
            <p:nvPr/>
          </p:nvSpPr>
          <p:spPr bwMode="auto">
            <a:xfrm>
              <a:off x="1086" y="507"/>
              <a:ext cx="62" cy="36"/>
            </a:xfrm>
            <a:custGeom>
              <a:avLst/>
              <a:gdLst>
                <a:gd name="T0" fmla="*/ 0 w 122"/>
                <a:gd name="T1" fmla="*/ 0 h 72"/>
                <a:gd name="T2" fmla="*/ 31 w 122"/>
                <a:gd name="T3" fmla="*/ 36 h 72"/>
                <a:gd name="T4" fmla="*/ 62 w 122"/>
                <a:gd name="T5" fmla="*/ 36 h 72"/>
                <a:gd name="T6" fmla="*/ 31 w 122"/>
                <a:gd name="T7" fmla="*/ 0 h 72"/>
                <a:gd name="T8" fmla="*/ 0 w 122"/>
                <a:gd name="T9" fmla="*/ 0 h 72"/>
                <a:gd name="T10" fmla="*/ 0 w 12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72"/>
                <a:gd name="T20" fmla="*/ 122 w 12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72">
                  <a:moveTo>
                    <a:pt x="0" y="0"/>
                  </a:moveTo>
                  <a:lnTo>
                    <a:pt x="61" y="72"/>
                  </a:lnTo>
                  <a:lnTo>
                    <a:pt x="122" y="72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2" name="Freeform 1924"/>
            <p:cNvSpPr>
              <a:spLocks/>
            </p:cNvSpPr>
            <p:nvPr/>
          </p:nvSpPr>
          <p:spPr bwMode="auto">
            <a:xfrm>
              <a:off x="722" y="613"/>
              <a:ext cx="87" cy="317"/>
            </a:xfrm>
            <a:custGeom>
              <a:avLst/>
              <a:gdLst>
                <a:gd name="T0" fmla="*/ 0 w 174"/>
                <a:gd name="T1" fmla="*/ 0 h 632"/>
                <a:gd name="T2" fmla="*/ 0 w 174"/>
                <a:gd name="T3" fmla="*/ 317 h 632"/>
                <a:gd name="T4" fmla="*/ 25 w 174"/>
                <a:gd name="T5" fmla="*/ 317 h 632"/>
                <a:gd name="T6" fmla="*/ 25 w 174"/>
                <a:gd name="T7" fmla="*/ 35 h 632"/>
                <a:gd name="T8" fmla="*/ 56 w 174"/>
                <a:gd name="T9" fmla="*/ 35 h 632"/>
                <a:gd name="T10" fmla="*/ 87 w 174"/>
                <a:gd name="T11" fmla="*/ 35 h 632"/>
                <a:gd name="T12" fmla="*/ 87 w 174"/>
                <a:gd name="T13" fmla="*/ 0 h 632"/>
                <a:gd name="T14" fmla="*/ 0 w 174"/>
                <a:gd name="T15" fmla="*/ 0 h 632"/>
                <a:gd name="T16" fmla="*/ 0 w 174"/>
                <a:gd name="T17" fmla="*/ 0 h 6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32"/>
                <a:gd name="T29" fmla="*/ 174 w 174"/>
                <a:gd name="T30" fmla="*/ 632 h 6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32">
                  <a:moveTo>
                    <a:pt x="0" y="0"/>
                  </a:moveTo>
                  <a:lnTo>
                    <a:pt x="0" y="632"/>
                  </a:lnTo>
                  <a:lnTo>
                    <a:pt x="51" y="632"/>
                  </a:lnTo>
                  <a:lnTo>
                    <a:pt x="51" y="69"/>
                  </a:lnTo>
                  <a:lnTo>
                    <a:pt x="112" y="69"/>
                  </a:lnTo>
                  <a:lnTo>
                    <a:pt x="174" y="69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3" name="Freeform 1925"/>
            <p:cNvSpPr>
              <a:spLocks/>
            </p:cNvSpPr>
            <p:nvPr/>
          </p:nvSpPr>
          <p:spPr bwMode="auto">
            <a:xfrm>
              <a:off x="1206" y="969"/>
              <a:ext cx="184" cy="106"/>
            </a:xfrm>
            <a:custGeom>
              <a:avLst/>
              <a:gdLst>
                <a:gd name="T0" fmla="*/ 147 w 369"/>
                <a:gd name="T1" fmla="*/ 0 h 212"/>
                <a:gd name="T2" fmla="*/ 147 w 369"/>
                <a:gd name="T3" fmla="*/ 36 h 212"/>
                <a:gd name="T4" fmla="*/ 29 w 369"/>
                <a:gd name="T5" fmla="*/ 36 h 212"/>
                <a:gd name="T6" fmla="*/ 29 w 369"/>
                <a:gd name="T7" fmla="*/ 86 h 212"/>
                <a:gd name="T8" fmla="*/ 159 w 369"/>
                <a:gd name="T9" fmla="*/ 89 h 212"/>
                <a:gd name="T10" fmla="*/ 159 w 369"/>
                <a:gd name="T11" fmla="*/ 0 h 212"/>
                <a:gd name="T12" fmla="*/ 184 w 369"/>
                <a:gd name="T13" fmla="*/ 0 h 212"/>
                <a:gd name="T14" fmla="*/ 184 w 369"/>
                <a:gd name="T15" fmla="*/ 106 h 212"/>
                <a:gd name="T16" fmla="*/ 0 w 369"/>
                <a:gd name="T17" fmla="*/ 106 h 212"/>
                <a:gd name="T18" fmla="*/ 0 w 369"/>
                <a:gd name="T19" fmla="*/ 0 h 212"/>
                <a:gd name="T20" fmla="*/ 147 w 369"/>
                <a:gd name="T21" fmla="*/ 0 h 212"/>
                <a:gd name="T22" fmla="*/ 147 w 369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9"/>
                <a:gd name="T37" fmla="*/ 0 h 212"/>
                <a:gd name="T38" fmla="*/ 369 w 369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9" h="212">
                  <a:moveTo>
                    <a:pt x="295" y="0"/>
                  </a:moveTo>
                  <a:lnTo>
                    <a:pt x="294" y="71"/>
                  </a:lnTo>
                  <a:lnTo>
                    <a:pt x="58" y="71"/>
                  </a:lnTo>
                  <a:lnTo>
                    <a:pt x="58" y="172"/>
                  </a:lnTo>
                  <a:lnTo>
                    <a:pt x="319" y="177"/>
                  </a:lnTo>
                  <a:lnTo>
                    <a:pt x="318" y="0"/>
                  </a:lnTo>
                  <a:lnTo>
                    <a:pt x="369" y="0"/>
                  </a:lnTo>
                  <a:lnTo>
                    <a:pt x="369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4" name="Freeform 1926"/>
            <p:cNvSpPr>
              <a:spLocks/>
            </p:cNvSpPr>
            <p:nvPr/>
          </p:nvSpPr>
          <p:spPr bwMode="auto">
            <a:xfrm>
              <a:off x="799" y="564"/>
              <a:ext cx="344" cy="153"/>
            </a:xfrm>
            <a:custGeom>
              <a:avLst/>
              <a:gdLst>
                <a:gd name="T0" fmla="*/ 2 w 690"/>
                <a:gd name="T1" fmla="*/ 94 h 306"/>
                <a:gd name="T2" fmla="*/ 0 w 690"/>
                <a:gd name="T3" fmla="*/ 153 h 306"/>
                <a:gd name="T4" fmla="*/ 117 w 690"/>
                <a:gd name="T5" fmla="*/ 153 h 306"/>
                <a:gd name="T6" fmla="*/ 138 w 690"/>
                <a:gd name="T7" fmla="*/ 146 h 306"/>
                <a:gd name="T8" fmla="*/ 155 w 690"/>
                <a:gd name="T9" fmla="*/ 130 h 306"/>
                <a:gd name="T10" fmla="*/ 165 w 690"/>
                <a:gd name="T11" fmla="*/ 105 h 306"/>
                <a:gd name="T12" fmla="*/ 169 w 690"/>
                <a:gd name="T13" fmla="*/ 77 h 306"/>
                <a:gd name="T14" fmla="*/ 175 w 690"/>
                <a:gd name="T15" fmla="*/ 45 h 306"/>
                <a:gd name="T16" fmla="*/ 187 w 690"/>
                <a:gd name="T17" fmla="*/ 36 h 306"/>
                <a:gd name="T18" fmla="*/ 208 w 690"/>
                <a:gd name="T19" fmla="*/ 33 h 306"/>
                <a:gd name="T20" fmla="*/ 280 w 690"/>
                <a:gd name="T21" fmla="*/ 33 h 306"/>
                <a:gd name="T22" fmla="*/ 298 w 690"/>
                <a:gd name="T23" fmla="*/ 42 h 306"/>
                <a:gd name="T24" fmla="*/ 308 w 690"/>
                <a:gd name="T25" fmla="*/ 58 h 306"/>
                <a:gd name="T26" fmla="*/ 321 w 690"/>
                <a:gd name="T27" fmla="*/ 82 h 306"/>
                <a:gd name="T28" fmla="*/ 344 w 690"/>
                <a:gd name="T29" fmla="*/ 97 h 306"/>
                <a:gd name="T30" fmla="*/ 326 w 690"/>
                <a:gd name="T31" fmla="*/ 5 h 306"/>
                <a:gd name="T32" fmla="*/ 158 w 690"/>
                <a:gd name="T33" fmla="*/ 0 h 306"/>
                <a:gd name="T34" fmla="*/ 123 w 690"/>
                <a:gd name="T35" fmla="*/ 71 h 306"/>
                <a:gd name="T36" fmla="*/ 105 w 690"/>
                <a:gd name="T37" fmla="*/ 85 h 306"/>
                <a:gd name="T38" fmla="*/ 2 w 690"/>
                <a:gd name="T39" fmla="*/ 94 h 306"/>
                <a:gd name="T40" fmla="*/ 2 w 690"/>
                <a:gd name="T41" fmla="*/ 94 h 3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0"/>
                <a:gd name="T64" fmla="*/ 0 h 306"/>
                <a:gd name="T65" fmla="*/ 690 w 690"/>
                <a:gd name="T66" fmla="*/ 306 h 3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0" h="306">
                  <a:moveTo>
                    <a:pt x="4" y="188"/>
                  </a:moveTo>
                  <a:lnTo>
                    <a:pt x="0" y="306"/>
                  </a:lnTo>
                  <a:lnTo>
                    <a:pt x="234" y="306"/>
                  </a:lnTo>
                  <a:lnTo>
                    <a:pt x="277" y="292"/>
                  </a:lnTo>
                  <a:lnTo>
                    <a:pt x="310" y="259"/>
                  </a:lnTo>
                  <a:lnTo>
                    <a:pt x="330" y="210"/>
                  </a:lnTo>
                  <a:lnTo>
                    <a:pt x="338" y="155"/>
                  </a:lnTo>
                  <a:lnTo>
                    <a:pt x="352" y="91"/>
                  </a:lnTo>
                  <a:lnTo>
                    <a:pt x="375" y="72"/>
                  </a:lnTo>
                  <a:lnTo>
                    <a:pt x="417" y="66"/>
                  </a:lnTo>
                  <a:lnTo>
                    <a:pt x="562" y="66"/>
                  </a:lnTo>
                  <a:lnTo>
                    <a:pt x="598" y="85"/>
                  </a:lnTo>
                  <a:lnTo>
                    <a:pt x="618" y="116"/>
                  </a:lnTo>
                  <a:lnTo>
                    <a:pt x="643" y="164"/>
                  </a:lnTo>
                  <a:lnTo>
                    <a:pt x="690" y="194"/>
                  </a:lnTo>
                  <a:lnTo>
                    <a:pt x="654" y="10"/>
                  </a:lnTo>
                  <a:lnTo>
                    <a:pt x="316" y="0"/>
                  </a:lnTo>
                  <a:lnTo>
                    <a:pt x="247" y="141"/>
                  </a:lnTo>
                  <a:lnTo>
                    <a:pt x="211" y="171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5" name="Freeform 1927"/>
            <p:cNvSpPr>
              <a:spLocks/>
            </p:cNvSpPr>
            <p:nvPr/>
          </p:nvSpPr>
          <p:spPr bwMode="auto">
            <a:xfrm>
              <a:off x="1160" y="669"/>
              <a:ext cx="184" cy="308"/>
            </a:xfrm>
            <a:custGeom>
              <a:avLst/>
              <a:gdLst>
                <a:gd name="T0" fmla="*/ 34 w 367"/>
                <a:gd name="T1" fmla="*/ 0 h 614"/>
                <a:gd name="T2" fmla="*/ 0 w 367"/>
                <a:gd name="T3" fmla="*/ 9 h 614"/>
                <a:gd name="T4" fmla="*/ 38 w 367"/>
                <a:gd name="T5" fmla="*/ 37 h 614"/>
                <a:gd name="T6" fmla="*/ 76 w 367"/>
                <a:gd name="T7" fmla="*/ 37 h 614"/>
                <a:gd name="T8" fmla="*/ 107 w 367"/>
                <a:gd name="T9" fmla="*/ 50 h 614"/>
                <a:gd name="T10" fmla="*/ 131 w 367"/>
                <a:gd name="T11" fmla="*/ 72 h 614"/>
                <a:gd name="T12" fmla="*/ 144 w 367"/>
                <a:gd name="T13" fmla="*/ 104 h 614"/>
                <a:gd name="T14" fmla="*/ 144 w 367"/>
                <a:gd name="T15" fmla="*/ 306 h 614"/>
                <a:gd name="T16" fmla="*/ 184 w 367"/>
                <a:gd name="T17" fmla="*/ 308 h 614"/>
                <a:gd name="T18" fmla="*/ 180 w 367"/>
                <a:gd name="T19" fmla="*/ 63 h 614"/>
                <a:gd name="T20" fmla="*/ 107 w 367"/>
                <a:gd name="T21" fmla="*/ 5 h 614"/>
                <a:gd name="T22" fmla="*/ 34 w 367"/>
                <a:gd name="T23" fmla="*/ 0 h 614"/>
                <a:gd name="T24" fmla="*/ 34 w 367"/>
                <a:gd name="T25" fmla="*/ 0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614"/>
                <a:gd name="T41" fmla="*/ 367 w 367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614">
                  <a:moveTo>
                    <a:pt x="68" y="0"/>
                  </a:moveTo>
                  <a:lnTo>
                    <a:pt x="0" y="17"/>
                  </a:lnTo>
                  <a:lnTo>
                    <a:pt x="75" y="73"/>
                  </a:lnTo>
                  <a:lnTo>
                    <a:pt x="151" y="73"/>
                  </a:lnTo>
                  <a:lnTo>
                    <a:pt x="213" y="99"/>
                  </a:lnTo>
                  <a:lnTo>
                    <a:pt x="262" y="144"/>
                  </a:lnTo>
                  <a:lnTo>
                    <a:pt x="288" y="208"/>
                  </a:lnTo>
                  <a:lnTo>
                    <a:pt x="288" y="611"/>
                  </a:lnTo>
                  <a:lnTo>
                    <a:pt x="367" y="614"/>
                  </a:lnTo>
                  <a:lnTo>
                    <a:pt x="360" y="125"/>
                  </a:lnTo>
                  <a:lnTo>
                    <a:pt x="213" y="1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6" name="Freeform 1928"/>
            <p:cNvSpPr>
              <a:spLocks/>
            </p:cNvSpPr>
            <p:nvPr/>
          </p:nvSpPr>
          <p:spPr bwMode="auto">
            <a:xfrm>
              <a:off x="932" y="543"/>
              <a:ext cx="216" cy="35"/>
            </a:xfrm>
            <a:custGeom>
              <a:avLst/>
              <a:gdLst>
                <a:gd name="T0" fmla="*/ 0 w 431"/>
                <a:gd name="T1" fmla="*/ 35 h 70"/>
                <a:gd name="T2" fmla="*/ 216 w 431"/>
                <a:gd name="T3" fmla="*/ 35 h 70"/>
                <a:gd name="T4" fmla="*/ 216 w 431"/>
                <a:gd name="T5" fmla="*/ 0 h 70"/>
                <a:gd name="T6" fmla="*/ 0 w 431"/>
                <a:gd name="T7" fmla="*/ 0 h 70"/>
                <a:gd name="T8" fmla="*/ 0 w 431"/>
                <a:gd name="T9" fmla="*/ 35 h 70"/>
                <a:gd name="T10" fmla="*/ 0 w 431"/>
                <a:gd name="T11" fmla="*/ 35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70"/>
                <a:gd name="T20" fmla="*/ 431 w 4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70">
                  <a:moveTo>
                    <a:pt x="0" y="70"/>
                  </a:moveTo>
                  <a:lnTo>
                    <a:pt x="431" y="70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7" name="Freeform 1929"/>
            <p:cNvSpPr>
              <a:spLocks/>
            </p:cNvSpPr>
            <p:nvPr/>
          </p:nvSpPr>
          <p:spPr bwMode="auto">
            <a:xfrm>
              <a:off x="778" y="631"/>
              <a:ext cx="31" cy="251"/>
            </a:xfrm>
            <a:custGeom>
              <a:avLst/>
              <a:gdLst>
                <a:gd name="T0" fmla="*/ 31 w 62"/>
                <a:gd name="T1" fmla="*/ 2 h 500"/>
                <a:gd name="T2" fmla="*/ 31 w 62"/>
                <a:gd name="T3" fmla="*/ 251 h 500"/>
                <a:gd name="T4" fmla="*/ 0 w 62"/>
                <a:gd name="T5" fmla="*/ 246 h 500"/>
                <a:gd name="T6" fmla="*/ 0 w 62"/>
                <a:gd name="T7" fmla="*/ 0 h 500"/>
                <a:gd name="T8" fmla="*/ 31 w 62"/>
                <a:gd name="T9" fmla="*/ 2 h 500"/>
                <a:gd name="T10" fmla="*/ 31 w 62"/>
                <a:gd name="T11" fmla="*/ 2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00"/>
                <a:gd name="T20" fmla="*/ 62 w 62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00">
                  <a:moveTo>
                    <a:pt x="62" y="4"/>
                  </a:moveTo>
                  <a:lnTo>
                    <a:pt x="62" y="50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8" name="Freeform 1930"/>
            <p:cNvSpPr>
              <a:spLocks/>
            </p:cNvSpPr>
            <p:nvPr/>
          </p:nvSpPr>
          <p:spPr bwMode="auto">
            <a:xfrm>
              <a:off x="1115" y="602"/>
              <a:ext cx="258" cy="493"/>
            </a:xfrm>
            <a:custGeom>
              <a:avLst/>
              <a:gdLst>
                <a:gd name="T0" fmla="*/ 135 w 516"/>
                <a:gd name="T1" fmla="*/ 358 h 985"/>
                <a:gd name="T2" fmla="*/ 227 w 516"/>
                <a:gd name="T3" fmla="*/ 208 h 985"/>
                <a:gd name="T4" fmla="*/ 225 w 516"/>
                <a:gd name="T5" fmla="*/ 199 h 985"/>
                <a:gd name="T6" fmla="*/ 222 w 516"/>
                <a:gd name="T7" fmla="*/ 191 h 985"/>
                <a:gd name="T8" fmla="*/ 220 w 516"/>
                <a:gd name="T9" fmla="*/ 184 h 985"/>
                <a:gd name="T10" fmla="*/ 218 w 516"/>
                <a:gd name="T11" fmla="*/ 178 h 985"/>
                <a:gd name="T12" fmla="*/ 215 w 516"/>
                <a:gd name="T13" fmla="*/ 171 h 985"/>
                <a:gd name="T14" fmla="*/ 211 w 516"/>
                <a:gd name="T15" fmla="*/ 163 h 985"/>
                <a:gd name="T16" fmla="*/ 207 w 516"/>
                <a:gd name="T17" fmla="*/ 157 h 985"/>
                <a:gd name="T18" fmla="*/ 202 w 516"/>
                <a:gd name="T19" fmla="*/ 150 h 985"/>
                <a:gd name="T20" fmla="*/ 197 w 516"/>
                <a:gd name="T21" fmla="*/ 144 h 985"/>
                <a:gd name="T22" fmla="*/ 188 w 516"/>
                <a:gd name="T23" fmla="*/ 134 h 985"/>
                <a:gd name="T24" fmla="*/ 178 w 516"/>
                <a:gd name="T25" fmla="*/ 125 h 985"/>
                <a:gd name="T26" fmla="*/ 166 w 516"/>
                <a:gd name="T27" fmla="*/ 118 h 985"/>
                <a:gd name="T28" fmla="*/ 152 w 516"/>
                <a:gd name="T29" fmla="*/ 111 h 985"/>
                <a:gd name="T30" fmla="*/ 115 w 516"/>
                <a:gd name="T31" fmla="*/ 105 h 985"/>
                <a:gd name="T32" fmla="*/ 55 w 516"/>
                <a:gd name="T33" fmla="*/ 102 h 985"/>
                <a:gd name="T34" fmla="*/ 41 w 516"/>
                <a:gd name="T35" fmla="*/ 93 h 985"/>
                <a:gd name="T36" fmla="*/ 34 w 516"/>
                <a:gd name="T37" fmla="*/ 86 h 985"/>
                <a:gd name="T38" fmla="*/ 29 w 516"/>
                <a:gd name="T39" fmla="*/ 78 h 985"/>
                <a:gd name="T40" fmla="*/ 27 w 516"/>
                <a:gd name="T41" fmla="*/ 66 h 985"/>
                <a:gd name="T42" fmla="*/ 23 w 516"/>
                <a:gd name="T43" fmla="*/ 44 h 985"/>
                <a:gd name="T44" fmla="*/ 22 w 516"/>
                <a:gd name="T45" fmla="*/ 37 h 985"/>
                <a:gd name="T46" fmla="*/ 20 w 516"/>
                <a:gd name="T47" fmla="*/ 30 h 985"/>
                <a:gd name="T48" fmla="*/ 18 w 516"/>
                <a:gd name="T49" fmla="*/ 25 h 985"/>
                <a:gd name="T50" fmla="*/ 16 w 516"/>
                <a:gd name="T51" fmla="*/ 18 h 985"/>
                <a:gd name="T52" fmla="*/ 12 w 516"/>
                <a:gd name="T53" fmla="*/ 11 h 985"/>
                <a:gd name="T54" fmla="*/ 5 w 516"/>
                <a:gd name="T55" fmla="*/ 3 h 985"/>
                <a:gd name="T56" fmla="*/ 44 w 516"/>
                <a:gd name="T57" fmla="*/ 2 h 985"/>
                <a:gd name="T58" fmla="*/ 50 w 516"/>
                <a:gd name="T59" fmla="*/ 12 h 985"/>
                <a:gd name="T60" fmla="*/ 52 w 516"/>
                <a:gd name="T61" fmla="*/ 18 h 985"/>
                <a:gd name="T62" fmla="*/ 55 w 516"/>
                <a:gd name="T63" fmla="*/ 25 h 985"/>
                <a:gd name="T64" fmla="*/ 57 w 516"/>
                <a:gd name="T65" fmla="*/ 33 h 985"/>
                <a:gd name="T66" fmla="*/ 59 w 516"/>
                <a:gd name="T67" fmla="*/ 42 h 985"/>
                <a:gd name="T68" fmla="*/ 62 w 516"/>
                <a:gd name="T69" fmla="*/ 50 h 985"/>
                <a:gd name="T70" fmla="*/ 68 w 516"/>
                <a:gd name="T71" fmla="*/ 58 h 985"/>
                <a:gd name="T72" fmla="*/ 76 w 516"/>
                <a:gd name="T73" fmla="*/ 65 h 985"/>
                <a:gd name="T74" fmla="*/ 96 w 516"/>
                <a:gd name="T75" fmla="*/ 71 h 985"/>
                <a:gd name="T76" fmla="*/ 165 w 516"/>
                <a:gd name="T77" fmla="*/ 76 h 985"/>
                <a:gd name="T78" fmla="*/ 184 w 516"/>
                <a:gd name="T79" fmla="*/ 84 h 985"/>
                <a:gd name="T80" fmla="*/ 197 w 516"/>
                <a:gd name="T81" fmla="*/ 93 h 985"/>
                <a:gd name="T82" fmla="*/ 209 w 516"/>
                <a:gd name="T83" fmla="*/ 103 h 985"/>
                <a:gd name="T84" fmla="*/ 218 w 516"/>
                <a:gd name="T85" fmla="*/ 111 h 985"/>
                <a:gd name="T86" fmla="*/ 224 w 516"/>
                <a:gd name="T87" fmla="*/ 117 h 985"/>
                <a:gd name="T88" fmla="*/ 229 w 516"/>
                <a:gd name="T89" fmla="*/ 125 h 985"/>
                <a:gd name="T90" fmla="*/ 234 w 516"/>
                <a:gd name="T91" fmla="*/ 132 h 985"/>
                <a:gd name="T92" fmla="*/ 238 w 516"/>
                <a:gd name="T93" fmla="*/ 140 h 985"/>
                <a:gd name="T94" fmla="*/ 243 w 516"/>
                <a:gd name="T95" fmla="*/ 147 h 985"/>
                <a:gd name="T96" fmla="*/ 246 w 516"/>
                <a:gd name="T97" fmla="*/ 155 h 985"/>
                <a:gd name="T98" fmla="*/ 249 w 516"/>
                <a:gd name="T99" fmla="*/ 163 h 985"/>
                <a:gd name="T100" fmla="*/ 252 w 516"/>
                <a:gd name="T101" fmla="*/ 171 h 985"/>
                <a:gd name="T102" fmla="*/ 253 w 516"/>
                <a:gd name="T103" fmla="*/ 179 h 985"/>
                <a:gd name="T104" fmla="*/ 255 w 516"/>
                <a:gd name="T105" fmla="*/ 187 h 985"/>
                <a:gd name="T106" fmla="*/ 258 w 516"/>
                <a:gd name="T107" fmla="*/ 457 h 985"/>
                <a:gd name="T108" fmla="*/ 104 w 516"/>
                <a:gd name="T109" fmla="*/ 345 h 985"/>
                <a:gd name="T110" fmla="*/ 102 w 516"/>
                <a:gd name="T111" fmla="*/ 336 h 985"/>
                <a:gd name="T112" fmla="*/ 98 w 516"/>
                <a:gd name="T113" fmla="*/ 328 h 985"/>
                <a:gd name="T114" fmla="*/ 89 w 516"/>
                <a:gd name="T115" fmla="*/ 320 h 985"/>
                <a:gd name="T116" fmla="*/ 73 w 516"/>
                <a:gd name="T117" fmla="*/ 281 h 985"/>
                <a:gd name="T118" fmla="*/ 120 w 516"/>
                <a:gd name="T119" fmla="*/ 269 h 985"/>
                <a:gd name="T120" fmla="*/ 132 w 516"/>
                <a:gd name="T121" fmla="*/ 312 h 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6"/>
                <a:gd name="T184" fmla="*/ 0 h 985"/>
                <a:gd name="T185" fmla="*/ 516 w 516"/>
                <a:gd name="T186" fmla="*/ 985 h 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6" h="985">
                  <a:moveTo>
                    <a:pt x="265" y="623"/>
                  </a:moveTo>
                  <a:lnTo>
                    <a:pt x="268" y="651"/>
                  </a:lnTo>
                  <a:lnTo>
                    <a:pt x="268" y="678"/>
                  </a:lnTo>
                  <a:lnTo>
                    <a:pt x="270" y="703"/>
                  </a:lnTo>
                  <a:lnTo>
                    <a:pt x="270" y="716"/>
                  </a:lnTo>
                  <a:lnTo>
                    <a:pt x="270" y="914"/>
                  </a:lnTo>
                  <a:lnTo>
                    <a:pt x="455" y="914"/>
                  </a:lnTo>
                  <a:lnTo>
                    <a:pt x="455" y="507"/>
                  </a:lnTo>
                  <a:lnTo>
                    <a:pt x="455" y="421"/>
                  </a:lnTo>
                  <a:lnTo>
                    <a:pt x="454" y="416"/>
                  </a:lnTo>
                  <a:lnTo>
                    <a:pt x="453" y="410"/>
                  </a:lnTo>
                  <a:lnTo>
                    <a:pt x="452" y="407"/>
                  </a:lnTo>
                  <a:lnTo>
                    <a:pt x="451" y="403"/>
                  </a:lnTo>
                  <a:lnTo>
                    <a:pt x="451" y="401"/>
                  </a:lnTo>
                  <a:lnTo>
                    <a:pt x="450" y="398"/>
                  </a:lnTo>
                  <a:lnTo>
                    <a:pt x="450" y="395"/>
                  </a:lnTo>
                  <a:lnTo>
                    <a:pt x="449" y="392"/>
                  </a:lnTo>
                  <a:lnTo>
                    <a:pt x="448" y="389"/>
                  </a:lnTo>
                  <a:lnTo>
                    <a:pt x="447" y="385"/>
                  </a:lnTo>
                  <a:lnTo>
                    <a:pt x="445" y="382"/>
                  </a:lnTo>
                  <a:lnTo>
                    <a:pt x="445" y="380"/>
                  </a:lnTo>
                  <a:lnTo>
                    <a:pt x="444" y="377"/>
                  </a:lnTo>
                  <a:lnTo>
                    <a:pt x="443" y="374"/>
                  </a:lnTo>
                  <a:lnTo>
                    <a:pt x="442" y="371"/>
                  </a:lnTo>
                  <a:lnTo>
                    <a:pt x="441" y="368"/>
                  </a:lnTo>
                  <a:lnTo>
                    <a:pt x="440" y="365"/>
                  </a:lnTo>
                  <a:lnTo>
                    <a:pt x="439" y="362"/>
                  </a:lnTo>
                  <a:lnTo>
                    <a:pt x="438" y="360"/>
                  </a:lnTo>
                  <a:lnTo>
                    <a:pt x="437" y="358"/>
                  </a:lnTo>
                  <a:lnTo>
                    <a:pt x="436" y="355"/>
                  </a:lnTo>
                  <a:lnTo>
                    <a:pt x="435" y="352"/>
                  </a:lnTo>
                  <a:lnTo>
                    <a:pt x="434" y="350"/>
                  </a:lnTo>
                  <a:lnTo>
                    <a:pt x="433" y="346"/>
                  </a:lnTo>
                  <a:lnTo>
                    <a:pt x="431" y="344"/>
                  </a:lnTo>
                  <a:lnTo>
                    <a:pt x="430" y="341"/>
                  </a:lnTo>
                  <a:lnTo>
                    <a:pt x="429" y="338"/>
                  </a:lnTo>
                  <a:lnTo>
                    <a:pt x="428" y="336"/>
                  </a:lnTo>
                  <a:lnTo>
                    <a:pt x="424" y="331"/>
                  </a:lnTo>
                  <a:lnTo>
                    <a:pt x="423" y="327"/>
                  </a:lnTo>
                  <a:lnTo>
                    <a:pt x="422" y="325"/>
                  </a:lnTo>
                  <a:lnTo>
                    <a:pt x="420" y="323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6"/>
                  </a:lnTo>
                  <a:lnTo>
                    <a:pt x="414" y="314"/>
                  </a:lnTo>
                  <a:lnTo>
                    <a:pt x="413" y="312"/>
                  </a:lnTo>
                  <a:lnTo>
                    <a:pt x="411" y="308"/>
                  </a:lnTo>
                  <a:lnTo>
                    <a:pt x="410" y="306"/>
                  </a:lnTo>
                  <a:lnTo>
                    <a:pt x="406" y="301"/>
                  </a:lnTo>
                  <a:lnTo>
                    <a:pt x="404" y="299"/>
                  </a:lnTo>
                  <a:lnTo>
                    <a:pt x="402" y="297"/>
                  </a:lnTo>
                  <a:lnTo>
                    <a:pt x="401" y="295"/>
                  </a:lnTo>
                  <a:lnTo>
                    <a:pt x="399" y="293"/>
                  </a:lnTo>
                  <a:lnTo>
                    <a:pt x="397" y="289"/>
                  </a:lnTo>
                  <a:lnTo>
                    <a:pt x="395" y="288"/>
                  </a:lnTo>
                  <a:lnTo>
                    <a:pt x="393" y="284"/>
                  </a:lnTo>
                  <a:lnTo>
                    <a:pt x="388" y="280"/>
                  </a:lnTo>
                  <a:lnTo>
                    <a:pt x="384" y="277"/>
                  </a:lnTo>
                  <a:lnTo>
                    <a:pt x="380" y="272"/>
                  </a:lnTo>
                  <a:lnTo>
                    <a:pt x="377" y="268"/>
                  </a:lnTo>
                  <a:lnTo>
                    <a:pt x="373" y="264"/>
                  </a:lnTo>
                  <a:lnTo>
                    <a:pt x="368" y="261"/>
                  </a:lnTo>
                  <a:lnTo>
                    <a:pt x="364" y="257"/>
                  </a:lnTo>
                  <a:lnTo>
                    <a:pt x="359" y="253"/>
                  </a:lnTo>
                  <a:lnTo>
                    <a:pt x="356" y="250"/>
                  </a:lnTo>
                  <a:lnTo>
                    <a:pt x="351" y="247"/>
                  </a:lnTo>
                  <a:lnTo>
                    <a:pt x="346" y="244"/>
                  </a:lnTo>
                  <a:lnTo>
                    <a:pt x="342" y="242"/>
                  </a:lnTo>
                  <a:lnTo>
                    <a:pt x="338" y="239"/>
                  </a:lnTo>
                  <a:lnTo>
                    <a:pt x="332" y="236"/>
                  </a:lnTo>
                  <a:lnTo>
                    <a:pt x="327" y="233"/>
                  </a:lnTo>
                  <a:lnTo>
                    <a:pt x="323" y="231"/>
                  </a:lnTo>
                  <a:lnTo>
                    <a:pt x="319" y="228"/>
                  </a:lnTo>
                  <a:lnTo>
                    <a:pt x="313" y="226"/>
                  </a:lnTo>
                  <a:lnTo>
                    <a:pt x="304" y="222"/>
                  </a:lnTo>
                  <a:lnTo>
                    <a:pt x="293" y="218"/>
                  </a:lnTo>
                  <a:lnTo>
                    <a:pt x="283" y="215"/>
                  </a:lnTo>
                  <a:lnTo>
                    <a:pt x="273" y="212"/>
                  </a:lnTo>
                  <a:lnTo>
                    <a:pt x="251" y="209"/>
                  </a:lnTo>
                  <a:lnTo>
                    <a:pt x="230" y="209"/>
                  </a:lnTo>
                  <a:lnTo>
                    <a:pt x="208" y="210"/>
                  </a:lnTo>
                  <a:lnTo>
                    <a:pt x="147" y="210"/>
                  </a:lnTo>
                  <a:lnTo>
                    <a:pt x="133" y="209"/>
                  </a:lnTo>
                  <a:lnTo>
                    <a:pt x="118" y="206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96" y="195"/>
                  </a:lnTo>
                  <a:lnTo>
                    <a:pt x="91" y="191"/>
                  </a:lnTo>
                  <a:lnTo>
                    <a:pt x="86" y="188"/>
                  </a:lnTo>
                  <a:lnTo>
                    <a:pt x="83" y="186"/>
                  </a:lnTo>
                  <a:lnTo>
                    <a:pt x="80" y="183"/>
                  </a:lnTo>
                  <a:lnTo>
                    <a:pt x="77" y="181"/>
                  </a:lnTo>
                  <a:lnTo>
                    <a:pt x="75" y="177"/>
                  </a:lnTo>
                  <a:lnTo>
                    <a:pt x="72" y="174"/>
                  </a:lnTo>
                  <a:lnTo>
                    <a:pt x="69" y="171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3"/>
                  </a:lnTo>
                  <a:lnTo>
                    <a:pt x="60" y="159"/>
                  </a:lnTo>
                  <a:lnTo>
                    <a:pt x="59" y="155"/>
                  </a:lnTo>
                  <a:lnTo>
                    <a:pt x="57" y="152"/>
                  </a:lnTo>
                  <a:lnTo>
                    <a:pt x="57" y="148"/>
                  </a:lnTo>
                  <a:lnTo>
                    <a:pt x="56" y="145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53" y="124"/>
                  </a:lnTo>
                  <a:lnTo>
                    <a:pt x="50" y="114"/>
                  </a:lnTo>
                  <a:lnTo>
                    <a:pt x="49" y="103"/>
                  </a:lnTo>
                  <a:lnTo>
                    <a:pt x="47" y="93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5" y="80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40" y="58"/>
                  </a:lnTo>
                  <a:lnTo>
                    <a:pt x="39" y="55"/>
                  </a:lnTo>
                  <a:lnTo>
                    <a:pt x="39" y="53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0" y="15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6"/>
                  </a:lnTo>
                  <a:lnTo>
                    <a:pt x="94" y="11"/>
                  </a:lnTo>
                  <a:lnTo>
                    <a:pt x="96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1" y="25"/>
                  </a:lnTo>
                  <a:lnTo>
                    <a:pt x="102" y="27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5" y="35"/>
                  </a:lnTo>
                  <a:lnTo>
                    <a:pt x="106" y="37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10" y="48"/>
                  </a:lnTo>
                  <a:lnTo>
                    <a:pt x="111" y="50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7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6" y="71"/>
                  </a:lnTo>
                  <a:lnTo>
                    <a:pt x="116" y="75"/>
                  </a:lnTo>
                  <a:lnTo>
                    <a:pt x="117" y="77"/>
                  </a:lnTo>
                  <a:lnTo>
                    <a:pt x="117" y="79"/>
                  </a:lnTo>
                  <a:lnTo>
                    <a:pt x="118" y="84"/>
                  </a:lnTo>
                  <a:lnTo>
                    <a:pt x="119" y="86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3" y="95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7"/>
                  </a:lnTo>
                  <a:lnTo>
                    <a:pt x="133" y="110"/>
                  </a:lnTo>
                  <a:lnTo>
                    <a:pt x="134" y="113"/>
                  </a:lnTo>
                  <a:lnTo>
                    <a:pt x="137" y="116"/>
                  </a:lnTo>
                  <a:lnTo>
                    <a:pt x="139" y="119"/>
                  </a:lnTo>
                  <a:lnTo>
                    <a:pt x="142" y="122"/>
                  </a:lnTo>
                  <a:lnTo>
                    <a:pt x="146" y="125"/>
                  </a:lnTo>
                  <a:lnTo>
                    <a:pt x="149" y="128"/>
                  </a:lnTo>
                  <a:lnTo>
                    <a:pt x="152" y="129"/>
                  </a:lnTo>
                  <a:lnTo>
                    <a:pt x="155" y="131"/>
                  </a:lnTo>
                  <a:lnTo>
                    <a:pt x="163" y="134"/>
                  </a:lnTo>
                  <a:lnTo>
                    <a:pt x="170" y="137"/>
                  </a:lnTo>
                  <a:lnTo>
                    <a:pt x="177" y="140"/>
                  </a:lnTo>
                  <a:lnTo>
                    <a:pt x="193" y="142"/>
                  </a:lnTo>
                  <a:lnTo>
                    <a:pt x="208" y="140"/>
                  </a:lnTo>
                  <a:lnTo>
                    <a:pt x="271" y="140"/>
                  </a:lnTo>
                  <a:lnTo>
                    <a:pt x="295" y="143"/>
                  </a:lnTo>
                  <a:lnTo>
                    <a:pt x="319" y="148"/>
                  </a:lnTo>
                  <a:lnTo>
                    <a:pt x="330" y="152"/>
                  </a:lnTo>
                  <a:lnTo>
                    <a:pt x="342" y="156"/>
                  </a:lnTo>
                  <a:lnTo>
                    <a:pt x="354" y="161"/>
                  </a:lnTo>
                  <a:lnTo>
                    <a:pt x="358" y="164"/>
                  </a:lnTo>
                  <a:lnTo>
                    <a:pt x="364" y="167"/>
                  </a:lnTo>
                  <a:lnTo>
                    <a:pt x="369" y="168"/>
                  </a:lnTo>
                  <a:lnTo>
                    <a:pt x="375" y="171"/>
                  </a:lnTo>
                  <a:lnTo>
                    <a:pt x="380" y="174"/>
                  </a:lnTo>
                  <a:lnTo>
                    <a:pt x="385" y="177"/>
                  </a:lnTo>
                  <a:lnTo>
                    <a:pt x="391" y="182"/>
                  </a:lnTo>
                  <a:lnTo>
                    <a:pt x="395" y="185"/>
                  </a:lnTo>
                  <a:lnTo>
                    <a:pt x="400" y="188"/>
                  </a:lnTo>
                  <a:lnTo>
                    <a:pt x="405" y="193"/>
                  </a:lnTo>
                  <a:lnTo>
                    <a:pt x="410" y="196"/>
                  </a:lnTo>
                  <a:lnTo>
                    <a:pt x="415" y="201"/>
                  </a:lnTo>
                  <a:lnTo>
                    <a:pt x="419" y="205"/>
                  </a:lnTo>
                  <a:lnTo>
                    <a:pt x="424" y="208"/>
                  </a:lnTo>
                  <a:lnTo>
                    <a:pt x="429" y="213"/>
                  </a:lnTo>
                  <a:lnTo>
                    <a:pt x="433" y="218"/>
                  </a:lnTo>
                  <a:lnTo>
                    <a:pt x="435" y="220"/>
                  </a:lnTo>
                  <a:lnTo>
                    <a:pt x="437" y="222"/>
                  </a:lnTo>
                  <a:lnTo>
                    <a:pt x="439" y="225"/>
                  </a:lnTo>
                  <a:lnTo>
                    <a:pt x="441" y="227"/>
                  </a:lnTo>
                  <a:lnTo>
                    <a:pt x="443" y="229"/>
                  </a:lnTo>
                  <a:lnTo>
                    <a:pt x="445" y="232"/>
                  </a:lnTo>
                  <a:lnTo>
                    <a:pt x="448" y="234"/>
                  </a:lnTo>
                  <a:lnTo>
                    <a:pt x="450" y="237"/>
                  </a:lnTo>
                  <a:lnTo>
                    <a:pt x="453" y="243"/>
                  </a:lnTo>
                  <a:lnTo>
                    <a:pt x="455" y="245"/>
                  </a:lnTo>
                  <a:lnTo>
                    <a:pt x="457" y="246"/>
                  </a:lnTo>
                  <a:lnTo>
                    <a:pt x="459" y="249"/>
                  </a:lnTo>
                  <a:lnTo>
                    <a:pt x="461" y="251"/>
                  </a:lnTo>
                  <a:lnTo>
                    <a:pt x="462" y="255"/>
                  </a:lnTo>
                  <a:lnTo>
                    <a:pt x="464" y="258"/>
                  </a:lnTo>
                  <a:lnTo>
                    <a:pt x="467" y="260"/>
                  </a:lnTo>
                  <a:lnTo>
                    <a:pt x="469" y="263"/>
                  </a:lnTo>
                  <a:lnTo>
                    <a:pt x="471" y="268"/>
                  </a:lnTo>
                  <a:lnTo>
                    <a:pt x="473" y="271"/>
                  </a:lnTo>
                  <a:lnTo>
                    <a:pt x="474" y="275"/>
                  </a:lnTo>
                  <a:lnTo>
                    <a:pt x="476" y="278"/>
                  </a:lnTo>
                  <a:lnTo>
                    <a:pt x="477" y="280"/>
                  </a:lnTo>
                  <a:lnTo>
                    <a:pt x="479" y="283"/>
                  </a:lnTo>
                  <a:lnTo>
                    <a:pt x="480" y="286"/>
                  </a:lnTo>
                  <a:lnTo>
                    <a:pt x="482" y="288"/>
                  </a:lnTo>
                  <a:lnTo>
                    <a:pt x="484" y="291"/>
                  </a:lnTo>
                  <a:lnTo>
                    <a:pt x="486" y="294"/>
                  </a:lnTo>
                  <a:lnTo>
                    <a:pt x="487" y="297"/>
                  </a:lnTo>
                  <a:lnTo>
                    <a:pt x="488" y="300"/>
                  </a:lnTo>
                  <a:lnTo>
                    <a:pt x="490" y="303"/>
                  </a:lnTo>
                  <a:lnTo>
                    <a:pt x="491" y="306"/>
                  </a:lnTo>
                  <a:lnTo>
                    <a:pt x="492" y="309"/>
                  </a:lnTo>
                  <a:lnTo>
                    <a:pt x="493" y="313"/>
                  </a:lnTo>
                  <a:lnTo>
                    <a:pt x="494" y="316"/>
                  </a:lnTo>
                  <a:lnTo>
                    <a:pt x="496" y="319"/>
                  </a:lnTo>
                  <a:lnTo>
                    <a:pt x="497" y="322"/>
                  </a:lnTo>
                  <a:lnTo>
                    <a:pt x="498" y="325"/>
                  </a:lnTo>
                  <a:lnTo>
                    <a:pt x="499" y="327"/>
                  </a:lnTo>
                  <a:lnTo>
                    <a:pt x="500" y="331"/>
                  </a:lnTo>
                  <a:lnTo>
                    <a:pt x="501" y="334"/>
                  </a:lnTo>
                  <a:lnTo>
                    <a:pt x="503" y="338"/>
                  </a:lnTo>
                  <a:lnTo>
                    <a:pt x="504" y="341"/>
                  </a:lnTo>
                  <a:lnTo>
                    <a:pt x="505" y="344"/>
                  </a:lnTo>
                  <a:lnTo>
                    <a:pt x="506" y="347"/>
                  </a:lnTo>
                  <a:lnTo>
                    <a:pt x="507" y="351"/>
                  </a:lnTo>
                  <a:lnTo>
                    <a:pt x="507" y="354"/>
                  </a:lnTo>
                  <a:lnTo>
                    <a:pt x="507" y="357"/>
                  </a:lnTo>
                  <a:lnTo>
                    <a:pt x="508" y="361"/>
                  </a:lnTo>
                  <a:lnTo>
                    <a:pt x="509" y="364"/>
                  </a:lnTo>
                  <a:lnTo>
                    <a:pt x="510" y="366"/>
                  </a:lnTo>
                  <a:lnTo>
                    <a:pt x="510" y="371"/>
                  </a:lnTo>
                  <a:lnTo>
                    <a:pt x="511" y="373"/>
                  </a:lnTo>
                  <a:lnTo>
                    <a:pt x="512" y="380"/>
                  </a:lnTo>
                  <a:lnTo>
                    <a:pt x="514" y="395"/>
                  </a:lnTo>
                  <a:lnTo>
                    <a:pt x="516" y="421"/>
                  </a:lnTo>
                  <a:lnTo>
                    <a:pt x="516" y="528"/>
                  </a:lnTo>
                  <a:lnTo>
                    <a:pt x="516" y="914"/>
                  </a:lnTo>
                  <a:lnTo>
                    <a:pt x="516" y="985"/>
                  </a:lnTo>
                  <a:lnTo>
                    <a:pt x="208" y="985"/>
                  </a:lnTo>
                  <a:lnTo>
                    <a:pt x="208" y="718"/>
                  </a:lnTo>
                  <a:lnTo>
                    <a:pt x="208" y="703"/>
                  </a:lnTo>
                  <a:lnTo>
                    <a:pt x="208" y="690"/>
                  </a:lnTo>
                  <a:lnTo>
                    <a:pt x="207" y="683"/>
                  </a:lnTo>
                  <a:lnTo>
                    <a:pt x="207" y="680"/>
                  </a:lnTo>
                  <a:lnTo>
                    <a:pt x="207" y="677"/>
                  </a:lnTo>
                  <a:lnTo>
                    <a:pt x="206" y="675"/>
                  </a:lnTo>
                  <a:lnTo>
                    <a:pt x="205" y="672"/>
                  </a:lnTo>
                  <a:lnTo>
                    <a:pt x="204" y="670"/>
                  </a:lnTo>
                  <a:lnTo>
                    <a:pt x="203" y="666"/>
                  </a:lnTo>
                  <a:lnTo>
                    <a:pt x="200" y="663"/>
                  </a:lnTo>
                  <a:lnTo>
                    <a:pt x="199" y="661"/>
                  </a:lnTo>
                  <a:lnTo>
                    <a:pt x="196" y="656"/>
                  </a:lnTo>
                  <a:lnTo>
                    <a:pt x="194" y="654"/>
                  </a:lnTo>
                  <a:lnTo>
                    <a:pt x="192" y="652"/>
                  </a:lnTo>
                  <a:lnTo>
                    <a:pt x="188" y="647"/>
                  </a:lnTo>
                  <a:lnTo>
                    <a:pt x="184" y="643"/>
                  </a:lnTo>
                  <a:lnTo>
                    <a:pt x="178" y="640"/>
                  </a:lnTo>
                  <a:lnTo>
                    <a:pt x="174" y="638"/>
                  </a:lnTo>
                  <a:lnTo>
                    <a:pt x="170" y="636"/>
                  </a:lnTo>
                  <a:lnTo>
                    <a:pt x="158" y="634"/>
                  </a:lnTo>
                  <a:lnTo>
                    <a:pt x="147" y="634"/>
                  </a:lnTo>
                  <a:lnTo>
                    <a:pt x="146" y="562"/>
                  </a:lnTo>
                  <a:lnTo>
                    <a:pt x="153" y="509"/>
                  </a:lnTo>
                  <a:lnTo>
                    <a:pt x="188" y="509"/>
                  </a:lnTo>
                  <a:lnTo>
                    <a:pt x="212" y="516"/>
                  </a:lnTo>
                  <a:lnTo>
                    <a:pt x="227" y="524"/>
                  </a:lnTo>
                  <a:lnTo>
                    <a:pt x="240" y="538"/>
                  </a:lnTo>
                  <a:lnTo>
                    <a:pt x="250" y="556"/>
                  </a:lnTo>
                  <a:lnTo>
                    <a:pt x="255" y="571"/>
                  </a:lnTo>
                  <a:lnTo>
                    <a:pt x="262" y="597"/>
                  </a:lnTo>
                  <a:lnTo>
                    <a:pt x="265" y="62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9" name="Freeform 1931"/>
            <p:cNvSpPr>
              <a:spLocks/>
            </p:cNvSpPr>
            <p:nvPr/>
          </p:nvSpPr>
          <p:spPr bwMode="auto">
            <a:xfrm>
              <a:off x="778" y="578"/>
              <a:ext cx="197" cy="105"/>
            </a:xfrm>
            <a:custGeom>
              <a:avLst/>
              <a:gdLst>
                <a:gd name="T0" fmla="*/ 93 w 394"/>
                <a:gd name="T1" fmla="*/ 70 h 210"/>
                <a:gd name="T2" fmla="*/ 108 w 394"/>
                <a:gd name="T3" fmla="*/ 70 h 210"/>
                <a:gd name="T4" fmla="*/ 119 w 394"/>
                <a:gd name="T5" fmla="*/ 66 h 210"/>
                <a:gd name="T6" fmla="*/ 124 w 394"/>
                <a:gd name="T7" fmla="*/ 62 h 210"/>
                <a:gd name="T8" fmla="*/ 127 w 394"/>
                <a:gd name="T9" fmla="*/ 59 h 210"/>
                <a:gd name="T10" fmla="*/ 130 w 394"/>
                <a:gd name="T11" fmla="*/ 56 h 210"/>
                <a:gd name="T12" fmla="*/ 132 w 394"/>
                <a:gd name="T13" fmla="*/ 53 h 210"/>
                <a:gd name="T14" fmla="*/ 134 w 394"/>
                <a:gd name="T15" fmla="*/ 50 h 210"/>
                <a:gd name="T16" fmla="*/ 136 w 394"/>
                <a:gd name="T17" fmla="*/ 46 h 210"/>
                <a:gd name="T18" fmla="*/ 138 w 394"/>
                <a:gd name="T19" fmla="*/ 42 h 210"/>
                <a:gd name="T20" fmla="*/ 139 w 394"/>
                <a:gd name="T21" fmla="*/ 38 h 210"/>
                <a:gd name="T22" fmla="*/ 140 w 394"/>
                <a:gd name="T23" fmla="*/ 33 h 210"/>
                <a:gd name="T24" fmla="*/ 141 w 394"/>
                <a:gd name="T25" fmla="*/ 29 h 210"/>
                <a:gd name="T26" fmla="*/ 141 w 394"/>
                <a:gd name="T27" fmla="*/ 27 h 210"/>
                <a:gd name="T28" fmla="*/ 142 w 394"/>
                <a:gd name="T29" fmla="*/ 25 h 210"/>
                <a:gd name="T30" fmla="*/ 143 w 394"/>
                <a:gd name="T31" fmla="*/ 22 h 210"/>
                <a:gd name="T32" fmla="*/ 143 w 394"/>
                <a:gd name="T33" fmla="*/ 20 h 210"/>
                <a:gd name="T34" fmla="*/ 144 w 394"/>
                <a:gd name="T35" fmla="*/ 18 h 210"/>
                <a:gd name="T36" fmla="*/ 145 w 394"/>
                <a:gd name="T37" fmla="*/ 15 h 210"/>
                <a:gd name="T38" fmla="*/ 147 w 394"/>
                <a:gd name="T39" fmla="*/ 12 h 210"/>
                <a:gd name="T40" fmla="*/ 149 w 394"/>
                <a:gd name="T41" fmla="*/ 10 h 210"/>
                <a:gd name="T42" fmla="*/ 150 w 394"/>
                <a:gd name="T43" fmla="*/ 7 h 210"/>
                <a:gd name="T44" fmla="*/ 152 w 394"/>
                <a:gd name="T45" fmla="*/ 3 h 210"/>
                <a:gd name="T46" fmla="*/ 154 w 394"/>
                <a:gd name="T47" fmla="*/ 0 h 210"/>
                <a:gd name="T48" fmla="*/ 194 w 394"/>
                <a:gd name="T49" fmla="*/ 2 h 210"/>
                <a:gd name="T50" fmla="*/ 188 w 394"/>
                <a:gd name="T51" fmla="*/ 6 h 210"/>
                <a:gd name="T52" fmla="*/ 186 w 394"/>
                <a:gd name="T53" fmla="*/ 10 h 210"/>
                <a:gd name="T54" fmla="*/ 183 w 394"/>
                <a:gd name="T55" fmla="*/ 13 h 210"/>
                <a:gd name="T56" fmla="*/ 181 w 394"/>
                <a:gd name="T57" fmla="*/ 18 h 210"/>
                <a:gd name="T58" fmla="*/ 180 w 394"/>
                <a:gd name="T59" fmla="*/ 20 h 210"/>
                <a:gd name="T60" fmla="*/ 179 w 394"/>
                <a:gd name="T61" fmla="*/ 25 h 210"/>
                <a:gd name="T62" fmla="*/ 178 w 394"/>
                <a:gd name="T63" fmla="*/ 26 h 210"/>
                <a:gd name="T64" fmla="*/ 177 w 394"/>
                <a:gd name="T65" fmla="*/ 29 h 210"/>
                <a:gd name="T66" fmla="*/ 176 w 394"/>
                <a:gd name="T67" fmla="*/ 33 h 210"/>
                <a:gd name="T68" fmla="*/ 176 w 394"/>
                <a:gd name="T69" fmla="*/ 36 h 210"/>
                <a:gd name="T70" fmla="*/ 175 w 394"/>
                <a:gd name="T71" fmla="*/ 39 h 210"/>
                <a:gd name="T72" fmla="*/ 175 w 394"/>
                <a:gd name="T73" fmla="*/ 41 h 210"/>
                <a:gd name="T74" fmla="*/ 174 w 394"/>
                <a:gd name="T75" fmla="*/ 44 h 210"/>
                <a:gd name="T76" fmla="*/ 172 w 394"/>
                <a:gd name="T77" fmla="*/ 52 h 210"/>
                <a:gd name="T78" fmla="*/ 171 w 394"/>
                <a:gd name="T79" fmla="*/ 62 h 210"/>
                <a:gd name="T80" fmla="*/ 170 w 394"/>
                <a:gd name="T81" fmla="*/ 70 h 210"/>
                <a:gd name="T82" fmla="*/ 169 w 394"/>
                <a:gd name="T83" fmla="*/ 73 h 210"/>
                <a:gd name="T84" fmla="*/ 169 w 394"/>
                <a:gd name="T85" fmla="*/ 76 h 210"/>
                <a:gd name="T86" fmla="*/ 167 w 394"/>
                <a:gd name="T87" fmla="*/ 80 h 210"/>
                <a:gd name="T88" fmla="*/ 165 w 394"/>
                <a:gd name="T89" fmla="*/ 83 h 210"/>
                <a:gd name="T90" fmla="*/ 163 w 394"/>
                <a:gd name="T91" fmla="*/ 86 h 210"/>
                <a:gd name="T92" fmla="*/ 160 w 394"/>
                <a:gd name="T93" fmla="*/ 89 h 210"/>
                <a:gd name="T94" fmla="*/ 157 w 394"/>
                <a:gd name="T95" fmla="*/ 92 h 210"/>
                <a:gd name="T96" fmla="*/ 154 w 394"/>
                <a:gd name="T97" fmla="*/ 94 h 210"/>
                <a:gd name="T98" fmla="*/ 151 w 394"/>
                <a:gd name="T99" fmla="*/ 97 h 210"/>
                <a:gd name="T100" fmla="*/ 145 w 394"/>
                <a:gd name="T101" fmla="*/ 100 h 210"/>
                <a:gd name="T102" fmla="*/ 138 w 394"/>
                <a:gd name="T103" fmla="*/ 103 h 210"/>
                <a:gd name="T104" fmla="*/ 131 w 394"/>
                <a:gd name="T105" fmla="*/ 105 h 210"/>
                <a:gd name="T106" fmla="*/ 0 w 394"/>
                <a:gd name="T107" fmla="*/ 105 h 210"/>
                <a:gd name="T108" fmla="*/ 25 w 394"/>
                <a:gd name="T109" fmla="*/ 70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4"/>
                <a:gd name="T166" fmla="*/ 0 h 210"/>
                <a:gd name="T167" fmla="*/ 394 w 394"/>
                <a:gd name="T168" fmla="*/ 210 h 2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4" h="210">
                  <a:moveTo>
                    <a:pt x="51" y="140"/>
                  </a:moveTo>
                  <a:lnTo>
                    <a:pt x="186" y="140"/>
                  </a:lnTo>
                  <a:lnTo>
                    <a:pt x="202" y="142"/>
                  </a:lnTo>
                  <a:lnTo>
                    <a:pt x="216" y="140"/>
                  </a:lnTo>
                  <a:lnTo>
                    <a:pt x="231" y="134"/>
                  </a:lnTo>
                  <a:lnTo>
                    <a:pt x="239" y="131"/>
                  </a:lnTo>
                  <a:lnTo>
                    <a:pt x="245" y="128"/>
                  </a:lnTo>
                  <a:lnTo>
                    <a:pt x="248" y="125"/>
                  </a:lnTo>
                  <a:lnTo>
                    <a:pt x="251" y="122"/>
                  </a:lnTo>
                  <a:lnTo>
                    <a:pt x="255" y="119"/>
                  </a:lnTo>
                  <a:lnTo>
                    <a:pt x="257" y="116"/>
                  </a:lnTo>
                  <a:lnTo>
                    <a:pt x="260" y="113"/>
                  </a:lnTo>
                  <a:lnTo>
                    <a:pt x="263" y="110"/>
                  </a:lnTo>
                  <a:lnTo>
                    <a:pt x="264" y="107"/>
                  </a:lnTo>
                  <a:lnTo>
                    <a:pt x="266" y="102"/>
                  </a:lnTo>
                  <a:lnTo>
                    <a:pt x="268" y="99"/>
                  </a:lnTo>
                  <a:lnTo>
                    <a:pt x="270" y="95"/>
                  </a:lnTo>
                  <a:lnTo>
                    <a:pt x="272" y="91"/>
                  </a:lnTo>
                  <a:lnTo>
                    <a:pt x="274" y="89"/>
                  </a:lnTo>
                  <a:lnTo>
                    <a:pt x="276" y="84"/>
                  </a:lnTo>
                  <a:lnTo>
                    <a:pt x="277" y="79"/>
                  </a:lnTo>
                  <a:lnTo>
                    <a:pt x="278" y="75"/>
                  </a:lnTo>
                  <a:lnTo>
                    <a:pt x="279" y="71"/>
                  </a:lnTo>
                  <a:lnTo>
                    <a:pt x="279" y="65"/>
                  </a:lnTo>
                  <a:lnTo>
                    <a:pt x="280" y="61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3" y="50"/>
                  </a:lnTo>
                  <a:lnTo>
                    <a:pt x="284" y="48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6" y="40"/>
                  </a:lnTo>
                  <a:lnTo>
                    <a:pt x="287" y="37"/>
                  </a:lnTo>
                  <a:lnTo>
                    <a:pt x="288" y="35"/>
                  </a:lnTo>
                  <a:lnTo>
                    <a:pt x="289" y="33"/>
                  </a:lnTo>
                  <a:lnTo>
                    <a:pt x="290" y="31"/>
                  </a:lnTo>
                  <a:lnTo>
                    <a:pt x="291" y="27"/>
                  </a:lnTo>
                  <a:lnTo>
                    <a:pt x="294" y="23"/>
                  </a:lnTo>
                  <a:lnTo>
                    <a:pt x="295" y="20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9" y="14"/>
                  </a:lnTo>
                  <a:lnTo>
                    <a:pt x="300" y="11"/>
                  </a:lnTo>
                  <a:lnTo>
                    <a:pt x="303" y="6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94" y="0"/>
                  </a:lnTo>
                  <a:lnTo>
                    <a:pt x="387" y="3"/>
                  </a:lnTo>
                  <a:lnTo>
                    <a:pt x="379" y="9"/>
                  </a:lnTo>
                  <a:lnTo>
                    <a:pt x="376" y="12"/>
                  </a:lnTo>
                  <a:lnTo>
                    <a:pt x="374" y="15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6" y="26"/>
                  </a:lnTo>
                  <a:lnTo>
                    <a:pt x="364" y="32"/>
                  </a:lnTo>
                  <a:lnTo>
                    <a:pt x="361" y="36"/>
                  </a:lnTo>
                  <a:lnTo>
                    <a:pt x="361" y="38"/>
                  </a:lnTo>
                  <a:lnTo>
                    <a:pt x="360" y="40"/>
                  </a:lnTo>
                  <a:lnTo>
                    <a:pt x="358" y="45"/>
                  </a:lnTo>
                  <a:lnTo>
                    <a:pt x="357" y="49"/>
                  </a:lnTo>
                  <a:lnTo>
                    <a:pt x="356" y="50"/>
                  </a:lnTo>
                  <a:lnTo>
                    <a:pt x="355" y="53"/>
                  </a:lnTo>
                  <a:lnTo>
                    <a:pt x="355" y="55"/>
                  </a:lnTo>
                  <a:lnTo>
                    <a:pt x="354" y="58"/>
                  </a:lnTo>
                  <a:lnTo>
                    <a:pt x="353" y="60"/>
                  </a:lnTo>
                  <a:lnTo>
                    <a:pt x="352" y="65"/>
                  </a:lnTo>
                  <a:lnTo>
                    <a:pt x="351" y="69"/>
                  </a:lnTo>
                  <a:lnTo>
                    <a:pt x="351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7" y="86"/>
                  </a:lnTo>
                  <a:lnTo>
                    <a:pt x="347" y="88"/>
                  </a:lnTo>
                  <a:lnTo>
                    <a:pt x="346" y="93"/>
                  </a:lnTo>
                  <a:lnTo>
                    <a:pt x="344" y="103"/>
                  </a:lnTo>
                  <a:lnTo>
                    <a:pt x="343" y="114"/>
                  </a:lnTo>
                  <a:lnTo>
                    <a:pt x="341" y="124"/>
                  </a:lnTo>
                  <a:lnTo>
                    <a:pt x="340" y="132"/>
                  </a:lnTo>
                  <a:lnTo>
                    <a:pt x="339" y="140"/>
                  </a:lnTo>
                  <a:lnTo>
                    <a:pt x="339" y="143"/>
                  </a:lnTo>
                  <a:lnTo>
                    <a:pt x="338" y="145"/>
                  </a:lnTo>
                  <a:lnTo>
                    <a:pt x="337" y="148"/>
                  </a:lnTo>
                  <a:lnTo>
                    <a:pt x="337" y="152"/>
                  </a:lnTo>
                  <a:lnTo>
                    <a:pt x="336" y="155"/>
                  </a:lnTo>
                  <a:lnTo>
                    <a:pt x="334" y="159"/>
                  </a:lnTo>
                  <a:lnTo>
                    <a:pt x="332" y="163"/>
                  </a:lnTo>
                  <a:lnTo>
                    <a:pt x="329" y="166"/>
                  </a:lnTo>
                  <a:lnTo>
                    <a:pt x="327" y="168"/>
                  </a:lnTo>
                  <a:lnTo>
                    <a:pt x="325" y="171"/>
                  </a:lnTo>
                  <a:lnTo>
                    <a:pt x="322" y="174"/>
                  </a:lnTo>
                  <a:lnTo>
                    <a:pt x="320" y="177"/>
                  </a:lnTo>
                  <a:lnTo>
                    <a:pt x="317" y="181"/>
                  </a:lnTo>
                  <a:lnTo>
                    <a:pt x="314" y="183"/>
                  </a:lnTo>
                  <a:lnTo>
                    <a:pt x="310" y="186"/>
                  </a:lnTo>
                  <a:lnTo>
                    <a:pt x="307" y="188"/>
                  </a:lnTo>
                  <a:lnTo>
                    <a:pt x="304" y="191"/>
                  </a:lnTo>
                  <a:lnTo>
                    <a:pt x="301" y="193"/>
                  </a:lnTo>
                  <a:lnTo>
                    <a:pt x="298" y="195"/>
                  </a:lnTo>
                  <a:lnTo>
                    <a:pt x="290" y="200"/>
                  </a:lnTo>
                  <a:lnTo>
                    <a:pt x="283" y="203"/>
                  </a:lnTo>
                  <a:lnTo>
                    <a:pt x="276" y="206"/>
                  </a:lnTo>
                  <a:lnTo>
                    <a:pt x="268" y="207"/>
                  </a:lnTo>
                  <a:lnTo>
                    <a:pt x="262" y="209"/>
                  </a:lnTo>
                  <a:lnTo>
                    <a:pt x="247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5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932"/>
          <p:cNvGrpSpPr>
            <a:grpSpLocks/>
          </p:cNvGrpSpPr>
          <p:nvPr/>
        </p:nvGrpSpPr>
        <p:grpSpPr bwMode="auto">
          <a:xfrm>
            <a:off x="3433763" y="2216150"/>
            <a:ext cx="385762" cy="1335088"/>
            <a:chOff x="2010" y="1319"/>
            <a:chExt cx="243" cy="841"/>
          </a:xfrm>
        </p:grpSpPr>
        <p:grpSp>
          <p:nvGrpSpPr>
            <p:cNvPr id="7090" name="Group 1933"/>
            <p:cNvGrpSpPr>
              <a:grpSpLocks/>
            </p:cNvGrpSpPr>
            <p:nvPr/>
          </p:nvGrpSpPr>
          <p:grpSpPr bwMode="auto">
            <a:xfrm>
              <a:off x="2091" y="1558"/>
              <a:ext cx="124" cy="208"/>
              <a:chOff x="1050" y="1322"/>
              <a:chExt cx="124" cy="208"/>
            </a:xfrm>
          </p:grpSpPr>
          <p:sp>
            <p:nvSpPr>
              <p:cNvPr id="7103" name="Freeform 1934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" name="Freeform 1935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" name="Freeform 1936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91" name="Group 1937"/>
            <p:cNvGrpSpPr>
              <a:grpSpLocks/>
            </p:cNvGrpSpPr>
            <p:nvPr/>
          </p:nvGrpSpPr>
          <p:grpSpPr bwMode="auto">
            <a:xfrm>
              <a:off x="2033" y="1319"/>
              <a:ext cx="124" cy="208"/>
              <a:chOff x="1050" y="1322"/>
              <a:chExt cx="124" cy="208"/>
            </a:xfrm>
          </p:grpSpPr>
          <p:sp>
            <p:nvSpPr>
              <p:cNvPr id="7100" name="Freeform 1938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1" name="Freeform 1939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" name="Freeform 1940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92" name="Group 1941"/>
            <p:cNvGrpSpPr>
              <a:grpSpLocks/>
            </p:cNvGrpSpPr>
            <p:nvPr/>
          </p:nvGrpSpPr>
          <p:grpSpPr bwMode="auto">
            <a:xfrm>
              <a:off x="2010" y="1769"/>
              <a:ext cx="124" cy="208"/>
              <a:chOff x="1050" y="1322"/>
              <a:chExt cx="124" cy="208"/>
            </a:xfrm>
          </p:grpSpPr>
          <p:sp>
            <p:nvSpPr>
              <p:cNvPr id="7097" name="Freeform 1942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8" name="Freeform 1943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9" name="Freeform 1944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93" name="Group 1945"/>
            <p:cNvGrpSpPr>
              <a:grpSpLocks/>
            </p:cNvGrpSpPr>
            <p:nvPr/>
          </p:nvGrpSpPr>
          <p:grpSpPr bwMode="auto">
            <a:xfrm>
              <a:off x="2129" y="1952"/>
              <a:ext cx="124" cy="208"/>
              <a:chOff x="1050" y="1322"/>
              <a:chExt cx="124" cy="208"/>
            </a:xfrm>
          </p:grpSpPr>
          <p:sp>
            <p:nvSpPr>
              <p:cNvPr id="7094" name="Freeform 1946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5" name="Freeform 1947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" name="Freeform 1948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809" name="Group 1949"/>
          <p:cNvGrpSpPr>
            <a:grpSpLocks/>
          </p:cNvGrpSpPr>
          <p:nvPr/>
        </p:nvGrpSpPr>
        <p:grpSpPr bwMode="auto">
          <a:xfrm>
            <a:off x="4551363" y="1041400"/>
            <a:ext cx="1060450" cy="1219200"/>
            <a:chOff x="722" y="327"/>
            <a:chExt cx="668" cy="768"/>
          </a:xfrm>
        </p:grpSpPr>
        <p:sp>
          <p:nvSpPr>
            <p:cNvPr id="7066" name="Freeform 1950"/>
            <p:cNvSpPr>
              <a:spLocks/>
            </p:cNvSpPr>
            <p:nvPr/>
          </p:nvSpPr>
          <p:spPr bwMode="auto">
            <a:xfrm>
              <a:off x="795" y="837"/>
              <a:ext cx="391" cy="120"/>
            </a:xfrm>
            <a:custGeom>
              <a:avLst/>
              <a:gdLst>
                <a:gd name="T0" fmla="*/ 0 w 782"/>
                <a:gd name="T1" fmla="*/ 0 h 238"/>
                <a:gd name="T2" fmla="*/ 121 w 782"/>
                <a:gd name="T3" fmla="*/ 0 h 238"/>
                <a:gd name="T4" fmla="*/ 134 w 782"/>
                <a:gd name="T5" fmla="*/ 26 h 238"/>
                <a:gd name="T6" fmla="*/ 150 w 782"/>
                <a:gd name="T7" fmla="*/ 50 h 238"/>
                <a:gd name="T8" fmla="*/ 162 w 782"/>
                <a:gd name="T9" fmla="*/ 57 h 238"/>
                <a:gd name="T10" fmla="*/ 177 w 782"/>
                <a:gd name="T11" fmla="*/ 66 h 238"/>
                <a:gd name="T12" fmla="*/ 196 w 782"/>
                <a:gd name="T13" fmla="*/ 71 h 238"/>
                <a:gd name="T14" fmla="*/ 214 w 782"/>
                <a:gd name="T15" fmla="*/ 76 h 238"/>
                <a:gd name="T16" fmla="*/ 234 w 782"/>
                <a:gd name="T17" fmla="*/ 78 h 238"/>
                <a:gd name="T18" fmla="*/ 252 w 782"/>
                <a:gd name="T19" fmla="*/ 78 h 238"/>
                <a:gd name="T20" fmla="*/ 266 w 782"/>
                <a:gd name="T21" fmla="*/ 77 h 238"/>
                <a:gd name="T22" fmla="*/ 282 w 782"/>
                <a:gd name="T23" fmla="*/ 74 h 238"/>
                <a:gd name="T24" fmla="*/ 295 w 782"/>
                <a:gd name="T25" fmla="*/ 70 h 238"/>
                <a:gd name="T26" fmla="*/ 308 w 782"/>
                <a:gd name="T27" fmla="*/ 64 h 238"/>
                <a:gd name="T28" fmla="*/ 321 w 782"/>
                <a:gd name="T29" fmla="*/ 56 h 238"/>
                <a:gd name="T30" fmla="*/ 329 w 782"/>
                <a:gd name="T31" fmla="*/ 48 h 238"/>
                <a:gd name="T32" fmla="*/ 351 w 782"/>
                <a:gd name="T33" fmla="*/ 13 h 238"/>
                <a:gd name="T34" fmla="*/ 391 w 782"/>
                <a:gd name="T35" fmla="*/ 13 h 238"/>
                <a:gd name="T36" fmla="*/ 388 w 782"/>
                <a:gd name="T37" fmla="*/ 76 h 238"/>
                <a:gd name="T38" fmla="*/ 353 w 782"/>
                <a:gd name="T39" fmla="*/ 76 h 238"/>
                <a:gd name="T40" fmla="*/ 339 w 782"/>
                <a:gd name="T41" fmla="*/ 89 h 238"/>
                <a:gd name="T42" fmla="*/ 325 w 782"/>
                <a:gd name="T43" fmla="*/ 99 h 238"/>
                <a:gd name="T44" fmla="*/ 303 w 782"/>
                <a:gd name="T45" fmla="*/ 110 h 238"/>
                <a:gd name="T46" fmla="*/ 282 w 782"/>
                <a:gd name="T47" fmla="*/ 117 h 238"/>
                <a:gd name="T48" fmla="*/ 266 w 782"/>
                <a:gd name="T49" fmla="*/ 119 h 238"/>
                <a:gd name="T50" fmla="*/ 248 w 782"/>
                <a:gd name="T51" fmla="*/ 120 h 238"/>
                <a:gd name="T52" fmla="*/ 229 w 782"/>
                <a:gd name="T53" fmla="*/ 120 h 238"/>
                <a:gd name="T54" fmla="*/ 207 w 782"/>
                <a:gd name="T55" fmla="*/ 117 h 238"/>
                <a:gd name="T56" fmla="*/ 190 w 782"/>
                <a:gd name="T57" fmla="*/ 114 h 238"/>
                <a:gd name="T58" fmla="*/ 172 w 782"/>
                <a:gd name="T59" fmla="*/ 108 h 238"/>
                <a:gd name="T60" fmla="*/ 156 w 782"/>
                <a:gd name="T61" fmla="*/ 102 h 238"/>
                <a:gd name="T62" fmla="*/ 139 w 782"/>
                <a:gd name="T63" fmla="*/ 92 h 238"/>
                <a:gd name="T64" fmla="*/ 113 w 782"/>
                <a:gd name="T65" fmla="*/ 73 h 238"/>
                <a:gd name="T66" fmla="*/ 0 w 782"/>
                <a:gd name="T67" fmla="*/ 73 h 238"/>
                <a:gd name="T68" fmla="*/ 0 w 782"/>
                <a:gd name="T69" fmla="*/ 0 h 238"/>
                <a:gd name="T70" fmla="*/ 0 w 782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2"/>
                <a:gd name="T109" fmla="*/ 0 h 238"/>
                <a:gd name="T110" fmla="*/ 782 w 782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2" h="238">
                  <a:moveTo>
                    <a:pt x="0" y="0"/>
                  </a:moveTo>
                  <a:lnTo>
                    <a:pt x="242" y="0"/>
                  </a:lnTo>
                  <a:lnTo>
                    <a:pt x="267" y="52"/>
                  </a:lnTo>
                  <a:lnTo>
                    <a:pt x="299" y="100"/>
                  </a:lnTo>
                  <a:lnTo>
                    <a:pt x="324" y="114"/>
                  </a:lnTo>
                  <a:lnTo>
                    <a:pt x="354" y="130"/>
                  </a:lnTo>
                  <a:lnTo>
                    <a:pt x="391" y="141"/>
                  </a:lnTo>
                  <a:lnTo>
                    <a:pt x="429" y="150"/>
                  </a:lnTo>
                  <a:lnTo>
                    <a:pt x="469" y="155"/>
                  </a:lnTo>
                  <a:lnTo>
                    <a:pt x="504" y="155"/>
                  </a:lnTo>
                  <a:lnTo>
                    <a:pt x="531" y="153"/>
                  </a:lnTo>
                  <a:lnTo>
                    <a:pt x="563" y="146"/>
                  </a:lnTo>
                  <a:lnTo>
                    <a:pt x="590" y="138"/>
                  </a:lnTo>
                  <a:lnTo>
                    <a:pt x="615" y="127"/>
                  </a:lnTo>
                  <a:lnTo>
                    <a:pt x="641" y="111"/>
                  </a:lnTo>
                  <a:lnTo>
                    <a:pt x="658" y="96"/>
                  </a:lnTo>
                  <a:lnTo>
                    <a:pt x="702" y="25"/>
                  </a:lnTo>
                  <a:lnTo>
                    <a:pt x="782" y="25"/>
                  </a:lnTo>
                  <a:lnTo>
                    <a:pt x="775" y="150"/>
                  </a:lnTo>
                  <a:lnTo>
                    <a:pt x="705" y="150"/>
                  </a:lnTo>
                  <a:lnTo>
                    <a:pt x="677" y="177"/>
                  </a:lnTo>
                  <a:lnTo>
                    <a:pt x="650" y="197"/>
                  </a:lnTo>
                  <a:lnTo>
                    <a:pt x="606" y="219"/>
                  </a:lnTo>
                  <a:lnTo>
                    <a:pt x="564" y="232"/>
                  </a:lnTo>
                  <a:lnTo>
                    <a:pt x="531" y="236"/>
                  </a:lnTo>
                  <a:lnTo>
                    <a:pt x="497" y="238"/>
                  </a:lnTo>
                  <a:lnTo>
                    <a:pt x="458" y="238"/>
                  </a:lnTo>
                  <a:lnTo>
                    <a:pt x="415" y="233"/>
                  </a:lnTo>
                  <a:lnTo>
                    <a:pt x="380" y="226"/>
                  </a:lnTo>
                  <a:lnTo>
                    <a:pt x="343" y="215"/>
                  </a:lnTo>
                  <a:lnTo>
                    <a:pt x="311" y="202"/>
                  </a:lnTo>
                  <a:lnTo>
                    <a:pt x="278" y="183"/>
                  </a:lnTo>
                  <a:lnTo>
                    <a:pt x="227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" name="Freeform 1951"/>
            <p:cNvSpPr>
              <a:spLocks/>
            </p:cNvSpPr>
            <p:nvPr/>
          </p:nvSpPr>
          <p:spPr bwMode="auto">
            <a:xfrm>
              <a:off x="748" y="374"/>
              <a:ext cx="592" cy="685"/>
            </a:xfrm>
            <a:custGeom>
              <a:avLst/>
              <a:gdLst>
                <a:gd name="T0" fmla="*/ 84 w 1236"/>
                <a:gd name="T1" fmla="*/ 101 h 1418"/>
                <a:gd name="T2" fmla="*/ 70 w 1236"/>
                <a:gd name="T3" fmla="*/ 52 h 1418"/>
                <a:gd name="T4" fmla="*/ 81 w 1236"/>
                <a:gd name="T5" fmla="*/ 3 h 1418"/>
                <a:gd name="T6" fmla="*/ 265 w 1236"/>
                <a:gd name="T7" fmla="*/ 30 h 1418"/>
                <a:gd name="T8" fmla="*/ 290 w 1236"/>
                <a:gd name="T9" fmla="*/ 6 h 1418"/>
                <a:gd name="T10" fmla="*/ 334 w 1236"/>
                <a:gd name="T11" fmla="*/ 17 h 1418"/>
                <a:gd name="T12" fmla="*/ 350 w 1236"/>
                <a:gd name="T13" fmla="*/ 30 h 1418"/>
                <a:gd name="T14" fmla="*/ 507 w 1236"/>
                <a:gd name="T15" fmla="*/ 0 h 1418"/>
                <a:gd name="T16" fmla="*/ 528 w 1236"/>
                <a:gd name="T17" fmla="*/ 47 h 1418"/>
                <a:gd name="T18" fmla="*/ 511 w 1236"/>
                <a:gd name="T19" fmla="*/ 103 h 1418"/>
                <a:gd name="T20" fmla="*/ 339 w 1236"/>
                <a:gd name="T21" fmla="*/ 60 h 1418"/>
                <a:gd name="T22" fmla="*/ 336 w 1236"/>
                <a:gd name="T23" fmla="*/ 147 h 1418"/>
                <a:gd name="T24" fmla="*/ 361 w 1236"/>
                <a:gd name="T25" fmla="*/ 158 h 1418"/>
                <a:gd name="T26" fmla="*/ 403 w 1236"/>
                <a:gd name="T27" fmla="*/ 269 h 1418"/>
                <a:gd name="T28" fmla="*/ 422 w 1236"/>
                <a:gd name="T29" fmla="*/ 304 h 1418"/>
                <a:gd name="T30" fmla="*/ 504 w 1236"/>
                <a:gd name="T31" fmla="*/ 309 h 1418"/>
                <a:gd name="T32" fmla="*/ 558 w 1236"/>
                <a:gd name="T33" fmla="*/ 349 h 1418"/>
                <a:gd name="T34" fmla="*/ 592 w 1236"/>
                <a:gd name="T35" fmla="*/ 414 h 1418"/>
                <a:gd name="T36" fmla="*/ 589 w 1236"/>
                <a:gd name="T37" fmla="*/ 685 h 1418"/>
                <a:gd name="T38" fmla="*/ 471 w 1236"/>
                <a:gd name="T39" fmla="*/ 684 h 1418"/>
                <a:gd name="T40" fmla="*/ 471 w 1236"/>
                <a:gd name="T41" fmla="*/ 538 h 1418"/>
                <a:gd name="T42" fmla="*/ 438 w 1236"/>
                <a:gd name="T43" fmla="*/ 511 h 1418"/>
                <a:gd name="T44" fmla="*/ 396 w 1236"/>
                <a:gd name="T45" fmla="*/ 511 h 1418"/>
                <a:gd name="T46" fmla="*/ 325 w 1236"/>
                <a:gd name="T47" fmla="*/ 552 h 1418"/>
                <a:gd name="T48" fmla="*/ 267 w 1236"/>
                <a:gd name="T49" fmla="*/ 548 h 1418"/>
                <a:gd name="T50" fmla="*/ 223 w 1236"/>
                <a:gd name="T51" fmla="*/ 534 h 1418"/>
                <a:gd name="T52" fmla="*/ 176 w 1236"/>
                <a:gd name="T53" fmla="*/ 496 h 1418"/>
                <a:gd name="T54" fmla="*/ 64 w 1236"/>
                <a:gd name="T55" fmla="*/ 501 h 1418"/>
                <a:gd name="T56" fmla="*/ 58 w 1236"/>
                <a:gd name="T57" fmla="*/ 541 h 1418"/>
                <a:gd name="T58" fmla="*/ 0 w 1236"/>
                <a:gd name="T59" fmla="*/ 542 h 1418"/>
                <a:gd name="T60" fmla="*/ 0 w 1236"/>
                <a:gd name="T61" fmla="*/ 273 h 1418"/>
                <a:gd name="T62" fmla="*/ 60 w 1236"/>
                <a:gd name="T63" fmla="*/ 276 h 1418"/>
                <a:gd name="T64" fmla="*/ 63 w 1236"/>
                <a:gd name="T65" fmla="*/ 306 h 1418"/>
                <a:gd name="T66" fmla="*/ 170 w 1236"/>
                <a:gd name="T67" fmla="*/ 304 h 1418"/>
                <a:gd name="T68" fmla="*/ 212 w 1236"/>
                <a:gd name="T69" fmla="*/ 211 h 1418"/>
                <a:gd name="T70" fmla="*/ 208 w 1236"/>
                <a:gd name="T71" fmla="*/ 186 h 1418"/>
                <a:gd name="T72" fmla="*/ 237 w 1236"/>
                <a:gd name="T73" fmla="*/ 152 h 1418"/>
                <a:gd name="T74" fmla="*/ 263 w 1236"/>
                <a:gd name="T75" fmla="*/ 147 h 1418"/>
                <a:gd name="T76" fmla="*/ 263 w 1236"/>
                <a:gd name="T77" fmla="*/ 60 h 1418"/>
                <a:gd name="T78" fmla="*/ 84 w 1236"/>
                <a:gd name="T79" fmla="*/ 101 h 1418"/>
                <a:gd name="T80" fmla="*/ 84 w 1236"/>
                <a:gd name="T81" fmla="*/ 101 h 1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6"/>
                <a:gd name="T124" fmla="*/ 0 h 1418"/>
                <a:gd name="T125" fmla="*/ 1236 w 1236"/>
                <a:gd name="T126" fmla="*/ 1418 h 1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6" h="1418">
                  <a:moveTo>
                    <a:pt x="176" y="210"/>
                  </a:moveTo>
                  <a:lnTo>
                    <a:pt x="147" y="108"/>
                  </a:lnTo>
                  <a:lnTo>
                    <a:pt x="170" y="6"/>
                  </a:lnTo>
                  <a:lnTo>
                    <a:pt x="554" y="62"/>
                  </a:lnTo>
                  <a:lnTo>
                    <a:pt x="606" y="12"/>
                  </a:lnTo>
                  <a:lnTo>
                    <a:pt x="698" y="36"/>
                  </a:lnTo>
                  <a:lnTo>
                    <a:pt x="731" y="62"/>
                  </a:lnTo>
                  <a:lnTo>
                    <a:pt x="1059" y="0"/>
                  </a:lnTo>
                  <a:lnTo>
                    <a:pt x="1103" y="98"/>
                  </a:lnTo>
                  <a:lnTo>
                    <a:pt x="1066" y="213"/>
                  </a:lnTo>
                  <a:lnTo>
                    <a:pt x="708" y="124"/>
                  </a:lnTo>
                  <a:lnTo>
                    <a:pt x="701" y="305"/>
                  </a:lnTo>
                  <a:lnTo>
                    <a:pt x="754" y="328"/>
                  </a:lnTo>
                  <a:lnTo>
                    <a:pt x="842" y="557"/>
                  </a:lnTo>
                  <a:lnTo>
                    <a:pt x="882" y="630"/>
                  </a:lnTo>
                  <a:lnTo>
                    <a:pt x="1053" y="640"/>
                  </a:lnTo>
                  <a:lnTo>
                    <a:pt x="1164" y="722"/>
                  </a:lnTo>
                  <a:lnTo>
                    <a:pt x="1236" y="857"/>
                  </a:lnTo>
                  <a:lnTo>
                    <a:pt x="1230" y="1418"/>
                  </a:lnTo>
                  <a:lnTo>
                    <a:pt x="984" y="1415"/>
                  </a:lnTo>
                  <a:lnTo>
                    <a:pt x="984" y="1113"/>
                  </a:lnTo>
                  <a:lnTo>
                    <a:pt x="915" y="1057"/>
                  </a:lnTo>
                  <a:lnTo>
                    <a:pt x="826" y="1057"/>
                  </a:lnTo>
                  <a:lnTo>
                    <a:pt x="679" y="1142"/>
                  </a:lnTo>
                  <a:lnTo>
                    <a:pt x="557" y="1135"/>
                  </a:lnTo>
                  <a:lnTo>
                    <a:pt x="466" y="1106"/>
                  </a:lnTo>
                  <a:lnTo>
                    <a:pt x="367" y="1027"/>
                  </a:lnTo>
                  <a:lnTo>
                    <a:pt x="133" y="1038"/>
                  </a:lnTo>
                  <a:lnTo>
                    <a:pt x="122" y="1119"/>
                  </a:lnTo>
                  <a:lnTo>
                    <a:pt x="0" y="1123"/>
                  </a:lnTo>
                  <a:lnTo>
                    <a:pt x="0" y="565"/>
                  </a:lnTo>
                  <a:lnTo>
                    <a:pt x="125" y="571"/>
                  </a:lnTo>
                  <a:lnTo>
                    <a:pt x="131" y="633"/>
                  </a:lnTo>
                  <a:lnTo>
                    <a:pt x="354" y="630"/>
                  </a:lnTo>
                  <a:lnTo>
                    <a:pt x="443" y="436"/>
                  </a:lnTo>
                  <a:lnTo>
                    <a:pt x="435" y="384"/>
                  </a:lnTo>
                  <a:lnTo>
                    <a:pt x="495" y="314"/>
                  </a:lnTo>
                  <a:lnTo>
                    <a:pt x="550" y="305"/>
                  </a:lnTo>
                  <a:lnTo>
                    <a:pt x="550" y="124"/>
                  </a:lnTo>
                  <a:lnTo>
                    <a:pt x="176" y="210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" name="Freeform 1952"/>
            <p:cNvSpPr>
              <a:spLocks/>
            </p:cNvSpPr>
            <p:nvPr/>
          </p:nvSpPr>
          <p:spPr bwMode="auto">
            <a:xfrm>
              <a:off x="932" y="543"/>
              <a:ext cx="31" cy="28"/>
            </a:xfrm>
            <a:custGeom>
              <a:avLst/>
              <a:gdLst>
                <a:gd name="T0" fmla="*/ 0 w 63"/>
                <a:gd name="T1" fmla="*/ 21 h 56"/>
                <a:gd name="T2" fmla="*/ 0 w 63"/>
                <a:gd name="T3" fmla="*/ 0 h 56"/>
                <a:gd name="T4" fmla="*/ 31 w 63"/>
                <a:gd name="T5" fmla="*/ 0 h 56"/>
                <a:gd name="T6" fmla="*/ 31 w 63"/>
                <a:gd name="T7" fmla="*/ 28 h 56"/>
                <a:gd name="T8" fmla="*/ 0 w 63"/>
                <a:gd name="T9" fmla="*/ 21 h 56"/>
                <a:gd name="T10" fmla="*/ 0 w 63"/>
                <a:gd name="T11" fmla="*/ 21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6"/>
                <a:gd name="T20" fmla="*/ 63 w 6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6">
                  <a:moveTo>
                    <a:pt x="0" y="4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" name="Freeform 1953"/>
            <p:cNvSpPr>
              <a:spLocks/>
            </p:cNvSpPr>
            <p:nvPr/>
          </p:nvSpPr>
          <p:spPr bwMode="auto">
            <a:xfrm>
              <a:off x="722" y="859"/>
              <a:ext cx="87" cy="71"/>
            </a:xfrm>
            <a:custGeom>
              <a:avLst/>
              <a:gdLst>
                <a:gd name="T0" fmla="*/ 0 w 174"/>
                <a:gd name="T1" fmla="*/ 71 h 141"/>
                <a:gd name="T2" fmla="*/ 87 w 174"/>
                <a:gd name="T3" fmla="*/ 71 h 141"/>
                <a:gd name="T4" fmla="*/ 87 w 174"/>
                <a:gd name="T5" fmla="*/ 0 h 141"/>
                <a:gd name="T6" fmla="*/ 56 w 174"/>
                <a:gd name="T7" fmla="*/ 0 h 141"/>
                <a:gd name="T8" fmla="*/ 6 w 174"/>
                <a:gd name="T9" fmla="*/ 1 h 141"/>
                <a:gd name="T10" fmla="*/ 0 w 174"/>
                <a:gd name="T11" fmla="*/ 36 h 141"/>
                <a:gd name="T12" fmla="*/ 0 w 174"/>
                <a:gd name="T13" fmla="*/ 71 h 141"/>
                <a:gd name="T14" fmla="*/ 0 w 174"/>
                <a:gd name="T15" fmla="*/ 71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141"/>
                <a:gd name="T26" fmla="*/ 174 w 17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141">
                  <a:moveTo>
                    <a:pt x="0" y="141"/>
                  </a:moveTo>
                  <a:lnTo>
                    <a:pt x="174" y="141"/>
                  </a:lnTo>
                  <a:lnTo>
                    <a:pt x="174" y="0"/>
                  </a:lnTo>
                  <a:lnTo>
                    <a:pt x="112" y="0"/>
                  </a:lnTo>
                  <a:lnTo>
                    <a:pt x="13" y="1"/>
                  </a:lnTo>
                  <a:lnTo>
                    <a:pt x="0" y="7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" name="Freeform 1954"/>
            <p:cNvSpPr>
              <a:spLocks/>
            </p:cNvSpPr>
            <p:nvPr/>
          </p:nvSpPr>
          <p:spPr bwMode="auto">
            <a:xfrm>
              <a:off x="812" y="358"/>
              <a:ext cx="207" cy="44"/>
            </a:xfrm>
            <a:custGeom>
              <a:avLst/>
              <a:gdLst>
                <a:gd name="T0" fmla="*/ 0 w 413"/>
                <a:gd name="T1" fmla="*/ 30 h 88"/>
                <a:gd name="T2" fmla="*/ 207 w 413"/>
                <a:gd name="T3" fmla="*/ 44 h 88"/>
                <a:gd name="T4" fmla="*/ 200 w 413"/>
                <a:gd name="T5" fmla="*/ 22 h 88"/>
                <a:gd name="T6" fmla="*/ 38 w 413"/>
                <a:gd name="T7" fmla="*/ 0 h 88"/>
                <a:gd name="T8" fmla="*/ 5 w 413"/>
                <a:gd name="T9" fmla="*/ 10 h 88"/>
                <a:gd name="T10" fmla="*/ 0 w 413"/>
                <a:gd name="T11" fmla="*/ 30 h 88"/>
                <a:gd name="T12" fmla="*/ 0 w 413"/>
                <a:gd name="T13" fmla="*/ 3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88"/>
                <a:gd name="T23" fmla="*/ 413 w 413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88">
                  <a:moveTo>
                    <a:pt x="0" y="61"/>
                  </a:moveTo>
                  <a:lnTo>
                    <a:pt x="413" y="88"/>
                  </a:lnTo>
                  <a:lnTo>
                    <a:pt x="400" y="45"/>
                  </a:lnTo>
                  <a:lnTo>
                    <a:pt x="75" y="0"/>
                  </a:lnTo>
                  <a:lnTo>
                    <a:pt x="9" y="1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" name="Freeform 1955"/>
            <p:cNvSpPr>
              <a:spLocks/>
            </p:cNvSpPr>
            <p:nvPr/>
          </p:nvSpPr>
          <p:spPr bwMode="auto">
            <a:xfrm>
              <a:off x="1048" y="370"/>
              <a:ext cx="35" cy="129"/>
            </a:xfrm>
            <a:custGeom>
              <a:avLst/>
              <a:gdLst>
                <a:gd name="T0" fmla="*/ 0 w 68"/>
                <a:gd name="T1" fmla="*/ 0 h 257"/>
                <a:gd name="T2" fmla="*/ 0 w 68"/>
                <a:gd name="T3" fmla="*/ 129 h 257"/>
                <a:gd name="T4" fmla="*/ 35 w 68"/>
                <a:gd name="T5" fmla="*/ 129 h 257"/>
                <a:gd name="T6" fmla="*/ 35 w 68"/>
                <a:gd name="T7" fmla="*/ 4 h 257"/>
                <a:gd name="T8" fmla="*/ 0 w 68"/>
                <a:gd name="T9" fmla="*/ 0 h 257"/>
                <a:gd name="T10" fmla="*/ 0 w 68"/>
                <a:gd name="T11" fmla="*/ 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257"/>
                <a:gd name="T20" fmla="*/ 68 w 68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257">
                  <a:moveTo>
                    <a:pt x="0" y="0"/>
                  </a:moveTo>
                  <a:lnTo>
                    <a:pt x="0" y="257"/>
                  </a:lnTo>
                  <a:lnTo>
                    <a:pt x="68" y="257"/>
                  </a:lnTo>
                  <a:lnTo>
                    <a:pt x="6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" name="Freeform 1956"/>
            <p:cNvSpPr>
              <a:spLocks/>
            </p:cNvSpPr>
            <p:nvPr/>
          </p:nvSpPr>
          <p:spPr bwMode="auto">
            <a:xfrm>
              <a:off x="1075" y="358"/>
              <a:ext cx="208" cy="90"/>
            </a:xfrm>
            <a:custGeom>
              <a:avLst/>
              <a:gdLst>
                <a:gd name="T0" fmla="*/ 0 w 417"/>
                <a:gd name="T1" fmla="*/ 38 h 179"/>
                <a:gd name="T2" fmla="*/ 167 w 417"/>
                <a:gd name="T3" fmla="*/ 36 h 179"/>
                <a:gd name="T4" fmla="*/ 183 w 417"/>
                <a:gd name="T5" fmla="*/ 90 h 179"/>
                <a:gd name="T6" fmla="*/ 208 w 417"/>
                <a:gd name="T7" fmla="*/ 55 h 179"/>
                <a:gd name="T8" fmla="*/ 191 w 417"/>
                <a:gd name="T9" fmla="*/ 0 h 179"/>
                <a:gd name="T10" fmla="*/ 7 w 417"/>
                <a:gd name="T11" fmla="*/ 16 h 179"/>
                <a:gd name="T12" fmla="*/ 0 w 417"/>
                <a:gd name="T13" fmla="*/ 38 h 179"/>
                <a:gd name="T14" fmla="*/ 0 w 417"/>
                <a:gd name="T15" fmla="*/ 38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"/>
                <a:gd name="T25" fmla="*/ 0 h 179"/>
                <a:gd name="T26" fmla="*/ 417 w 41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" h="179">
                  <a:moveTo>
                    <a:pt x="0" y="75"/>
                  </a:moveTo>
                  <a:lnTo>
                    <a:pt x="334" y="71"/>
                  </a:lnTo>
                  <a:lnTo>
                    <a:pt x="367" y="179"/>
                  </a:lnTo>
                  <a:lnTo>
                    <a:pt x="417" y="110"/>
                  </a:lnTo>
                  <a:lnTo>
                    <a:pt x="383" y="0"/>
                  </a:lnTo>
                  <a:lnTo>
                    <a:pt x="15" y="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" name="Freeform 1957"/>
            <p:cNvSpPr>
              <a:spLocks/>
            </p:cNvSpPr>
            <p:nvPr/>
          </p:nvSpPr>
          <p:spPr bwMode="auto">
            <a:xfrm>
              <a:off x="1058" y="500"/>
              <a:ext cx="74" cy="53"/>
            </a:xfrm>
            <a:custGeom>
              <a:avLst/>
              <a:gdLst>
                <a:gd name="T0" fmla="*/ 0 w 148"/>
                <a:gd name="T1" fmla="*/ 6 h 105"/>
                <a:gd name="T2" fmla="*/ 39 w 148"/>
                <a:gd name="T3" fmla="*/ 53 h 105"/>
                <a:gd name="T4" fmla="*/ 74 w 148"/>
                <a:gd name="T5" fmla="*/ 51 h 105"/>
                <a:gd name="T6" fmla="*/ 43 w 148"/>
                <a:gd name="T7" fmla="*/ 0 h 105"/>
                <a:gd name="T8" fmla="*/ 0 w 148"/>
                <a:gd name="T9" fmla="*/ 6 h 105"/>
                <a:gd name="T10" fmla="*/ 0 w 148"/>
                <a:gd name="T11" fmla="*/ 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05"/>
                <a:gd name="T20" fmla="*/ 148 w 14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05">
                  <a:moveTo>
                    <a:pt x="0" y="12"/>
                  </a:moveTo>
                  <a:lnTo>
                    <a:pt x="78" y="105"/>
                  </a:lnTo>
                  <a:lnTo>
                    <a:pt x="148" y="101"/>
                  </a:lnTo>
                  <a:lnTo>
                    <a:pt x="8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" name="Freeform 1958"/>
            <p:cNvSpPr>
              <a:spLocks/>
            </p:cNvSpPr>
            <p:nvPr/>
          </p:nvSpPr>
          <p:spPr bwMode="auto">
            <a:xfrm>
              <a:off x="734" y="630"/>
              <a:ext cx="57" cy="66"/>
            </a:xfrm>
            <a:custGeom>
              <a:avLst/>
              <a:gdLst>
                <a:gd name="T0" fmla="*/ 0 w 114"/>
                <a:gd name="T1" fmla="*/ 0 h 131"/>
                <a:gd name="T2" fmla="*/ 56 w 114"/>
                <a:gd name="T3" fmla="*/ 3 h 131"/>
                <a:gd name="T4" fmla="*/ 57 w 114"/>
                <a:gd name="T5" fmla="*/ 66 h 131"/>
                <a:gd name="T6" fmla="*/ 0 w 114"/>
                <a:gd name="T7" fmla="*/ 66 h 131"/>
                <a:gd name="T8" fmla="*/ 0 w 114"/>
                <a:gd name="T9" fmla="*/ 0 h 131"/>
                <a:gd name="T10" fmla="*/ 0 w 114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1"/>
                <a:gd name="T20" fmla="*/ 114 w 11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1">
                  <a:moveTo>
                    <a:pt x="0" y="0"/>
                  </a:moveTo>
                  <a:lnTo>
                    <a:pt x="111" y="6"/>
                  </a:lnTo>
                  <a:lnTo>
                    <a:pt x="1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" name="Freeform 1959"/>
            <p:cNvSpPr>
              <a:spLocks/>
            </p:cNvSpPr>
            <p:nvPr/>
          </p:nvSpPr>
          <p:spPr bwMode="auto">
            <a:xfrm>
              <a:off x="1306" y="985"/>
              <a:ext cx="42" cy="64"/>
            </a:xfrm>
            <a:custGeom>
              <a:avLst/>
              <a:gdLst>
                <a:gd name="T0" fmla="*/ 0 w 86"/>
                <a:gd name="T1" fmla="*/ 6 h 128"/>
                <a:gd name="T2" fmla="*/ 0 w 86"/>
                <a:gd name="T3" fmla="*/ 64 h 128"/>
                <a:gd name="T4" fmla="*/ 42 w 86"/>
                <a:gd name="T5" fmla="*/ 64 h 128"/>
                <a:gd name="T6" fmla="*/ 42 w 86"/>
                <a:gd name="T7" fmla="*/ 0 h 128"/>
                <a:gd name="T8" fmla="*/ 0 w 86"/>
                <a:gd name="T9" fmla="*/ 6 h 128"/>
                <a:gd name="T10" fmla="*/ 0 w 86"/>
                <a:gd name="T11" fmla="*/ 6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28"/>
                <a:gd name="T20" fmla="*/ 86 w 86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28">
                  <a:moveTo>
                    <a:pt x="0" y="13"/>
                  </a:moveTo>
                  <a:lnTo>
                    <a:pt x="0" y="128"/>
                  </a:lnTo>
                  <a:lnTo>
                    <a:pt x="86" y="128"/>
                  </a:lnTo>
                  <a:lnTo>
                    <a:pt x="8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" name="Freeform 1960"/>
            <p:cNvSpPr>
              <a:spLocks/>
            </p:cNvSpPr>
            <p:nvPr/>
          </p:nvSpPr>
          <p:spPr bwMode="auto">
            <a:xfrm>
              <a:off x="794" y="327"/>
              <a:ext cx="221" cy="146"/>
            </a:xfrm>
            <a:custGeom>
              <a:avLst/>
              <a:gdLst>
                <a:gd name="T0" fmla="*/ 38 w 442"/>
                <a:gd name="T1" fmla="*/ 95 h 294"/>
                <a:gd name="T2" fmla="*/ 30 w 442"/>
                <a:gd name="T3" fmla="*/ 88 h 294"/>
                <a:gd name="T4" fmla="*/ 29 w 442"/>
                <a:gd name="T5" fmla="*/ 85 h 294"/>
                <a:gd name="T6" fmla="*/ 28 w 442"/>
                <a:gd name="T7" fmla="*/ 80 h 294"/>
                <a:gd name="T8" fmla="*/ 27 w 442"/>
                <a:gd name="T9" fmla="*/ 72 h 294"/>
                <a:gd name="T10" fmla="*/ 28 w 442"/>
                <a:gd name="T11" fmla="*/ 65 h 294"/>
                <a:gd name="T12" fmla="*/ 29 w 442"/>
                <a:gd name="T13" fmla="*/ 61 h 294"/>
                <a:gd name="T14" fmla="*/ 30 w 442"/>
                <a:gd name="T15" fmla="*/ 57 h 294"/>
                <a:gd name="T16" fmla="*/ 33 w 442"/>
                <a:gd name="T17" fmla="*/ 54 h 294"/>
                <a:gd name="T18" fmla="*/ 37 w 442"/>
                <a:gd name="T19" fmla="*/ 51 h 294"/>
                <a:gd name="T20" fmla="*/ 44 w 442"/>
                <a:gd name="T21" fmla="*/ 50 h 294"/>
                <a:gd name="T22" fmla="*/ 221 w 442"/>
                <a:gd name="T23" fmla="*/ 66 h 294"/>
                <a:gd name="T24" fmla="*/ 55 w 442"/>
                <a:gd name="T25" fmla="*/ 3 h 294"/>
                <a:gd name="T26" fmla="*/ 28 w 442"/>
                <a:gd name="T27" fmla="*/ 1 h 294"/>
                <a:gd name="T28" fmla="*/ 23 w 442"/>
                <a:gd name="T29" fmla="*/ 7 h 294"/>
                <a:gd name="T30" fmla="*/ 19 w 442"/>
                <a:gd name="T31" fmla="*/ 11 h 294"/>
                <a:gd name="T32" fmla="*/ 15 w 442"/>
                <a:gd name="T33" fmla="*/ 15 h 294"/>
                <a:gd name="T34" fmla="*/ 12 w 442"/>
                <a:gd name="T35" fmla="*/ 20 h 294"/>
                <a:gd name="T36" fmla="*/ 9 w 442"/>
                <a:gd name="T37" fmla="*/ 26 h 294"/>
                <a:gd name="T38" fmla="*/ 7 w 442"/>
                <a:gd name="T39" fmla="*/ 32 h 294"/>
                <a:gd name="T40" fmla="*/ 6 w 442"/>
                <a:gd name="T41" fmla="*/ 35 h 294"/>
                <a:gd name="T42" fmla="*/ 4 w 442"/>
                <a:gd name="T43" fmla="*/ 38 h 294"/>
                <a:gd name="T44" fmla="*/ 3 w 442"/>
                <a:gd name="T45" fmla="*/ 42 h 294"/>
                <a:gd name="T46" fmla="*/ 3 w 442"/>
                <a:gd name="T47" fmla="*/ 44 h 294"/>
                <a:gd name="T48" fmla="*/ 2 w 442"/>
                <a:gd name="T49" fmla="*/ 48 h 294"/>
                <a:gd name="T50" fmla="*/ 2 w 442"/>
                <a:gd name="T51" fmla="*/ 52 h 294"/>
                <a:gd name="T52" fmla="*/ 1 w 442"/>
                <a:gd name="T53" fmla="*/ 55 h 294"/>
                <a:gd name="T54" fmla="*/ 0 w 442"/>
                <a:gd name="T55" fmla="*/ 70 h 294"/>
                <a:gd name="T56" fmla="*/ 0 w 442"/>
                <a:gd name="T57" fmla="*/ 80 h 294"/>
                <a:gd name="T58" fmla="*/ 1 w 442"/>
                <a:gd name="T59" fmla="*/ 88 h 294"/>
                <a:gd name="T60" fmla="*/ 2 w 442"/>
                <a:gd name="T61" fmla="*/ 92 h 294"/>
                <a:gd name="T62" fmla="*/ 2 w 442"/>
                <a:gd name="T63" fmla="*/ 97 h 294"/>
                <a:gd name="T64" fmla="*/ 3 w 442"/>
                <a:gd name="T65" fmla="*/ 101 h 294"/>
                <a:gd name="T66" fmla="*/ 5 w 442"/>
                <a:gd name="T67" fmla="*/ 106 h 294"/>
                <a:gd name="T68" fmla="*/ 6 w 442"/>
                <a:gd name="T69" fmla="*/ 110 h 294"/>
                <a:gd name="T70" fmla="*/ 9 w 442"/>
                <a:gd name="T71" fmla="*/ 115 h 294"/>
                <a:gd name="T72" fmla="*/ 10 w 442"/>
                <a:gd name="T73" fmla="*/ 119 h 294"/>
                <a:gd name="T74" fmla="*/ 13 w 442"/>
                <a:gd name="T75" fmla="*/ 123 h 294"/>
                <a:gd name="T76" fmla="*/ 14 w 442"/>
                <a:gd name="T77" fmla="*/ 127 h 294"/>
                <a:gd name="T78" fmla="*/ 18 w 442"/>
                <a:gd name="T79" fmla="*/ 130 h 294"/>
                <a:gd name="T80" fmla="*/ 20 w 442"/>
                <a:gd name="T81" fmla="*/ 134 h 294"/>
                <a:gd name="T82" fmla="*/ 23 w 442"/>
                <a:gd name="T83" fmla="*/ 137 h 294"/>
                <a:gd name="T84" fmla="*/ 28 w 442"/>
                <a:gd name="T85" fmla="*/ 141 h 294"/>
                <a:gd name="T86" fmla="*/ 35 w 442"/>
                <a:gd name="T87" fmla="*/ 145 h 294"/>
                <a:gd name="T88" fmla="*/ 55 w 442"/>
                <a:gd name="T89" fmla="*/ 141 h 294"/>
                <a:gd name="T90" fmla="*/ 221 w 442"/>
                <a:gd name="T91" fmla="*/ 78 h 294"/>
                <a:gd name="T92" fmla="*/ 44 w 442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2"/>
                <a:gd name="T142" fmla="*/ 0 h 294"/>
                <a:gd name="T143" fmla="*/ 442 w 442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2" h="294">
                  <a:moveTo>
                    <a:pt x="88" y="192"/>
                  </a:moveTo>
                  <a:lnTo>
                    <a:pt x="76" y="192"/>
                  </a:lnTo>
                  <a:lnTo>
                    <a:pt x="65" y="185"/>
                  </a:lnTo>
                  <a:lnTo>
                    <a:pt x="61" y="178"/>
                  </a:lnTo>
                  <a:lnTo>
                    <a:pt x="59" y="175"/>
                  </a:lnTo>
                  <a:lnTo>
                    <a:pt x="58" y="171"/>
                  </a:lnTo>
                  <a:lnTo>
                    <a:pt x="56" y="167"/>
                  </a:lnTo>
                  <a:lnTo>
                    <a:pt x="56" y="162"/>
                  </a:lnTo>
                  <a:lnTo>
                    <a:pt x="54" y="154"/>
                  </a:lnTo>
                  <a:lnTo>
                    <a:pt x="54" y="145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8" y="123"/>
                  </a:lnTo>
                  <a:lnTo>
                    <a:pt x="59" y="119"/>
                  </a:lnTo>
                  <a:lnTo>
                    <a:pt x="61" y="114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7" y="106"/>
                  </a:lnTo>
                  <a:lnTo>
                    <a:pt x="73" y="102"/>
                  </a:lnTo>
                  <a:lnTo>
                    <a:pt x="78" y="100"/>
                  </a:lnTo>
                  <a:lnTo>
                    <a:pt x="88" y="101"/>
                  </a:lnTo>
                  <a:lnTo>
                    <a:pt x="109" y="100"/>
                  </a:lnTo>
                  <a:lnTo>
                    <a:pt x="442" y="133"/>
                  </a:lnTo>
                  <a:lnTo>
                    <a:pt x="442" y="78"/>
                  </a:lnTo>
                  <a:lnTo>
                    <a:pt x="109" y="7"/>
                  </a:lnTo>
                  <a:lnTo>
                    <a:pt x="66" y="0"/>
                  </a:lnTo>
                  <a:lnTo>
                    <a:pt x="57" y="3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2" y="17"/>
                  </a:lnTo>
                  <a:lnTo>
                    <a:pt x="38" y="22"/>
                  </a:lnTo>
                  <a:lnTo>
                    <a:pt x="35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18" y="52"/>
                  </a:lnTo>
                  <a:lnTo>
                    <a:pt x="15" y="58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7" y="79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5" y="89"/>
                  </a:lnTo>
                  <a:lnTo>
                    <a:pt x="5" y="93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2" y="111"/>
                  </a:lnTo>
                  <a:lnTo>
                    <a:pt x="1" y="124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1" y="168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3" y="185"/>
                  </a:lnTo>
                  <a:lnTo>
                    <a:pt x="3" y="189"/>
                  </a:lnTo>
                  <a:lnTo>
                    <a:pt x="4" y="195"/>
                  </a:lnTo>
                  <a:lnTo>
                    <a:pt x="5" y="199"/>
                  </a:lnTo>
                  <a:lnTo>
                    <a:pt x="7" y="203"/>
                  </a:lnTo>
                  <a:lnTo>
                    <a:pt x="7" y="207"/>
                  </a:lnTo>
                  <a:lnTo>
                    <a:pt x="9" y="213"/>
                  </a:lnTo>
                  <a:lnTo>
                    <a:pt x="10" y="217"/>
                  </a:lnTo>
                  <a:lnTo>
                    <a:pt x="12" y="222"/>
                  </a:lnTo>
                  <a:lnTo>
                    <a:pt x="14" y="226"/>
                  </a:lnTo>
                  <a:lnTo>
                    <a:pt x="17" y="231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2"/>
                  </a:lnTo>
                  <a:lnTo>
                    <a:pt x="25" y="247"/>
                  </a:lnTo>
                  <a:lnTo>
                    <a:pt x="27" y="252"/>
                  </a:lnTo>
                  <a:lnTo>
                    <a:pt x="29" y="255"/>
                  </a:lnTo>
                  <a:lnTo>
                    <a:pt x="32" y="259"/>
                  </a:lnTo>
                  <a:lnTo>
                    <a:pt x="35" y="262"/>
                  </a:lnTo>
                  <a:lnTo>
                    <a:pt x="38" y="265"/>
                  </a:lnTo>
                  <a:lnTo>
                    <a:pt x="40" y="269"/>
                  </a:lnTo>
                  <a:lnTo>
                    <a:pt x="43" y="272"/>
                  </a:lnTo>
                  <a:lnTo>
                    <a:pt x="45" y="275"/>
                  </a:lnTo>
                  <a:lnTo>
                    <a:pt x="50" y="280"/>
                  </a:lnTo>
                  <a:lnTo>
                    <a:pt x="57" y="284"/>
                  </a:lnTo>
                  <a:lnTo>
                    <a:pt x="63" y="289"/>
                  </a:lnTo>
                  <a:lnTo>
                    <a:pt x="69" y="291"/>
                  </a:lnTo>
                  <a:lnTo>
                    <a:pt x="75" y="294"/>
                  </a:lnTo>
                  <a:lnTo>
                    <a:pt x="109" y="283"/>
                  </a:lnTo>
                  <a:lnTo>
                    <a:pt x="442" y="212"/>
                  </a:lnTo>
                  <a:lnTo>
                    <a:pt x="442" y="158"/>
                  </a:lnTo>
                  <a:lnTo>
                    <a:pt x="109" y="191"/>
                  </a:lnTo>
                  <a:lnTo>
                    <a:pt x="88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" name="Freeform 1961"/>
            <p:cNvSpPr>
              <a:spLocks/>
            </p:cNvSpPr>
            <p:nvPr/>
          </p:nvSpPr>
          <p:spPr bwMode="auto">
            <a:xfrm>
              <a:off x="1002" y="342"/>
              <a:ext cx="91" cy="158"/>
            </a:xfrm>
            <a:custGeom>
              <a:avLst/>
              <a:gdLst>
                <a:gd name="T0" fmla="*/ 0 w 183"/>
                <a:gd name="T1" fmla="*/ 151 h 316"/>
                <a:gd name="T2" fmla="*/ 0 w 183"/>
                <a:gd name="T3" fmla="*/ 30 h 316"/>
                <a:gd name="T4" fmla="*/ 4 w 183"/>
                <a:gd name="T5" fmla="*/ 13 h 316"/>
                <a:gd name="T6" fmla="*/ 11 w 183"/>
                <a:gd name="T7" fmla="*/ 6 h 316"/>
                <a:gd name="T8" fmla="*/ 19 w 183"/>
                <a:gd name="T9" fmla="*/ 3 h 316"/>
                <a:gd name="T10" fmla="*/ 30 w 183"/>
                <a:gd name="T11" fmla="*/ 1 h 316"/>
                <a:gd name="T12" fmla="*/ 47 w 183"/>
                <a:gd name="T13" fmla="*/ 0 h 316"/>
                <a:gd name="T14" fmla="*/ 63 w 183"/>
                <a:gd name="T15" fmla="*/ 2 h 316"/>
                <a:gd name="T16" fmla="*/ 74 w 183"/>
                <a:gd name="T17" fmla="*/ 6 h 316"/>
                <a:gd name="T18" fmla="*/ 83 w 183"/>
                <a:gd name="T19" fmla="*/ 15 h 316"/>
                <a:gd name="T20" fmla="*/ 89 w 183"/>
                <a:gd name="T21" fmla="*/ 30 h 316"/>
                <a:gd name="T22" fmla="*/ 91 w 183"/>
                <a:gd name="T23" fmla="*/ 44 h 316"/>
                <a:gd name="T24" fmla="*/ 91 w 183"/>
                <a:gd name="T25" fmla="*/ 155 h 316"/>
                <a:gd name="T26" fmla="*/ 64 w 183"/>
                <a:gd name="T27" fmla="*/ 155 h 316"/>
                <a:gd name="T28" fmla="*/ 64 w 183"/>
                <a:gd name="T29" fmla="*/ 40 h 316"/>
                <a:gd name="T30" fmla="*/ 24 w 183"/>
                <a:gd name="T31" fmla="*/ 40 h 316"/>
                <a:gd name="T32" fmla="*/ 24 w 183"/>
                <a:gd name="T33" fmla="*/ 158 h 316"/>
                <a:gd name="T34" fmla="*/ 0 w 183"/>
                <a:gd name="T35" fmla="*/ 151 h 316"/>
                <a:gd name="T36" fmla="*/ 0 w 183"/>
                <a:gd name="T37" fmla="*/ 151 h 3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316"/>
                <a:gd name="T59" fmla="*/ 183 w 183"/>
                <a:gd name="T60" fmla="*/ 316 h 3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316">
                  <a:moveTo>
                    <a:pt x="0" y="301"/>
                  </a:moveTo>
                  <a:lnTo>
                    <a:pt x="0" y="61"/>
                  </a:lnTo>
                  <a:lnTo>
                    <a:pt x="8" y="26"/>
                  </a:lnTo>
                  <a:lnTo>
                    <a:pt x="22" y="13"/>
                  </a:lnTo>
                  <a:lnTo>
                    <a:pt x="39" y="6"/>
                  </a:lnTo>
                  <a:lnTo>
                    <a:pt x="61" y="2"/>
                  </a:lnTo>
                  <a:lnTo>
                    <a:pt x="94" y="0"/>
                  </a:lnTo>
                  <a:lnTo>
                    <a:pt x="127" y="5"/>
                  </a:lnTo>
                  <a:lnTo>
                    <a:pt x="148" y="13"/>
                  </a:lnTo>
                  <a:lnTo>
                    <a:pt x="167" y="30"/>
                  </a:lnTo>
                  <a:lnTo>
                    <a:pt x="178" y="61"/>
                  </a:lnTo>
                  <a:lnTo>
                    <a:pt x="183" y="89"/>
                  </a:lnTo>
                  <a:lnTo>
                    <a:pt x="183" y="310"/>
                  </a:lnTo>
                  <a:lnTo>
                    <a:pt x="128" y="310"/>
                  </a:lnTo>
                  <a:lnTo>
                    <a:pt x="128" y="79"/>
                  </a:lnTo>
                  <a:lnTo>
                    <a:pt x="49" y="79"/>
                  </a:lnTo>
                  <a:lnTo>
                    <a:pt x="49" y="316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" name="Freeform 1962"/>
            <p:cNvSpPr>
              <a:spLocks/>
            </p:cNvSpPr>
            <p:nvPr/>
          </p:nvSpPr>
          <p:spPr bwMode="auto">
            <a:xfrm>
              <a:off x="1072" y="327"/>
              <a:ext cx="221" cy="146"/>
            </a:xfrm>
            <a:custGeom>
              <a:avLst/>
              <a:gdLst>
                <a:gd name="T0" fmla="*/ 183 w 443"/>
                <a:gd name="T1" fmla="*/ 95 h 294"/>
                <a:gd name="T2" fmla="*/ 190 w 443"/>
                <a:gd name="T3" fmla="*/ 88 h 294"/>
                <a:gd name="T4" fmla="*/ 192 w 443"/>
                <a:gd name="T5" fmla="*/ 85 h 294"/>
                <a:gd name="T6" fmla="*/ 193 w 443"/>
                <a:gd name="T7" fmla="*/ 80 h 294"/>
                <a:gd name="T8" fmla="*/ 194 w 443"/>
                <a:gd name="T9" fmla="*/ 72 h 294"/>
                <a:gd name="T10" fmla="*/ 193 w 443"/>
                <a:gd name="T11" fmla="*/ 65 h 294"/>
                <a:gd name="T12" fmla="*/ 192 w 443"/>
                <a:gd name="T13" fmla="*/ 61 h 294"/>
                <a:gd name="T14" fmla="*/ 191 w 443"/>
                <a:gd name="T15" fmla="*/ 57 h 294"/>
                <a:gd name="T16" fmla="*/ 188 w 443"/>
                <a:gd name="T17" fmla="*/ 54 h 294"/>
                <a:gd name="T18" fmla="*/ 185 w 443"/>
                <a:gd name="T19" fmla="*/ 51 h 294"/>
                <a:gd name="T20" fmla="*/ 176 w 443"/>
                <a:gd name="T21" fmla="*/ 50 h 294"/>
                <a:gd name="T22" fmla="*/ 0 w 443"/>
                <a:gd name="T23" fmla="*/ 66 h 294"/>
                <a:gd name="T24" fmla="*/ 166 w 443"/>
                <a:gd name="T25" fmla="*/ 3 h 294"/>
                <a:gd name="T26" fmla="*/ 192 w 443"/>
                <a:gd name="T27" fmla="*/ 1 h 294"/>
                <a:gd name="T28" fmla="*/ 198 w 443"/>
                <a:gd name="T29" fmla="*/ 7 h 294"/>
                <a:gd name="T30" fmla="*/ 202 w 443"/>
                <a:gd name="T31" fmla="*/ 11 h 294"/>
                <a:gd name="T32" fmla="*/ 205 w 443"/>
                <a:gd name="T33" fmla="*/ 15 h 294"/>
                <a:gd name="T34" fmla="*/ 208 w 443"/>
                <a:gd name="T35" fmla="*/ 20 h 294"/>
                <a:gd name="T36" fmla="*/ 212 w 443"/>
                <a:gd name="T37" fmla="*/ 26 h 294"/>
                <a:gd name="T38" fmla="*/ 214 w 443"/>
                <a:gd name="T39" fmla="*/ 32 h 294"/>
                <a:gd name="T40" fmla="*/ 215 w 443"/>
                <a:gd name="T41" fmla="*/ 35 h 294"/>
                <a:gd name="T42" fmla="*/ 216 w 443"/>
                <a:gd name="T43" fmla="*/ 38 h 294"/>
                <a:gd name="T44" fmla="*/ 217 w 443"/>
                <a:gd name="T45" fmla="*/ 42 h 294"/>
                <a:gd name="T46" fmla="*/ 218 w 443"/>
                <a:gd name="T47" fmla="*/ 44 h 294"/>
                <a:gd name="T48" fmla="*/ 219 w 443"/>
                <a:gd name="T49" fmla="*/ 50 h 294"/>
                <a:gd name="T50" fmla="*/ 220 w 443"/>
                <a:gd name="T51" fmla="*/ 53 h 294"/>
                <a:gd name="T52" fmla="*/ 221 w 443"/>
                <a:gd name="T53" fmla="*/ 62 h 294"/>
                <a:gd name="T54" fmla="*/ 221 w 443"/>
                <a:gd name="T55" fmla="*/ 76 h 294"/>
                <a:gd name="T56" fmla="*/ 221 w 443"/>
                <a:gd name="T57" fmla="*/ 83 h 294"/>
                <a:gd name="T58" fmla="*/ 220 w 443"/>
                <a:gd name="T59" fmla="*/ 90 h 294"/>
                <a:gd name="T60" fmla="*/ 219 w 443"/>
                <a:gd name="T61" fmla="*/ 94 h 294"/>
                <a:gd name="T62" fmla="*/ 218 w 443"/>
                <a:gd name="T63" fmla="*/ 99 h 294"/>
                <a:gd name="T64" fmla="*/ 216 w 443"/>
                <a:gd name="T65" fmla="*/ 103 h 294"/>
                <a:gd name="T66" fmla="*/ 215 w 443"/>
                <a:gd name="T67" fmla="*/ 108 h 294"/>
                <a:gd name="T68" fmla="*/ 213 w 443"/>
                <a:gd name="T69" fmla="*/ 112 h 294"/>
                <a:gd name="T70" fmla="*/ 212 w 443"/>
                <a:gd name="T71" fmla="*/ 117 h 294"/>
                <a:gd name="T72" fmla="*/ 210 w 443"/>
                <a:gd name="T73" fmla="*/ 120 h 294"/>
                <a:gd name="T74" fmla="*/ 207 w 443"/>
                <a:gd name="T75" fmla="*/ 125 h 294"/>
                <a:gd name="T76" fmla="*/ 205 w 443"/>
                <a:gd name="T77" fmla="*/ 129 h 294"/>
                <a:gd name="T78" fmla="*/ 202 w 443"/>
                <a:gd name="T79" fmla="*/ 132 h 294"/>
                <a:gd name="T80" fmla="*/ 199 w 443"/>
                <a:gd name="T81" fmla="*/ 135 h 294"/>
                <a:gd name="T82" fmla="*/ 195 w 443"/>
                <a:gd name="T83" fmla="*/ 139 h 294"/>
                <a:gd name="T84" fmla="*/ 189 w 443"/>
                <a:gd name="T85" fmla="*/ 144 h 294"/>
                <a:gd name="T86" fmla="*/ 183 w 443"/>
                <a:gd name="T87" fmla="*/ 146 h 294"/>
                <a:gd name="T88" fmla="*/ 0 w 443"/>
                <a:gd name="T89" fmla="*/ 105 h 294"/>
                <a:gd name="T90" fmla="*/ 166 w 443"/>
                <a:gd name="T91" fmla="*/ 95 h 294"/>
                <a:gd name="T92" fmla="*/ 176 w 443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3"/>
                <a:gd name="T142" fmla="*/ 0 h 294"/>
                <a:gd name="T143" fmla="*/ 443 w 443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3" h="294">
                  <a:moveTo>
                    <a:pt x="352" y="192"/>
                  </a:moveTo>
                  <a:lnTo>
                    <a:pt x="367" y="192"/>
                  </a:lnTo>
                  <a:lnTo>
                    <a:pt x="377" y="185"/>
                  </a:lnTo>
                  <a:lnTo>
                    <a:pt x="380" y="178"/>
                  </a:lnTo>
                  <a:lnTo>
                    <a:pt x="383" y="175"/>
                  </a:lnTo>
                  <a:lnTo>
                    <a:pt x="384" y="171"/>
                  </a:lnTo>
                  <a:lnTo>
                    <a:pt x="386" y="167"/>
                  </a:lnTo>
                  <a:lnTo>
                    <a:pt x="387" y="162"/>
                  </a:lnTo>
                  <a:lnTo>
                    <a:pt x="388" y="154"/>
                  </a:lnTo>
                  <a:lnTo>
                    <a:pt x="388" y="145"/>
                  </a:lnTo>
                  <a:lnTo>
                    <a:pt x="387" y="135"/>
                  </a:lnTo>
                  <a:lnTo>
                    <a:pt x="387" y="130"/>
                  </a:lnTo>
                  <a:lnTo>
                    <a:pt x="386" y="126"/>
                  </a:lnTo>
                  <a:lnTo>
                    <a:pt x="385" y="123"/>
                  </a:lnTo>
                  <a:lnTo>
                    <a:pt x="383" y="119"/>
                  </a:lnTo>
                  <a:lnTo>
                    <a:pt x="382" y="114"/>
                  </a:lnTo>
                  <a:lnTo>
                    <a:pt x="378" y="111"/>
                  </a:lnTo>
                  <a:lnTo>
                    <a:pt x="377" y="109"/>
                  </a:lnTo>
                  <a:lnTo>
                    <a:pt x="374" y="106"/>
                  </a:lnTo>
                  <a:lnTo>
                    <a:pt x="370" y="102"/>
                  </a:lnTo>
                  <a:lnTo>
                    <a:pt x="364" y="100"/>
                  </a:lnTo>
                  <a:lnTo>
                    <a:pt x="352" y="101"/>
                  </a:lnTo>
                  <a:lnTo>
                    <a:pt x="333" y="100"/>
                  </a:lnTo>
                  <a:lnTo>
                    <a:pt x="0" y="133"/>
                  </a:lnTo>
                  <a:lnTo>
                    <a:pt x="0" y="78"/>
                  </a:lnTo>
                  <a:lnTo>
                    <a:pt x="333" y="7"/>
                  </a:lnTo>
                  <a:lnTo>
                    <a:pt x="376" y="0"/>
                  </a:lnTo>
                  <a:lnTo>
                    <a:pt x="385" y="3"/>
                  </a:lnTo>
                  <a:lnTo>
                    <a:pt x="392" y="11"/>
                  </a:lnTo>
                  <a:lnTo>
                    <a:pt x="396" y="14"/>
                  </a:lnTo>
                  <a:lnTo>
                    <a:pt x="401" y="17"/>
                  </a:lnTo>
                  <a:lnTo>
                    <a:pt x="405" y="22"/>
                  </a:lnTo>
                  <a:lnTo>
                    <a:pt x="408" y="27"/>
                  </a:lnTo>
                  <a:lnTo>
                    <a:pt x="411" y="31"/>
                  </a:lnTo>
                  <a:lnTo>
                    <a:pt x="415" y="36"/>
                  </a:lnTo>
                  <a:lnTo>
                    <a:pt x="417" y="41"/>
                  </a:lnTo>
                  <a:lnTo>
                    <a:pt x="421" y="46"/>
                  </a:lnTo>
                  <a:lnTo>
                    <a:pt x="424" y="52"/>
                  </a:lnTo>
                  <a:lnTo>
                    <a:pt x="426" y="58"/>
                  </a:lnTo>
                  <a:lnTo>
                    <a:pt x="428" y="64"/>
                  </a:lnTo>
                  <a:lnTo>
                    <a:pt x="429" y="67"/>
                  </a:lnTo>
                  <a:lnTo>
                    <a:pt x="430" y="70"/>
                  </a:lnTo>
                  <a:lnTo>
                    <a:pt x="431" y="73"/>
                  </a:lnTo>
                  <a:lnTo>
                    <a:pt x="432" y="76"/>
                  </a:lnTo>
                  <a:lnTo>
                    <a:pt x="433" y="79"/>
                  </a:lnTo>
                  <a:lnTo>
                    <a:pt x="434" y="84"/>
                  </a:lnTo>
                  <a:lnTo>
                    <a:pt x="435" y="86"/>
                  </a:lnTo>
                  <a:lnTo>
                    <a:pt x="436" y="89"/>
                  </a:lnTo>
                  <a:lnTo>
                    <a:pt x="437" y="96"/>
                  </a:lnTo>
                  <a:lnTo>
                    <a:pt x="439" y="100"/>
                  </a:lnTo>
                  <a:lnTo>
                    <a:pt x="439" y="104"/>
                  </a:lnTo>
                  <a:lnTo>
                    <a:pt x="440" y="107"/>
                  </a:lnTo>
                  <a:lnTo>
                    <a:pt x="440" y="111"/>
                  </a:lnTo>
                  <a:lnTo>
                    <a:pt x="442" y="124"/>
                  </a:lnTo>
                  <a:lnTo>
                    <a:pt x="443" y="140"/>
                  </a:lnTo>
                  <a:lnTo>
                    <a:pt x="443" y="154"/>
                  </a:lnTo>
                  <a:lnTo>
                    <a:pt x="443" y="162"/>
                  </a:lnTo>
                  <a:lnTo>
                    <a:pt x="442" y="168"/>
                  </a:lnTo>
                  <a:lnTo>
                    <a:pt x="441" y="177"/>
                  </a:lnTo>
                  <a:lnTo>
                    <a:pt x="440" y="181"/>
                  </a:lnTo>
                  <a:lnTo>
                    <a:pt x="440" y="185"/>
                  </a:lnTo>
                  <a:lnTo>
                    <a:pt x="439" y="189"/>
                  </a:lnTo>
                  <a:lnTo>
                    <a:pt x="437" y="195"/>
                  </a:lnTo>
                  <a:lnTo>
                    <a:pt x="436" y="199"/>
                  </a:lnTo>
                  <a:lnTo>
                    <a:pt x="435" y="203"/>
                  </a:lnTo>
                  <a:lnTo>
                    <a:pt x="433" y="207"/>
                  </a:lnTo>
                  <a:lnTo>
                    <a:pt x="432" y="213"/>
                  </a:lnTo>
                  <a:lnTo>
                    <a:pt x="431" y="217"/>
                  </a:lnTo>
                  <a:lnTo>
                    <a:pt x="429" y="222"/>
                  </a:lnTo>
                  <a:lnTo>
                    <a:pt x="427" y="226"/>
                  </a:lnTo>
                  <a:lnTo>
                    <a:pt x="425" y="231"/>
                  </a:lnTo>
                  <a:lnTo>
                    <a:pt x="424" y="236"/>
                  </a:lnTo>
                  <a:lnTo>
                    <a:pt x="422" y="240"/>
                  </a:lnTo>
                  <a:lnTo>
                    <a:pt x="420" y="242"/>
                  </a:lnTo>
                  <a:lnTo>
                    <a:pt x="417" y="247"/>
                  </a:lnTo>
                  <a:lnTo>
                    <a:pt x="415" y="252"/>
                  </a:lnTo>
                  <a:lnTo>
                    <a:pt x="412" y="255"/>
                  </a:lnTo>
                  <a:lnTo>
                    <a:pt x="410" y="259"/>
                  </a:lnTo>
                  <a:lnTo>
                    <a:pt x="407" y="262"/>
                  </a:lnTo>
                  <a:lnTo>
                    <a:pt x="405" y="265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6" y="275"/>
                  </a:lnTo>
                  <a:lnTo>
                    <a:pt x="390" y="280"/>
                  </a:lnTo>
                  <a:lnTo>
                    <a:pt x="385" y="284"/>
                  </a:lnTo>
                  <a:lnTo>
                    <a:pt x="378" y="289"/>
                  </a:lnTo>
                  <a:lnTo>
                    <a:pt x="373" y="291"/>
                  </a:lnTo>
                  <a:lnTo>
                    <a:pt x="367" y="294"/>
                  </a:lnTo>
                  <a:lnTo>
                    <a:pt x="333" y="283"/>
                  </a:lnTo>
                  <a:lnTo>
                    <a:pt x="0" y="212"/>
                  </a:lnTo>
                  <a:lnTo>
                    <a:pt x="0" y="158"/>
                  </a:lnTo>
                  <a:lnTo>
                    <a:pt x="333" y="191"/>
                  </a:lnTo>
                  <a:lnTo>
                    <a:pt x="352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" name="Freeform 1963"/>
            <p:cNvSpPr>
              <a:spLocks/>
            </p:cNvSpPr>
            <p:nvPr/>
          </p:nvSpPr>
          <p:spPr bwMode="auto">
            <a:xfrm>
              <a:off x="963" y="487"/>
              <a:ext cx="154" cy="28"/>
            </a:xfrm>
            <a:custGeom>
              <a:avLst/>
              <a:gdLst>
                <a:gd name="T0" fmla="*/ 0 w 307"/>
                <a:gd name="T1" fmla="*/ 28 h 57"/>
                <a:gd name="T2" fmla="*/ 0 w 307"/>
                <a:gd name="T3" fmla="*/ 0 h 57"/>
                <a:gd name="T4" fmla="*/ 154 w 307"/>
                <a:gd name="T5" fmla="*/ 0 h 57"/>
                <a:gd name="T6" fmla="*/ 154 w 307"/>
                <a:gd name="T7" fmla="*/ 28 h 57"/>
                <a:gd name="T8" fmla="*/ 0 w 307"/>
                <a:gd name="T9" fmla="*/ 28 h 57"/>
                <a:gd name="T10" fmla="*/ 0 w 307"/>
                <a:gd name="T11" fmla="*/ 2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57"/>
                <a:gd name="T20" fmla="*/ 307 w 30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57">
                  <a:moveTo>
                    <a:pt x="0" y="57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" name="Freeform 1964"/>
            <p:cNvSpPr>
              <a:spLocks/>
            </p:cNvSpPr>
            <p:nvPr/>
          </p:nvSpPr>
          <p:spPr bwMode="auto">
            <a:xfrm>
              <a:off x="932" y="507"/>
              <a:ext cx="62" cy="36"/>
            </a:xfrm>
            <a:custGeom>
              <a:avLst/>
              <a:gdLst>
                <a:gd name="T0" fmla="*/ 0 w 124"/>
                <a:gd name="T1" fmla="*/ 36 h 72"/>
                <a:gd name="T2" fmla="*/ 31 w 124"/>
                <a:gd name="T3" fmla="*/ 0 h 72"/>
                <a:gd name="T4" fmla="*/ 62 w 124"/>
                <a:gd name="T5" fmla="*/ 0 h 72"/>
                <a:gd name="T6" fmla="*/ 31 w 124"/>
                <a:gd name="T7" fmla="*/ 36 h 72"/>
                <a:gd name="T8" fmla="*/ 0 w 124"/>
                <a:gd name="T9" fmla="*/ 36 h 72"/>
                <a:gd name="T10" fmla="*/ 0 w 124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72"/>
                <a:gd name="T20" fmla="*/ 124 w 1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72">
                  <a:moveTo>
                    <a:pt x="0" y="72"/>
                  </a:moveTo>
                  <a:lnTo>
                    <a:pt x="63" y="0"/>
                  </a:lnTo>
                  <a:lnTo>
                    <a:pt x="124" y="0"/>
                  </a:lnTo>
                  <a:lnTo>
                    <a:pt x="6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" name="Freeform 1965"/>
            <p:cNvSpPr>
              <a:spLocks/>
            </p:cNvSpPr>
            <p:nvPr/>
          </p:nvSpPr>
          <p:spPr bwMode="auto">
            <a:xfrm>
              <a:off x="1086" y="507"/>
              <a:ext cx="62" cy="36"/>
            </a:xfrm>
            <a:custGeom>
              <a:avLst/>
              <a:gdLst>
                <a:gd name="T0" fmla="*/ 0 w 122"/>
                <a:gd name="T1" fmla="*/ 0 h 72"/>
                <a:gd name="T2" fmla="*/ 31 w 122"/>
                <a:gd name="T3" fmla="*/ 36 h 72"/>
                <a:gd name="T4" fmla="*/ 62 w 122"/>
                <a:gd name="T5" fmla="*/ 36 h 72"/>
                <a:gd name="T6" fmla="*/ 31 w 122"/>
                <a:gd name="T7" fmla="*/ 0 h 72"/>
                <a:gd name="T8" fmla="*/ 0 w 122"/>
                <a:gd name="T9" fmla="*/ 0 h 72"/>
                <a:gd name="T10" fmla="*/ 0 w 12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72"/>
                <a:gd name="T20" fmla="*/ 122 w 12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72">
                  <a:moveTo>
                    <a:pt x="0" y="0"/>
                  </a:moveTo>
                  <a:lnTo>
                    <a:pt x="61" y="72"/>
                  </a:lnTo>
                  <a:lnTo>
                    <a:pt x="122" y="72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" name="Freeform 1966"/>
            <p:cNvSpPr>
              <a:spLocks/>
            </p:cNvSpPr>
            <p:nvPr/>
          </p:nvSpPr>
          <p:spPr bwMode="auto">
            <a:xfrm>
              <a:off x="722" y="613"/>
              <a:ext cx="87" cy="317"/>
            </a:xfrm>
            <a:custGeom>
              <a:avLst/>
              <a:gdLst>
                <a:gd name="T0" fmla="*/ 0 w 174"/>
                <a:gd name="T1" fmla="*/ 0 h 632"/>
                <a:gd name="T2" fmla="*/ 0 w 174"/>
                <a:gd name="T3" fmla="*/ 317 h 632"/>
                <a:gd name="T4" fmla="*/ 25 w 174"/>
                <a:gd name="T5" fmla="*/ 317 h 632"/>
                <a:gd name="T6" fmla="*/ 25 w 174"/>
                <a:gd name="T7" fmla="*/ 35 h 632"/>
                <a:gd name="T8" fmla="*/ 56 w 174"/>
                <a:gd name="T9" fmla="*/ 35 h 632"/>
                <a:gd name="T10" fmla="*/ 87 w 174"/>
                <a:gd name="T11" fmla="*/ 35 h 632"/>
                <a:gd name="T12" fmla="*/ 87 w 174"/>
                <a:gd name="T13" fmla="*/ 0 h 632"/>
                <a:gd name="T14" fmla="*/ 0 w 174"/>
                <a:gd name="T15" fmla="*/ 0 h 632"/>
                <a:gd name="T16" fmla="*/ 0 w 174"/>
                <a:gd name="T17" fmla="*/ 0 h 6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32"/>
                <a:gd name="T29" fmla="*/ 174 w 174"/>
                <a:gd name="T30" fmla="*/ 632 h 6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32">
                  <a:moveTo>
                    <a:pt x="0" y="0"/>
                  </a:moveTo>
                  <a:lnTo>
                    <a:pt x="0" y="632"/>
                  </a:lnTo>
                  <a:lnTo>
                    <a:pt x="51" y="632"/>
                  </a:lnTo>
                  <a:lnTo>
                    <a:pt x="51" y="69"/>
                  </a:lnTo>
                  <a:lnTo>
                    <a:pt x="112" y="69"/>
                  </a:lnTo>
                  <a:lnTo>
                    <a:pt x="174" y="69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" name="Freeform 1967"/>
            <p:cNvSpPr>
              <a:spLocks/>
            </p:cNvSpPr>
            <p:nvPr/>
          </p:nvSpPr>
          <p:spPr bwMode="auto">
            <a:xfrm>
              <a:off x="1206" y="969"/>
              <a:ext cx="184" cy="106"/>
            </a:xfrm>
            <a:custGeom>
              <a:avLst/>
              <a:gdLst>
                <a:gd name="T0" fmla="*/ 147 w 369"/>
                <a:gd name="T1" fmla="*/ 0 h 212"/>
                <a:gd name="T2" fmla="*/ 147 w 369"/>
                <a:gd name="T3" fmla="*/ 36 h 212"/>
                <a:gd name="T4" fmla="*/ 29 w 369"/>
                <a:gd name="T5" fmla="*/ 36 h 212"/>
                <a:gd name="T6" fmla="*/ 29 w 369"/>
                <a:gd name="T7" fmla="*/ 86 h 212"/>
                <a:gd name="T8" fmla="*/ 159 w 369"/>
                <a:gd name="T9" fmla="*/ 89 h 212"/>
                <a:gd name="T10" fmla="*/ 159 w 369"/>
                <a:gd name="T11" fmla="*/ 0 h 212"/>
                <a:gd name="T12" fmla="*/ 184 w 369"/>
                <a:gd name="T13" fmla="*/ 0 h 212"/>
                <a:gd name="T14" fmla="*/ 184 w 369"/>
                <a:gd name="T15" fmla="*/ 106 h 212"/>
                <a:gd name="T16" fmla="*/ 0 w 369"/>
                <a:gd name="T17" fmla="*/ 106 h 212"/>
                <a:gd name="T18" fmla="*/ 0 w 369"/>
                <a:gd name="T19" fmla="*/ 0 h 212"/>
                <a:gd name="T20" fmla="*/ 147 w 369"/>
                <a:gd name="T21" fmla="*/ 0 h 212"/>
                <a:gd name="T22" fmla="*/ 147 w 369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9"/>
                <a:gd name="T37" fmla="*/ 0 h 212"/>
                <a:gd name="T38" fmla="*/ 369 w 369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9" h="212">
                  <a:moveTo>
                    <a:pt x="295" y="0"/>
                  </a:moveTo>
                  <a:lnTo>
                    <a:pt x="294" y="71"/>
                  </a:lnTo>
                  <a:lnTo>
                    <a:pt x="58" y="71"/>
                  </a:lnTo>
                  <a:lnTo>
                    <a:pt x="58" y="172"/>
                  </a:lnTo>
                  <a:lnTo>
                    <a:pt x="319" y="177"/>
                  </a:lnTo>
                  <a:lnTo>
                    <a:pt x="318" y="0"/>
                  </a:lnTo>
                  <a:lnTo>
                    <a:pt x="369" y="0"/>
                  </a:lnTo>
                  <a:lnTo>
                    <a:pt x="369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" name="Freeform 1968"/>
            <p:cNvSpPr>
              <a:spLocks/>
            </p:cNvSpPr>
            <p:nvPr/>
          </p:nvSpPr>
          <p:spPr bwMode="auto">
            <a:xfrm>
              <a:off x="799" y="564"/>
              <a:ext cx="344" cy="153"/>
            </a:xfrm>
            <a:custGeom>
              <a:avLst/>
              <a:gdLst>
                <a:gd name="T0" fmla="*/ 2 w 690"/>
                <a:gd name="T1" fmla="*/ 94 h 306"/>
                <a:gd name="T2" fmla="*/ 0 w 690"/>
                <a:gd name="T3" fmla="*/ 153 h 306"/>
                <a:gd name="T4" fmla="*/ 117 w 690"/>
                <a:gd name="T5" fmla="*/ 153 h 306"/>
                <a:gd name="T6" fmla="*/ 138 w 690"/>
                <a:gd name="T7" fmla="*/ 146 h 306"/>
                <a:gd name="T8" fmla="*/ 155 w 690"/>
                <a:gd name="T9" fmla="*/ 130 h 306"/>
                <a:gd name="T10" fmla="*/ 165 w 690"/>
                <a:gd name="T11" fmla="*/ 105 h 306"/>
                <a:gd name="T12" fmla="*/ 169 w 690"/>
                <a:gd name="T13" fmla="*/ 77 h 306"/>
                <a:gd name="T14" fmla="*/ 175 w 690"/>
                <a:gd name="T15" fmla="*/ 45 h 306"/>
                <a:gd name="T16" fmla="*/ 187 w 690"/>
                <a:gd name="T17" fmla="*/ 36 h 306"/>
                <a:gd name="T18" fmla="*/ 208 w 690"/>
                <a:gd name="T19" fmla="*/ 33 h 306"/>
                <a:gd name="T20" fmla="*/ 280 w 690"/>
                <a:gd name="T21" fmla="*/ 33 h 306"/>
                <a:gd name="T22" fmla="*/ 298 w 690"/>
                <a:gd name="T23" fmla="*/ 42 h 306"/>
                <a:gd name="T24" fmla="*/ 308 w 690"/>
                <a:gd name="T25" fmla="*/ 58 h 306"/>
                <a:gd name="T26" fmla="*/ 321 w 690"/>
                <a:gd name="T27" fmla="*/ 82 h 306"/>
                <a:gd name="T28" fmla="*/ 344 w 690"/>
                <a:gd name="T29" fmla="*/ 97 h 306"/>
                <a:gd name="T30" fmla="*/ 326 w 690"/>
                <a:gd name="T31" fmla="*/ 5 h 306"/>
                <a:gd name="T32" fmla="*/ 158 w 690"/>
                <a:gd name="T33" fmla="*/ 0 h 306"/>
                <a:gd name="T34" fmla="*/ 123 w 690"/>
                <a:gd name="T35" fmla="*/ 71 h 306"/>
                <a:gd name="T36" fmla="*/ 105 w 690"/>
                <a:gd name="T37" fmla="*/ 85 h 306"/>
                <a:gd name="T38" fmla="*/ 2 w 690"/>
                <a:gd name="T39" fmla="*/ 94 h 306"/>
                <a:gd name="T40" fmla="*/ 2 w 690"/>
                <a:gd name="T41" fmla="*/ 94 h 3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0"/>
                <a:gd name="T64" fmla="*/ 0 h 306"/>
                <a:gd name="T65" fmla="*/ 690 w 690"/>
                <a:gd name="T66" fmla="*/ 306 h 3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0" h="306">
                  <a:moveTo>
                    <a:pt x="4" y="188"/>
                  </a:moveTo>
                  <a:lnTo>
                    <a:pt x="0" y="306"/>
                  </a:lnTo>
                  <a:lnTo>
                    <a:pt x="234" y="306"/>
                  </a:lnTo>
                  <a:lnTo>
                    <a:pt x="277" y="292"/>
                  </a:lnTo>
                  <a:lnTo>
                    <a:pt x="310" y="259"/>
                  </a:lnTo>
                  <a:lnTo>
                    <a:pt x="330" y="210"/>
                  </a:lnTo>
                  <a:lnTo>
                    <a:pt x="338" y="155"/>
                  </a:lnTo>
                  <a:lnTo>
                    <a:pt x="352" y="91"/>
                  </a:lnTo>
                  <a:lnTo>
                    <a:pt x="375" y="72"/>
                  </a:lnTo>
                  <a:lnTo>
                    <a:pt x="417" y="66"/>
                  </a:lnTo>
                  <a:lnTo>
                    <a:pt x="562" y="66"/>
                  </a:lnTo>
                  <a:lnTo>
                    <a:pt x="598" y="85"/>
                  </a:lnTo>
                  <a:lnTo>
                    <a:pt x="618" y="116"/>
                  </a:lnTo>
                  <a:lnTo>
                    <a:pt x="643" y="164"/>
                  </a:lnTo>
                  <a:lnTo>
                    <a:pt x="690" y="194"/>
                  </a:lnTo>
                  <a:lnTo>
                    <a:pt x="654" y="10"/>
                  </a:lnTo>
                  <a:lnTo>
                    <a:pt x="316" y="0"/>
                  </a:lnTo>
                  <a:lnTo>
                    <a:pt x="247" y="141"/>
                  </a:lnTo>
                  <a:lnTo>
                    <a:pt x="211" y="171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" name="Freeform 1969"/>
            <p:cNvSpPr>
              <a:spLocks/>
            </p:cNvSpPr>
            <p:nvPr/>
          </p:nvSpPr>
          <p:spPr bwMode="auto">
            <a:xfrm>
              <a:off x="1160" y="669"/>
              <a:ext cx="184" cy="308"/>
            </a:xfrm>
            <a:custGeom>
              <a:avLst/>
              <a:gdLst>
                <a:gd name="T0" fmla="*/ 34 w 367"/>
                <a:gd name="T1" fmla="*/ 0 h 614"/>
                <a:gd name="T2" fmla="*/ 0 w 367"/>
                <a:gd name="T3" fmla="*/ 9 h 614"/>
                <a:gd name="T4" fmla="*/ 38 w 367"/>
                <a:gd name="T5" fmla="*/ 37 h 614"/>
                <a:gd name="T6" fmla="*/ 76 w 367"/>
                <a:gd name="T7" fmla="*/ 37 h 614"/>
                <a:gd name="T8" fmla="*/ 107 w 367"/>
                <a:gd name="T9" fmla="*/ 50 h 614"/>
                <a:gd name="T10" fmla="*/ 131 w 367"/>
                <a:gd name="T11" fmla="*/ 72 h 614"/>
                <a:gd name="T12" fmla="*/ 144 w 367"/>
                <a:gd name="T13" fmla="*/ 104 h 614"/>
                <a:gd name="T14" fmla="*/ 144 w 367"/>
                <a:gd name="T15" fmla="*/ 306 h 614"/>
                <a:gd name="T16" fmla="*/ 184 w 367"/>
                <a:gd name="T17" fmla="*/ 308 h 614"/>
                <a:gd name="T18" fmla="*/ 180 w 367"/>
                <a:gd name="T19" fmla="*/ 63 h 614"/>
                <a:gd name="T20" fmla="*/ 107 w 367"/>
                <a:gd name="T21" fmla="*/ 5 h 614"/>
                <a:gd name="T22" fmla="*/ 34 w 367"/>
                <a:gd name="T23" fmla="*/ 0 h 614"/>
                <a:gd name="T24" fmla="*/ 34 w 367"/>
                <a:gd name="T25" fmla="*/ 0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614"/>
                <a:gd name="T41" fmla="*/ 367 w 367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614">
                  <a:moveTo>
                    <a:pt x="68" y="0"/>
                  </a:moveTo>
                  <a:lnTo>
                    <a:pt x="0" y="17"/>
                  </a:lnTo>
                  <a:lnTo>
                    <a:pt x="75" y="73"/>
                  </a:lnTo>
                  <a:lnTo>
                    <a:pt x="151" y="73"/>
                  </a:lnTo>
                  <a:lnTo>
                    <a:pt x="213" y="99"/>
                  </a:lnTo>
                  <a:lnTo>
                    <a:pt x="262" y="144"/>
                  </a:lnTo>
                  <a:lnTo>
                    <a:pt x="288" y="208"/>
                  </a:lnTo>
                  <a:lnTo>
                    <a:pt x="288" y="611"/>
                  </a:lnTo>
                  <a:lnTo>
                    <a:pt x="367" y="614"/>
                  </a:lnTo>
                  <a:lnTo>
                    <a:pt x="360" y="125"/>
                  </a:lnTo>
                  <a:lnTo>
                    <a:pt x="213" y="1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" name="Freeform 1970"/>
            <p:cNvSpPr>
              <a:spLocks/>
            </p:cNvSpPr>
            <p:nvPr/>
          </p:nvSpPr>
          <p:spPr bwMode="auto">
            <a:xfrm>
              <a:off x="932" y="543"/>
              <a:ext cx="216" cy="35"/>
            </a:xfrm>
            <a:custGeom>
              <a:avLst/>
              <a:gdLst>
                <a:gd name="T0" fmla="*/ 0 w 431"/>
                <a:gd name="T1" fmla="*/ 35 h 70"/>
                <a:gd name="T2" fmla="*/ 216 w 431"/>
                <a:gd name="T3" fmla="*/ 35 h 70"/>
                <a:gd name="T4" fmla="*/ 216 w 431"/>
                <a:gd name="T5" fmla="*/ 0 h 70"/>
                <a:gd name="T6" fmla="*/ 0 w 431"/>
                <a:gd name="T7" fmla="*/ 0 h 70"/>
                <a:gd name="T8" fmla="*/ 0 w 431"/>
                <a:gd name="T9" fmla="*/ 35 h 70"/>
                <a:gd name="T10" fmla="*/ 0 w 431"/>
                <a:gd name="T11" fmla="*/ 35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70"/>
                <a:gd name="T20" fmla="*/ 431 w 4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70">
                  <a:moveTo>
                    <a:pt x="0" y="70"/>
                  </a:moveTo>
                  <a:lnTo>
                    <a:pt x="431" y="70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" name="Freeform 1971"/>
            <p:cNvSpPr>
              <a:spLocks/>
            </p:cNvSpPr>
            <p:nvPr/>
          </p:nvSpPr>
          <p:spPr bwMode="auto">
            <a:xfrm>
              <a:off x="778" y="631"/>
              <a:ext cx="31" cy="251"/>
            </a:xfrm>
            <a:custGeom>
              <a:avLst/>
              <a:gdLst>
                <a:gd name="T0" fmla="*/ 31 w 62"/>
                <a:gd name="T1" fmla="*/ 2 h 500"/>
                <a:gd name="T2" fmla="*/ 31 w 62"/>
                <a:gd name="T3" fmla="*/ 251 h 500"/>
                <a:gd name="T4" fmla="*/ 0 w 62"/>
                <a:gd name="T5" fmla="*/ 246 h 500"/>
                <a:gd name="T6" fmla="*/ 0 w 62"/>
                <a:gd name="T7" fmla="*/ 0 h 500"/>
                <a:gd name="T8" fmla="*/ 31 w 62"/>
                <a:gd name="T9" fmla="*/ 2 h 500"/>
                <a:gd name="T10" fmla="*/ 31 w 62"/>
                <a:gd name="T11" fmla="*/ 2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00"/>
                <a:gd name="T20" fmla="*/ 62 w 62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00">
                  <a:moveTo>
                    <a:pt x="62" y="4"/>
                  </a:moveTo>
                  <a:lnTo>
                    <a:pt x="62" y="50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" name="Freeform 1972"/>
            <p:cNvSpPr>
              <a:spLocks/>
            </p:cNvSpPr>
            <p:nvPr/>
          </p:nvSpPr>
          <p:spPr bwMode="auto">
            <a:xfrm>
              <a:off x="1115" y="602"/>
              <a:ext cx="258" cy="493"/>
            </a:xfrm>
            <a:custGeom>
              <a:avLst/>
              <a:gdLst>
                <a:gd name="T0" fmla="*/ 135 w 516"/>
                <a:gd name="T1" fmla="*/ 358 h 985"/>
                <a:gd name="T2" fmla="*/ 227 w 516"/>
                <a:gd name="T3" fmla="*/ 208 h 985"/>
                <a:gd name="T4" fmla="*/ 225 w 516"/>
                <a:gd name="T5" fmla="*/ 199 h 985"/>
                <a:gd name="T6" fmla="*/ 222 w 516"/>
                <a:gd name="T7" fmla="*/ 191 h 985"/>
                <a:gd name="T8" fmla="*/ 220 w 516"/>
                <a:gd name="T9" fmla="*/ 184 h 985"/>
                <a:gd name="T10" fmla="*/ 218 w 516"/>
                <a:gd name="T11" fmla="*/ 178 h 985"/>
                <a:gd name="T12" fmla="*/ 215 w 516"/>
                <a:gd name="T13" fmla="*/ 171 h 985"/>
                <a:gd name="T14" fmla="*/ 211 w 516"/>
                <a:gd name="T15" fmla="*/ 163 h 985"/>
                <a:gd name="T16" fmla="*/ 207 w 516"/>
                <a:gd name="T17" fmla="*/ 157 h 985"/>
                <a:gd name="T18" fmla="*/ 202 w 516"/>
                <a:gd name="T19" fmla="*/ 150 h 985"/>
                <a:gd name="T20" fmla="*/ 197 w 516"/>
                <a:gd name="T21" fmla="*/ 144 h 985"/>
                <a:gd name="T22" fmla="*/ 188 w 516"/>
                <a:gd name="T23" fmla="*/ 134 h 985"/>
                <a:gd name="T24" fmla="*/ 178 w 516"/>
                <a:gd name="T25" fmla="*/ 125 h 985"/>
                <a:gd name="T26" fmla="*/ 166 w 516"/>
                <a:gd name="T27" fmla="*/ 118 h 985"/>
                <a:gd name="T28" fmla="*/ 152 w 516"/>
                <a:gd name="T29" fmla="*/ 111 h 985"/>
                <a:gd name="T30" fmla="*/ 115 w 516"/>
                <a:gd name="T31" fmla="*/ 105 h 985"/>
                <a:gd name="T32" fmla="*/ 55 w 516"/>
                <a:gd name="T33" fmla="*/ 102 h 985"/>
                <a:gd name="T34" fmla="*/ 41 w 516"/>
                <a:gd name="T35" fmla="*/ 93 h 985"/>
                <a:gd name="T36" fmla="*/ 34 w 516"/>
                <a:gd name="T37" fmla="*/ 86 h 985"/>
                <a:gd name="T38" fmla="*/ 29 w 516"/>
                <a:gd name="T39" fmla="*/ 78 h 985"/>
                <a:gd name="T40" fmla="*/ 27 w 516"/>
                <a:gd name="T41" fmla="*/ 66 h 985"/>
                <a:gd name="T42" fmla="*/ 23 w 516"/>
                <a:gd name="T43" fmla="*/ 44 h 985"/>
                <a:gd name="T44" fmla="*/ 22 w 516"/>
                <a:gd name="T45" fmla="*/ 37 h 985"/>
                <a:gd name="T46" fmla="*/ 20 w 516"/>
                <a:gd name="T47" fmla="*/ 30 h 985"/>
                <a:gd name="T48" fmla="*/ 18 w 516"/>
                <a:gd name="T49" fmla="*/ 25 h 985"/>
                <a:gd name="T50" fmla="*/ 16 w 516"/>
                <a:gd name="T51" fmla="*/ 18 h 985"/>
                <a:gd name="T52" fmla="*/ 12 w 516"/>
                <a:gd name="T53" fmla="*/ 11 h 985"/>
                <a:gd name="T54" fmla="*/ 5 w 516"/>
                <a:gd name="T55" fmla="*/ 3 h 985"/>
                <a:gd name="T56" fmla="*/ 44 w 516"/>
                <a:gd name="T57" fmla="*/ 2 h 985"/>
                <a:gd name="T58" fmla="*/ 50 w 516"/>
                <a:gd name="T59" fmla="*/ 12 h 985"/>
                <a:gd name="T60" fmla="*/ 52 w 516"/>
                <a:gd name="T61" fmla="*/ 18 h 985"/>
                <a:gd name="T62" fmla="*/ 55 w 516"/>
                <a:gd name="T63" fmla="*/ 25 h 985"/>
                <a:gd name="T64" fmla="*/ 57 w 516"/>
                <a:gd name="T65" fmla="*/ 33 h 985"/>
                <a:gd name="T66" fmla="*/ 59 w 516"/>
                <a:gd name="T67" fmla="*/ 42 h 985"/>
                <a:gd name="T68" fmla="*/ 62 w 516"/>
                <a:gd name="T69" fmla="*/ 50 h 985"/>
                <a:gd name="T70" fmla="*/ 68 w 516"/>
                <a:gd name="T71" fmla="*/ 58 h 985"/>
                <a:gd name="T72" fmla="*/ 76 w 516"/>
                <a:gd name="T73" fmla="*/ 65 h 985"/>
                <a:gd name="T74" fmla="*/ 96 w 516"/>
                <a:gd name="T75" fmla="*/ 71 h 985"/>
                <a:gd name="T76" fmla="*/ 165 w 516"/>
                <a:gd name="T77" fmla="*/ 76 h 985"/>
                <a:gd name="T78" fmla="*/ 184 w 516"/>
                <a:gd name="T79" fmla="*/ 84 h 985"/>
                <a:gd name="T80" fmla="*/ 197 w 516"/>
                <a:gd name="T81" fmla="*/ 93 h 985"/>
                <a:gd name="T82" fmla="*/ 209 w 516"/>
                <a:gd name="T83" fmla="*/ 103 h 985"/>
                <a:gd name="T84" fmla="*/ 218 w 516"/>
                <a:gd name="T85" fmla="*/ 111 h 985"/>
                <a:gd name="T86" fmla="*/ 224 w 516"/>
                <a:gd name="T87" fmla="*/ 117 h 985"/>
                <a:gd name="T88" fmla="*/ 229 w 516"/>
                <a:gd name="T89" fmla="*/ 125 h 985"/>
                <a:gd name="T90" fmla="*/ 234 w 516"/>
                <a:gd name="T91" fmla="*/ 132 h 985"/>
                <a:gd name="T92" fmla="*/ 238 w 516"/>
                <a:gd name="T93" fmla="*/ 140 h 985"/>
                <a:gd name="T94" fmla="*/ 243 w 516"/>
                <a:gd name="T95" fmla="*/ 147 h 985"/>
                <a:gd name="T96" fmla="*/ 246 w 516"/>
                <a:gd name="T97" fmla="*/ 155 h 985"/>
                <a:gd name="T98" fmla="*/ 249 w 516"/>
                <a:gd name="T99" fmla="*/ 163 h 985"/>
                <a:gd name="T100" fmla="*/ 252 w 516"/>
                <a:gd name="T101" fmla="*/ 171 h 985"/>
                <a:gd name="T102" fmla="*/ 253 w 516"/>
                <a:gd name="T103" fmla="*/ 179 h 985"/>
                <a:gd name="T104" fmla="*/ 255 w 516"/>
                <a:gd name="T105" fmla="*/ 187 h 985"/>
                <a:gd name="T106" fmla="*/ 258 w 516"/>
                <a:gd name="T107" fmla="*/ 457 h 985"/>
                <a:gd name="T108" fmla="*/ 104 w 516"/>
                <a:gd name="T109" fmla="*/ 345 h 985"/>
                <a:gd name="T110" fmla="*/ 102 w 516"/>
                <a:gd name="T111" fmla="*/ 336 h 985"/>
                <a:gd name="T112" fmla="*/ 98 w 516"/>
                <a:gd name="T113" fmla="*/ 328 h 985"/>
                <a:gd name="T114" fmla="*/ 89 w 516"/>
                <a:gd name="T115" fmla="*/ 320 h 985"/>
                <a:gd name="T116" fmla="*/ 73 w 516"/>
                <a:gd name="T117" fmla="*/ 281 h 985"/>
                <a:gd name="T118" fmla="*/ 120 w 516"/>
                <a:gd name="T119" fmla="*/ 269 h 985"/>
                <a:gd name="T120" fmla="*/ 132 w 516"/>
                <a:gd name="T121" fmla="*/ 312 h 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6"/>
                <a:gd name="T184" fmla="*/ 0 h 985"/>
                <a:gd name="T185" fmla="*/ 516 w 516"/>
                <a:gd name="T186" fmla="*/ 985 h 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6" h="985">
                  <a:moveTo>
                    <a:pt x="265" y="623"/>
                  </a:moveTo>
                  <a:lnTo>
                    <a:pt x="268" y="651"/>
                  </a:lnTo>
                  <a:lnTo>
                    <a:pt x="268" y="678"/>
                  </a:lnTo>
                  <a:lnTo>
                    <a:pt x="270" y="703"/>
                  </a:lnTo>
                  <a:lnTo>
                    <a:pt x="270" y="716"/>
                  </a:lnTo>
                  <a:lnTo>
                    <a:pt x="270" y="914"/>
                  </a:lnTo>
                  <a:lnTo>
                    <a:pt x="455" y="914"/>
                  </a:lnTo>
                  <a:lnTo>
                    <a:pt x="455" y="507"/>
                  </a:lnTo>
                  <a:lnTo>
                    <a:pt x="455" y="421"/>
                  </a:lnTo>
                  <a:lnTo>
                    <a:pt x="454" y="416"/>
                  </a:lnTo>
                  <a:lnTo>
                    <a:pt x="453" y="410"/>
                  </a:lnTo>
                  <a:lnTo>
                    <a:pt x="452" y="407"/>
                  </a:lnTo>
                  <a:lnTo>
                    <a:pt x="451" y="403"/>
                  </a:lnTo>
                  <a:lnTo>
                    <a:pt x="451" y="401"/>
                  </a:lnTo>
                  <a:lnTo>
                    <a:pt x="450" y="398"/>
                  </a:lnTo>
                  <a:lnTo>
                    <a:pt x="450" y="395"/>
                  </a:lnTo>
                  <a:lnTo>
                    <a:pt x="449" y="392"/>
                  </a:lnTo>
                  <a:lnTo>
                    <a:pt x="448" y="389"/>
                  </a:lnTo>
                  <a:lnTo>
                    <a:pt x="447" y="385"/>
                  </a:lnTo>
                  <a:lnTo>
                    <a:pt x="445" y="382"/>
                  </a:lnTo>
                  <a:lnTo>
                    <a:pt x="445" y="380"/>
                  </a:lnTo>
                  <a:lnTo>
                    <a:pt x="444" y="377"/>
                  </a:lnTo>
                  <a:lnTo>
                    <a:pt x="443" y="374"/>
                  </a:lnTo>
                  <a:lnTo>
                    <a:pt x="442" y="371"/>
                  </a:lnTo>
                  <a:lnTo>
                    <a:pt x="441" y="368"/>
                  </a:lnTo>
                  <a:lnTo>
                    <a:pt x="440" y="365"/>
                  </a:lnTo>
                  <a:lnTo>
                    <a:pt x="439" y="362"/>
                  </a:lnTo>
                  <a:lnTo>
                    <a:pt x="438" y="360"/>
                  </a:lnTo>
                  <a:lnTo>
                    <a:pt x="437" y="358"/>
                  </a:lnTo>
                  <a:lnTo>
                    <a:pt x="436" y="355"/>
                  </a:lnTo>
                  <a:lnTo>
                    <a:pt x="435" y="352"/>
                  </a:lnTo>
                  <a:lnTo>
                    <a:pt x="434" y="350"/>
                  </a:lnTo>
                  <a:lnTo>
                    <a:pt x="433" y="346"/>
                  </a:lnTo>
                  <a:lnTo>
                    <a:pt x="431" y="344"/>
                  </a:lnTo>
                  <a:lnTo>
                    <a:pt x="430" y="341"/>
                  </a:lnTo>
                  <a:lnTo>
                    <a:pt x="429" y="338"/>
                  </a:lnTo>
                  <a:lnTo>
                    <a:pt x="428" y="336"/>
                  </a:lnTo>
                  <a:lnTo>
                    <a:pt x="424" y="331"/>
                  </a:lnTo>
                  <a:lnTo>
                    <a:pt x="423" y="327"/>
                  </a:lnTo>
                  <a:lnTo>
                    <a:pt x="422" y="325"/>
                  </a:lnTo>
                  <a:lnTo>
                    <a:pt x="420" y="323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6"/>
                  </a:lnTo>
                  <a:lnTo>
                    <a:pt x="414" y="314"/>
                  </a:lnTo>
                  <a:lnTo>
                    <a:pt x="413" y="312"/>
                  </a:lnTo>
                  <a:lnTo>
                    <a:pt x="411" y="308"/>
                  </a:lnTo>
                  <a:lnTo>
                    <a:pt x="410" y="306"/>
                  </a:lnTo>
                  <a:lnTo>
                    <a:pt x="406" y="301"/>
                  </a:lnTo>
                  <a:lnTo>
                    <a:pt x="404" y="299"/>
                  </a:lnTo>
                  <a:lnTo>
                    <a:pt x="402" y="297"/>
                  </a:lnTo>
                  <a:lnTo>
                    <a:pt x="401" y="295"/>
                  </a:lnTo>
                  <a:lnTo>
                    <a:pt x="399" y="293"/>
                  </a:lnTo>
                  <a:lnTo>
                    <a:pt x="397" y="289"/>
                  </a:lnTo>
                  <a:lnTo>
                    <a:pt x="395" y="288"/>
                  </a:lnTo>
                  <a:lnTo>
                    <a:pt x="393" y="284"/>
                  </a:lnTo>
                  <a:lnTo>
                    <a:pt x="388" y="280"/>
                  </a:lnTo>
                  <a:lnTo>
                    <a:pt x="384" y="277"/>
                  </a:lnTo>
                  <a:lnTo>
                    <a:pt x="380" y="272"/>
                  </a:lnTo>
                  <a:lnTo>
                    <a:pt x="377" y="268"/>
                  </a:lnTo>
                  <a:lnTo>
                    <a:pt x="373" y="264"/>
                  </a:lnTo>
                  <a:lnTo>
                    <a:pt x="368" y="261"/>
                  </a:lnTo>
                  <a:lnTo>
                    <a:pt x="364" y="257"/>
                  </a:lnTo>
                  <a:lnTo>
                    <a:pt x="359" y="253"/>
                  </a:lnTo>
                  <a:lnTo>
                    <a:pt x="356" y="250"/>
                  </a:lnTo>
                  <a:lnTo>
                    <a:pt x="351" y="247"/>
                  </a:lnTo>
                  <a:lnTo>
                    <a:pt x="346" y="244"/>
                  </a:lnTo>
                  <a:lnTo>
                    <a:pt x="342" y="242"/>
                  </a:lnTo>
                  <a:lnTo>
                    <a:pt x="338" y="239"/>
                  </a:lnTo>
                  <a:lnTo>
                    <a:pt x="332" y="236"/>
                  </a:lnTo>
                  <a:lnTo>
                    <a:pt x="327" y="233"/>
                  </a:lnTo>
                  <a:lnTo>
                    <a:pt x="323" y="231"/>
                  </a:lnTo>
                  <a:lnTo>
                    <a:pt x="319" y="228"/>
                  </a:lnTo>
                  <a:lnTo>
                    <a:pt x="313" y="226"/>
                  </a:lnTo>
                  <a:lnTo>
                    <a:pt x="304" y="222"/>
                  </a:lnTo>
                  <a:lnTo>
                    <a:pt x="293" y="218"/>
                  </a:lnTo>
                  <a:lnTo>
                    <a:pt x="283" y="215"/>
                  </a:lnTo>
                  <a:lnTo>
                    <a:pt x="273" y="212"/>
                  </a:lnTo>
                  <a:lnTo>
                    <a:pt x="251" y="209"/>
                  </a:lnTo>
                  <a:lnTo>
                    <a:pt x="230" y="209"/>
                  </a:lnTo>
                  <a:lnTo>
                    <a:pt x="208" y="210"/>
                  </a:lnTo>
                  <a:lnTo>
                    <a:pt x="147" y="210"/>
                  </a:lnTo>
                  <a:lnTo>
                    <a:pt x="133" y="209"/>
                  </a:lnTo>
                  <a:lnTo>
                    <a:pt x="118" y="206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96" y="195"/>
                  </a:lnTo>
                  <a:lnTo>
                    <a:pt x="91" y="191"/>
                  </a:lnTo>
                  <a:lnTo>
                    <a:pt x="86" y="188"/>
                  </a:lnTo>
                  <a:lnTo>
                    <a:pt x="83" y="186"/>
                  </a:lnTo>
                  <a:lnTo>
                    <a:pt x="80" y="183"/>
                  </a:lnTo>
                  <a:lnTo>
                    <a:pt x="77" y="181"/>
                  </a:lnTo>
                  <a:lnTo>
                    <a:pt x="75" y="177"/>
                  </a:lnTo>
                  <a:lnTo>
                    <a:pt x="72" y="174"/>
                  </a:lnTo>
                  <a:lnTo>
                    <a:pt x="69" y="171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3"/>
                  </a:lnTo>
                  <a:lnTo>
                    <a:pt x="60" y="159"/>
                  </a:lnTo>
                  <a:lnTo>
                    <a:pt x="59" y="155"/>
                  </a:lnTo>
                  <a:lnTo>
                    <a:pt x="57" y="152"/>
                  </a:lnTo>
                  <a:lnTo>
                    <a:pt x="57" y="148"/>
                  </a:lnTo>
                  <a:lnTo>
                    <a:pt x="56" y="145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53" y="124"/>
                  </a:lnTo>
                  <a:lnTo>
                    <a:pt x="50" y="114"/>
                  </a:lnTo>
                  <a:lnTo>
                    <a:pt x="49" y="103"/>
                  </a:lnTo>
                  <a:lnTo>
                    <a:pt x="47" y="93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5" y="80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40" y="58"/>
                  </a:lnTo>
                  <a:lnTo>
                    <a:pt x="39" y="55"/>
                  </a:lnTo>
                  <a:lnTo>
                    <a:pt x="39" y="53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0" y="15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6"/>
                  </a:lnTo>
                  <a:lnTo>
                    <a:pt x="94" y="11"/>
                  </a:lnTo>
                  <a:lnTo>
                    <a:pt x="96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1" y="25"/>
                  </a:lnTo>
                  <a:lnTo>
                    <a:pt x="102" y="27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5" y="35"/>
                  </a:lnTo>
                  <a:lnTo>
                    <a:pt x="106" y="37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10" y="48"/>
                  </a:lnTo>
                  <a:lnTo>
                    <a:pt x="111" y="50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7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6" y="71"/>
                  </a:lnTo>
                  <a:lnTo>
                    <a:pt x="116" y="75"/>
                  </a:lnTo>
                  <a:lnTo>
                    <a:pt x="117" y="77"/>
                  </a:lnTo>
                  <a:lnTo>
                    <a:pt x="117" y="79"/>
                  </a:lnTo>
                  <a:lnTo>
                    <a:pt x="118" y="84"/>
                  </a:lnTo>
                  <a:lnTo>
                    <a:pt x="119" y="86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3" y="95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7"/>
                  </a:lnTo>
                  <a:lnTo>
                    <a:pt x="133" y="110"/>
                  </a:lnTo>
                  <a:lnTo>
                    <a:pt x="134" y="113"/>
                  </a:lnTo>
                  <a:lnTo>
                    <a:pt x="137" y="116"/>
                  </a:lnTo>
                  <a:lnTo>
                    <a:pt x="139" y="119"/>
                  </a:lnTo>
                  <a:lnTo>
                    <a:pt x="142" y="122"/>
                  </a:lnTo>
                  <a:lnTo>
                    <a:pt x="146" y="125"/>
                  </a:lnTo>
                  <a:lnTo>
                    <a:pt x="149" y="128"/>
                  </a:lnTo>
                  <a:lnTo>
                    <a:pt x="152" y="129"/>
                  </a:lnTo>
                  <a:lnTo>
                    <a:pt x="155" y="131"/>
                  </a:lnTo>
                  <a:lnTo>
                    <a:pt x="163" y="134"/>
                  </a:lnTo>
                  <a:lnTo>
                    <a:pt x="170" y="137"/>
                  </a:lnTo>
                  <a:lnTo>
                    <a:pt x="177" y="140"/>
                  </a:lnTo>
                  <a:lnTo>
                    <a:pt x="193" y="142"/>
                  </a:lnTo>
                  <a:lnTo>
                    <a:pt x="208" y="140"/>
                  </a:lnTo>
                  <a:lnTo>
                    <a:pt x="271" y="140"/>
                  </a:lnTo>
                  <a:lnTo>
                    <a:pt x="295" y="143"/>
                  </a:lnTo>
                  <a:lnTo>
                    <a:pt x="319" y="148"/>
                  </a:lnTo>
                  <a:lnTo>
                    <a:pt x="330" y="152"/>
                  </a:lnTo>
                  <a:lnTo>
                    <a:pt x="342" y="156"/>
                  </a:lnTo>
                  <a:lnTo>
                    <a:pt x="354" y="161"/>
                  </a:lnTo>
                  <a:lnTo>
                    <a:pt x="358" y="164"/>
                  </a:lnTo>
                  <a:lnTo>
                    <a:pt x="364" y="167"/>
                  </a:lnTo>
                  <a:lnTo>
                    <a:pt x="369" y="168"/>
                  </a:lnTo>
                  <a:lnTo>
                    <a:pt x="375" y="171"/>
                  </a:lnTo>
                  <a:lnTo>
                    <a:pt x="380" y="174"/>
                  </a:lnTo>
                  <a:lnTo>
                    <a:pt x="385" y="177"/>
                  </a:lnTo>
                  <a:lnTo>
                    <a:pt x="391" y="182"/>
                  </a:lnTo>
                  <a:lnTo>
                    <a:pt x="395" y="185"/>
                  </a:lnTo>
                  <a:lnTo>
                    <a:pt x="400" y="188"/>
                  </a:lnTo>
                  <a:lnTo>
                    <a:pt x="405" y="193"/>
                  </a:lnTo>
                  <a:lnTo>
                    <a:pt x="410" y="196"/>
                  </a:lnTo>
                  <a:lnTo>
                    <a:pt x="415" y="201"/>
                  </a:lnTo>
                  <a:lnTo>
                    <a:pt x="419" y="205"/>
                  </a:lnTo>
                  <a:lnTo>
                    <a:pt x="424" y="208"/>
                  </a:lnTo>
                  <a:lnTo>
                    <a:pt x="429" y="213"/>
                  </a:lnTo>
                  <a:lnTo>
                    <a:pt x="433" y="218"/>
                  </a:lnTo>
                  <a:lnTo>
                    <a:pt x="435" y="220"/>
                  </a:lnTo>
                  <a:lnTo>
                    <a:pt x="437" y="222"/>
                  </a:lnTo>
                  <a:lnTo>
                    <a:pt x="439" y="225"/>
                  </a:lnTo>
                  <a:lnTo>
                    <a:pt x="441" y="227"/>
                  </a:lnTo>
                  <a:lnTo>
                    <a:pt x="443" y="229"/>
                  </a:lnTo>
                  <a:lnTo>
                    <a:pt x="445" y="232"/>
                  </a:lnTo>
                  <a:lnTo>
                    <a:pt x="448" y="234"/>
                  </a:lnTo>
                  <a:lnTo>
                    <a:pt x="450" y="237"/>
                  </a:lnTo>
                  <a:lnTo>
                    <a:pt x="453" y="243"/>
                  </a:lnTo>
                  <a:lnTo>
                    <a:pt x="455" y="245"/>
                  </a:lnTo>
                  <a:lnTo>
                    <a:pt x="457" y="246"/>
                  </a:lnTo>
                  <a:lnTo>
                    <a:pt x="459" y="249"/>
                  </a:lnTo>
                  <a:lnTo>
                    <a:pt x="461" y="251"/>
                  </a:lnTo>
                  <a:lnTo>
                    <a:pt x="462" y="255"/>
                  </a:lnTo>
                  <a:lnTo>
                    <a:pt x="464" y="258"/>
                  </a:lnTo>
                  <a:lnTo>
                    <a:pt x="467" y="260"/>
                  </a:lnTo>
                  <a:lnTo>
                    <a:pt x="469" y="263"/>
                  </a:lnTo>
                  <a:lnTo>
                    <a:pt x="471" y="268"/>
                  </a:lnTo>
                  <a:lnTo>
                    <a:pt x="473" y="271"/>
                  </a:lnTo>
                  <a:lnTo>
                    <a:pt x="474" y="275"/>
                  </a:lnTo>
                  <a:lnTo>
                    <a:pt x="476" y="278"/>
                  </a:lnTo>
                  <a:lnTo>
                    <a:pt x="477" y="280"/>
                  </a:lnTo>
                  <a:lnTo>
                    <a:pt x="479" y="283"/>
                  </a:lnTo>
                  <a:lnTo>
                    <a:pt x="480" y="286"/>
                  </a:lnTo>
                  <a:lnTo>
                    <a:pt x="482" y="288"/>
                  </a:lnTo>
                  <a:lnTo>
                    <a:pt x="484" y="291"/>
                  </a:lnTo>
                  <a:lnTo>
                    <a:pt x="486" y="294"/>
                  </a:lnTo>
                  <a:lnTo>
                    <a:pt x="487" y="297"/>
                  </a:lnTo>
                  <a:lnTo>
                    <a:pt x="488" y="300"/>
                  </a:lnTo>
                  <a:lnTo>
                    <a:pt x="490" y="303"/>
                  </a:lnTo>
                  <a:lnTo>
                    <a:pt x="491" y="306"/>
                  </a:lnTo>
                  <a:lnTo>
                    <a:pt x="492" y="309"/>
                  </a:lnTo>
                  <a:lnTo>
                    <a:pt x="493" y="313"/>
                  </a:lnTo>
                  <a:lnTo>
                    <a:pt x="494" y="316"/>
                  </a:lnTo>
                  <a:lnTo>
                    <a:pt x="496" y="319"/>
                  </a:lnTo>
                  <a:lnTo>
                    <a:pt x="497" y="322"/>
                  </a:lnTo>
                  <a:lnTo>
                    <a:pt x="498" y="325"/>
                  </a:lnTo>
                  <a:lnTo>
                    <a:pt x="499" y="327"/>
                  </a:lnTo>
                  <a:lnTo>
                    <a:pt x="500" y="331"/>
                  </a:lnTo>
                  <a:lnTo>
                    <a:pt x="501" y="334"/>
                  </a:lnTo>
                  <a:lnTo>
                    <a:pt x="503" y="338"/>
                  </a:lnTo>
                  <a:lnTo>
                    <a:pt x="504" y="341"/>
                  </a:lnTo>
                  <a:lnTo>
                    <a:pt x="505" y="344"/>
                  </a:lnTo>
                  <a:lnTo>
                    <a:pt x="506" y="347"/>
                  </a:lnTo>
                  <a:lnTo>
                    <a:pt x="507" y="351"/>
                  </a:lnTo>
                  <a:lnTo>
                    <a:pt x="507" y="354"/>
                  </a:lnTo>
                  <a:lnTo>
                    <a:pt x="507" y="357"/>
                  </a:lnTo>
                  <a:lnTo>
                    <a:pt x="508" y="361"/>
                  </a:lnTo>
                  <a:lnTo>
                    <a:pt x="509" y="364"/>
                  </a:lnTo>
                  <a:lnTo>
                    <a:pt x="510" y="366"/>
                  </a:lnTo>
                  <a:lnTo>
                    <a:pt x="510" y="371"/>
                  </a:lnTo>
                  <a:lnTo>
                    <a:pt x="511" y="373"/>
                  </a:lnTo>
                  <a:lnTo>
                    <a:pt x="512" y="380"/>
                  </a:lnTo>
                  <a:lnTo>
                    <a:pt x="514" y="395"/>
                  </a:lnTo>
                  <a:lnTo>
                    <a:pt x="516" y="421"/>
                  </a:lnTo>
                  <a:lnTo>
                    <a:pt x="516" y="528"/>
                  </a:lnTo>
                  <a:lnTo>
                    <a:pt x="516" y="914"/>
                  </a:lnTo>
                  <a:lnTo>
                    <a:pt x="516" y="985"/>
                  </a:lnTo>
                  <a:lnTo>
                    <a:pt x="208" y="985"/>
                  </a:lnTo>
                  <a:lnTo>
                    <a:pt x="208" y="718"/>
                  </a:lnTo>
                  <a:lnTo>
                    <a:pt x="208" y="703"/>
                  </a:lnTo>
                  <a:lnTo>
                    <a:pt x="208" y="690"/>
                  </a:lnTo>
                  <a:lnTo>
                    <a:pt x="207" y="683"/>
                  </a:lnTo>
                  <a:lnTo>
                    <a:pt x="207" y="680"/>
                  </a:lnTo>
                  <a:lnTo>
                    <a:pt x="207" y="677"/>
                  </a:lnTo>
                  <a:lnTo>
                    <a:pt x="206" y="675"/>
                  </a:lnTo>
                  <a:lnTo>
                    <a:pt x="205" y="672"/>
                  </a:lnTo>
                  <a:lnTo>
                    <a:pt x="204" y="670"/>
                  </a:lnTo>
                  <a:lnTo>
                    <a:pt x="203" y="666"/>
                  </a:lnTo>
                  <a:lnTo>
                    <a:pt x="200" y="663"/>
                  </a:lnTo>
                  <a:lnTo>
                    <a:pt x="199" y="661"/>
                  </a:lnTo>
                  <a:lnTo>
                    <a:pt x="196" y="656"/>
                  </a:lnTo>
                  <a:lnTo>
                    <a:pt x="194" y="654"/>
                  </a:lnTo>
                  <a:lnTo>
                    <a:pt x="192" y="652"/>
                  </a:lnTo>
                  <a:lnTo>
                    <a:pt x="188" y="647"/>
                  </a:lnTo>
                  <a:lnTo>
                    <a:pt x="184" y="643"/>
                  </a:lnTo>
                  <a:lnTo>
                    <a:pt x="178" y="640"/>
                  </a:lnTo>
                  <a:lnTo>
                    <a:pt x="174" y="638"/>
                  </a:lnTo>
                  <a:lnTo>
                    <a:pt x="170" y="636"/>
                  </a:lnTo>
                  <a:lnTo>
                    <a:pt x="158" y="634"/>
                  </a:lnTo>
                  <a:lnTo>
                    <a:pt x="147" y="634"/>
                  </a:lnTo>
                  <a:lnTo>
                    <a:pt x="146" y="562"/>
                  </a:lnTo>
                  <a:lnTo>
                    <a:pt x="153" y="509"/>
                  </a:lnTo>
                  <a:lnTo>
                    <a:pt x="188" y="509"/>
                  </a:lnTo>
                  <a:lnTo>
                    <a:pt x="212" y="516"/>
                  </a:lnTo>
                  <a:lnTo>
                    <a:pt x="227" y="524"/>
                  </a:lnTo>
                  <a:lnTo>
                    <a:pt x="240" y="538"/>
                  </a:lnTo>
                  <a:lnTo>
                    <a:pt x="250" y="556"/>
                  </a:lnTo>
                  <a:lnTo>
                    <a:pt x="255" y="571"/>
                  </a:lnTo>
                  <a:lnTo>
                    <a:pt x="262" y="597"/>
                  </a:lnTo>
                  <a:lnTo>
                    <a:pt x="265" y="62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" name="Freeform 1973"/>
            <p:cNvSpPr>
              <a:spLocks/>
            </p:cNvSpPr>
            <p:nvPr/>
          </p:nvSpPr>
          <p:spPr bwMode="auto">
            <a:xfrm>
              <a:off x="778" y="578"/>
              <a:ext cx="197" cy="105"/>
            </a:xfrm>
            <a:custGeom>
              <a:avLst/>
              <a:gdLst>
                <a:gd name="T0" fmla="*/ 93 w 394"/>
                <a:gd name="T1" fmla="*/ 70 h 210"/>
                <a:gd name="T2" fmla="*/ 108 w 394"/>
                <a:gd name="T3" fmla="*/ 70 h 210"/>
                <a:gd name="T4" fmla="*/ 119 w 394"/>
                <a:gd name="T5" fmla="*/ 66 h 210"/>
                <a:gd name="T6" fmla="*/ 124 w 394"/>
                <a:gd name="T7" fmla="*/ 62 h 210"/>
                <a:gd name="T8" fmla="*/ 127 w 394"/>
                <a:gd name="T9" fmla="*/ 59 h 210"/>
                <a:gd name="T10" fmla="*/ 130 w 394"/>
                <a:gd name="T11" fmla="*/ 56 h 210"/>
                <a:gd name="T12" fmla="*/ 132 w 394"/>
                <a:gd name="T13" fmla="*/ 53 h 210"/>
                <a:gd name="T14" fmla="*/ 134 w 394"/>
                <a:gd name="T15" fmla="*/ 50 h 210"/>
                <a:gd name="T16" fmla="*/ 136 w 394"/>
                <a:gd name="T17" fmla="*/ 46 h 210"/>
                <a:gd name="T18" fmla="*/ 138 w 394"/>
                <a:gd name="T19" fmla="*/ 42 h 210"/>
                <a:gd name="T20" fmla="*/ 139 w 394"/>
                <a:gd name="T21" fmla="*/ 38 h 210"/>
                <a:gd name="T22" fmla="*/ 140 w 394"/>
                <a:gd name="T23" fmla="*/ 33 h 210"/>
                <a:gd name="T24" fmla="*/ 141 w 394"/>
                <a:gd name="T25" fmla="*/ 29 h 210"/>
                <a:gd name="T26" fmla="*/ 141 w 394"/>
                <a:gd name="T27" fmla="*/ 27 h 210"/>
                <a:gd name="T28" fmla="*/ 142 w 394"/>
                <a:gd name="T29" fmla="*/ 25 h 210"/>
                <a:gd name="T30" fmla="*/ 143 w 394"/>
                <a:gd name="T31" fmla="*/ 22 h 210"/>
                <a:gd name="T32" fmla="*/ 143 w 394"/>
                <a:gd name="T33" fmla="*/ 20 h 210"/>
                <a:gd name="T34" fmla="*/ 144 w 394"/>
                <a:gd name="T35" fmla="*/ 18 h 210"/>
                <a:gd name="T36" fmla="*/ 145 w 394"/>
                <a:gd name="T37" fmla="*/ 15 h 210"/>
                <a:gd name="T38" fmla="*/ 147 w 394"/>
                <a:gd name="T39" fmla="*/ 12 h 210"/>
                <a:gd name="T40" fmla="*/ 149 w 394"/>
                <a:gd name="T41" fmla="*/ 10 h 210"/>
                <a:gd name="T42" fmla="*/ 150 w 394"/>
                <a:gd name="T43" fmla="*/ 7 h 210"/>
                <a:gd name="T44" fmla="*/ 152 w 394"/>
                <a:gd name="T45" fmla="*/ 3 h 210"/>
                <a:gd name="T46" fmla="*/ 154 w 394"/>
                <a:gd name="T47" fmla="*/ 0 h 210"/>
                <a:gd name="T48" fmla="*/ 194 w 394"/>
                <a:gd name="T49" fmla="*/ 2 h 210"/>
                <a:gd name="T50" fmla="*/ 188 w 394"/>
                <a:gd name="T51" fmla="*/ 6 h 210"/>
                <a:gd name="T52" fmla="*/ 186 w 394"/>
                <a:gd name="T53" fmla="*/ 10 h 210"/>
                <a:gd name="T54" fmla="*/ 183 w 394"/>
                <a:gd name="T55" fmla="*/ 13 h 210"/>
                <a:gd name="T56" fmla="*/ 181 w 394"/>
                <a:gd name="T57" fmla="*/ 18 h 210"/>
                <a:gd name="T58" fmla="*/ 180 w 394"/>
                <a:gd name="T59" fmla="*/ 20 h 210"/>
                <a:gd name="T60" fmla="*/ 179 w 394"/>
                <a:gd name="T61" fmla="*/ 25 h 210"/>
                <a:gd name="T62" fmla="*/ 178 w 394"/>
                <a:gd name="T63" fmla="*/ 26 h 210"/>
                <a:gd name="T64" fmla="*/ 177 w 394"/>
                <a:gd name="T65" fmla="*/ 29 h 210"/>
                <a:gd name="T66" fmla="*/ 176 w 394"/>
                <a:gd name="T67" fmla="*/ 33 h 210"/>
                <a:gd name="T68" fmla="*/ 176 w 394"/>
                <a:gd name="T69" fmla="*/ 36 h 210"/>
                <a:gd name="T70" fmla="*/ 175 w 394"/>
                <a:gd name="T71" fmla="*/ 39 h 210"/>
                <a:gd name="T72" fmla="*/ 175 w 394"/>
                <a:gd name="T73" fmla="*/ 41 h 210"/>
                <a:gd name="T74" fmla="*/ 174 w 394"/>
                <a:gd name="T75" fmla="*/ 44 h 210"/>
                <a:gd name="T76" fmla="*/ 172 w 394"/>
                <a:gd name="T77" fmla="*/ 52 h 210"/>
                <a:gd name="T78" fmla="*/ 171 w 394"/>
                <a:gd name="T79" fmla="*/ 62 h 210"/>
                <a:gd name="T80" fmla="*/ 170 w 394"/>
                <a:gd name="T81" fmla="*/ 70 h 210"/>
                <a:gd name="T82" fmla="*/ 169 w 394"/>
                <a:gd name="T83" fmla="*/ 73 h 210"/>
                <a:gd name="T84" fmla="*/ 169 w 394"/>
                <a:gd name="T85" fmla="*/ 76 h 210"/>
                <a:gd name="T86" fmla="*/ 167 w 394"/>
                <a:gd name="T87" fmla="*/ 80 h 210"/>
                <a:gd name="T88" fmla="*/ 165 w 394"/>
                <a:gd name="T89" fmla="*/ 83 h 210"/>
                <a:gd name="T90" fmla="*/ 163 w 394"/>
                <a:gd name="T91" fmla="*/ 86 h 210"/>
                <a:gd name="T92" fmla="*/ 160 w 394"/>
                <a:gd name="T93" fmla="*/ 89 h 210"/>
                <a:gd name="T94" fmla="*/ 157 w 394"/>
                <a:gd name="T95" fmla="*/ 92 h 210"/>
                <a:gd name="T96" fmla="*/ 154 w 394"/>
                <a:gd name="T97" fmla="*/ 94 h 210"/>
                <a:gd name="T98" fmla="*/ 151 w 394"/>
                <a:gd name="T99" fmla="*/ 97 h 210"/>
                <a:gd name="T100" fmla="*/ 145 w 394"/>
                <a:gd name="T101" fmla="*/ 100 h 210"/>
                <a:gd name="T102" fmla="*/ 138 w 394"/>
                <a:gd name="T103" fmla="*/ 103 h 210"/>
                <a:gd name="T104" fmla="*/ 131 w 394"/>
                <a:gd name="T105" fmla="*/ 105 h 210"/>
                <a:gd name="T106" fmla="*/ 0 w 394"/>
                <a:gd name="T107" fmla="*/ 105 h 210"/>
                <a:gd name="T108" fmla="*/ 25 w 394"/>
                <a:gd name="T109" fmla="*/ 70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4"/>
                <a:gd name="T166" fmla="*/ 0 h 210"/>
                <a:gd name="T167" fmla="*/ 394 w 394"/>
                <a:gd name="T168" fmla="*/ 210 h 2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4" h="210">
                  <a:moveTo>
                    <a:pt x="51" y="140"/>
                  </a:moveTo>
                  <a:lnTo>
                    <a:pt x="186" y="140"/>
                  </a:lnTo>
                  <a:lnTo>
                    <a:pt x="202" y="142"/>
                  </a:lnTo>
                  <a:lnTo>
                    <a:pt x="216" y="140"/>
                  </a:lnTo>
                  <a:lnTo>
                    <a:pt x="231" y="134"/>
                  </a:lnTo>
                  <a:lnTo>
                    <a:pt x="239" y="131"/>
                  </a:lnTo>
                  <a:lnTo>
                    <a:pt x="245" y="128"/>
                  </a:lnTo>
                  <a:lnTo>
                    <a:pt x="248" y="125"/>
                  </a:lnTo>
                  <a:lnTo>
                    <a:pt x="251" y="122"/>
                  </a:lnTo>
                  <a:lnTo>
                    <a:pt x="255" y="119"/>
                  </a:lnTo>
                  <a:lnTo>
                    <a:pt x="257" y="116"/>
                  </a:lnTo>
                  <a:lnTo>
                    <a:pt x="260" y="113"/>
                  </a:lnTo>
                  <a:lnTo>
                    <a:pt x="263" y="110"/>
                  </a:lnTo>
                  <a:lnTo>
                    <a:pt x="264" y="107"/>
                  </a:lnTo>
                  <a:lnTo>
                    <a:pt x="266" y="102"/>
                  </a:lnTo>
                  <a:lnTo>
                    <a:pt x="268" y="99"/>
                  </a:lnTo>
                  <a:lnTo>
                    <a:pt x="270" y="95"/>
                  </a:lnTo>
                  <a:lnTo>
                    <a:pt x="272" y="91"/>
                  </a:lnTo>
                  <a:lnTo>
                    <a:pt x="274" y="89"/>
                  </a:lnTo>
                  <a:lnTo>
                    <a:pt x="276" y="84"/>
                  </a:lnTo>
                  <a:lnTo>
                    <a:pt x="277" y="79"/>
                  </a:lnTo>
                  <a:lnTo>
                    <a:pt x="278" y="75"/>
                  </a:lnTo>
                  <a:lnTo>
                    <a:pt x="279" y="71"/>
                  </a:lnTo>
                  <a:lnTo>
                    <a:pt x="279" y="65"/>
                  </a:lnTo>
                  <a:lnTo>
                    <a:pt x="280" y="61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3" y="50"/>
                  </a:lnTo>
                  <a:lnTo>
                    <a:pt x="284" y="48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6" y="40"/>
                  </a:lnTo>
                  <a:lnTo>
                    <a:pt x="287" y="37"/>
                  </a:lnTo>
                  <a:lnTo>
                    <a:pt x="288" y="35"/>
                  </a:lnTo>
                  <a:lnTo>
                    <a:pt x="289" y="33"/>
                  </a:lnTo>
                  <a:lnTo>
                    <a:pt x="290" y="31"/>
                  </a:lnTo>
                  <a:lnTo>
                    <a:pt x="291" y="27"/>
                  </a:lnTo>
                  <a:lnTo>
                    <a:pt x="294" y="23"/>
                  </a:lnTo>
                  <a:lnTo>
                    <a:pt x="295" y="20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9" y="14"/>
                  </a:lnTo>
                  <a:lnTo>
                    <a:pt x="300" y="11"/>
                  </a:lnTo>
                  <a:lnTo>
                    <a:pt x="303" y="6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94" y="0"/>
                  </a:lnTo>
                  <a:lnTo>
                    <a:pt x="387" y="3"/>
                  </a:lnTo>
                  <a:lnTo>
                    <a:pt x="379" y="9"/>
                  </a:lnTo>
                  <a:lnTo>
                    <a:pt x="376" y="12"/>
                  </a:lnTo>
                  <a:lnTo>
                    <a:pt x="374" y="15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6" y="26"/>
                  </a:lnTo>
                  <a:lnTo>
                    <a:pt x="364" y="32"/>
                  </a:lnTo>
                  <a:lnTo>
                    <a:pt x="361" y="36"/>
                  </a:lnTo>
                  <a:lnTo>
                    <a:pt x="361" y="38"/>
                  </a:lnTo>
                  <a:lnTo>
                    <a:pt x="360" y="40"/>
                  </a:lnTo>
                  <a:lnTo>
                    <a:pt x="358" y="45"/>
                  </a:lnTo>
                  <a:lnTo>
                    <a:pt x="357" y="49"/>
                  </a:lnTo>
                  <a:lnTo>
                    <a:pt x="356" y="50"/>
                  </a:lnTo>
                  <a:lnTo>
                    <a:pt x="355" y="53"/>
                  </a:lnTo>
                  <a:lnTo>
                    <a:pt x="355" y="55"/>
                  </a:lnTo>
                  <a:lnTo>
                    <a:pt x="354" y="58"/>
                  </a:lnTo>
                  <a:lnTo>
                    <a:pt x="353" y="60"/>
                  </a:lnTo>
                  <a:lnTo>
                    <a:pt x="352" y="65"/>
                  </a:lnTo>
                  <a:lnTo>
                    <a:pt x="351" y="69"/>
                  </a:lnTo>
                  <a:lnTo>
                    <a:pt x="351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7" y="86"/>
                  </a:lnTo>
                  <a:lnTo>
                    <a:pt x="347" y="88"/>
                  </a:lnTo>
                  <a:lnTo>
                    <a:pt x="346" y="93"/>
                  </a:lnTo>
                  <a:lnTo>
                    <a:pt x="344" y="103"/>
                  </a:lnTo>
                  <a:lnTo>
                    <a:pt x="343" y="114"/>
                  </a:lnTo>
                  <a:lnTo>
                    <a:pt x="341" y="124"/>
                  </a:lnTo>
                  <a:lnTo>
                    <a:pt x="340" y="132"/>
                  </a:lnTo>
                  <a:lnTo>
                    <a:pt x="339" y="140"/>
                  </a:lnTo>
                  <a:lnTo>
                    <a:pt x="339" y="143"/>
                  </a:lnTo>
                  <a:lnTo>
                    <a:pt x="338" y="145"/>
                  </a:lnTo>
                  <a:lnTo>
                    <a:pt x="337" y="148"/>
                  </a:lnTo>
                  <a:lnTo>
                    <a:pt x="337" y="152"/>
                  </a:lnTo>
                  <a:lnTo>
                    <a:pt x="336" y="155"/>
                  </a:lnTo>
                  <a:lnTo>
                    <a:pt x="334" y="159"/>
                  </a:lnTo>
                  <a:lnTo>
                    <a:pt x="332" y="163"/>
                  </a:lnTo>
                  <a:lnTo>
                    <a:pt x="329" y="166"/>
                  </a:lnTo>
                  <a:lnTo>
                    <a:pt x="327" y="168"/>
                  </a:lnTo>
                  <a:lnTo>
                    <a:pt x="325" y="171"/>
                  </a:lnTo>
                  <a:lnTo>
                    <a:pt x="322" y="174"/>
                  </a:lnTo>
                  <a:lnTo>
                    <a:pt x="320" y="177"/>
                  </a:lnTo>
                  <a:lnTo>
                    <a:pt x="317" y="181"/>
                  </a:lnTo>
                  <a:lnTo>
                    <a:pt x="314" y="183"/>
                  </a:lnTo>
                  <a:lnTo>
                    <a:pt x="310" y="186"/>
                  </a:lnTo>
                  <a:lnTo>
                    <a:pt x="307" y="188"/>
                  </a:lnTo>
                  <a:lnTo>
                    <a:pt x="304" y="191"/>
                  </a:lnTo>
                  <a:lnTo>
                    <a:pt x="301" y="193"/>
                  </a:lnTo>
                  <a:lnTo>
                    <a:pt x="298" y="195"/>
                  </a:lnTo>
                  <a:lnTo>
                    <a:pt x="290" y="200"/>
                  </a:lnTo>
                  <a:lnTo>
                    <a:pt x="283" y="203"/>
                  </a:lnTo>
                  <a:lnTo>
                    <a:pt x="276" y="206"/>
                  </a:lnTo>
                  <a:lnTo>
                    <a:pt x="268" y="207"/>
                  </a:lnTo>
                  <a:lnTo>
                    <a:pt x="262" y="209"/>
                  </a:lnTo>
                  <a:lnTo>
                    <a:pt x="247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5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10" name="Group 1974"/>
          <p:cNvGrpSpPr>
            <a:grpSpLocks/>
          </p:cNvGrpSpPr>
          <p:nvPr/>
        </p:nvGrpSpPr>
        <p:grpSpPr bwMode="auto">
          <a:xfrm>
            <a:off x="5275263" y="2227263"/>
            <a:ext cx="385762" cy="1335087"/>
            <a:chOff x="3090" y="1319"/>
            <a:chExt cx="243" cy="841"/>
          </a:xfrm>
        </p:grpSpPr>
        <p:grpSp>
          <p:nvGrpSpPr>
            <p:cNvPr id="7050" name="Group 1975"/>
            <p:cNvGrpSpPr>
              <a:grpSpLocks/>
            </p:cNvGrpSpPr>
            <p:nvPr/>
          </p:nvGrpSpPr>
          <p:grpSpPr bwMode="auto">
            <a:xfrm>
              <a:off x="3171" y="1558"/>
              <a:ext cx="124" cy="208"/>
              <a:chOff x="1050" y="1322"/>
              <a:chExt cx="124" cy="208"/>
            </a:xfrm>
          </p:grpSpPr>
          <p:sp>
            <p:nvSpPr>
              <p:cNvPr id="7063" name="Freeform 1976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4" name="Freeform 1977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5" name="Freeform 1978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51" name="Group 1979"/>
            <p:cNvGrpSpPr>
              <a:grpSpLocks/>
            </p:cNvGrpSpPr>
            <p:nvPr/>
          </p:nvGrpSpPr>
          <p:grpSpPr bwMode="auto">
            <a:xfrm>
              <a:off x="3113" y="1319"/>
              <a:ext cx="124" cy="208"/>
              <a:chOff x="1050" y="1322"/>
              <a:chExt cx="124" cy="208"/>
            </a:xfrm>
          </p:grpSpPr>
          <p:sp>
            <p:nvSpPr>
              <p:cNvPr id="7060" name="Freeform 1980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1" name="Freeform 1981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2" name="Freeform 1982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52" name="Group 1983"/>
            <p:cNvGrpSpPr>
              <a:grpSpLocks/>
            </p:cNvGrpSpPr>
            <p:nvPr/>
          </p:nvGrpSpPr>
          <p:grpSpPr bwMode="auto">
            <a:xfrm>
              <a:off x="3090" y="1769"/>
              <a:ext cx="124" cy="208"/>
              <a:chOff x="1050" y="1322"/>
              <a:chExt cx="124" cy="208"/>
            </a:xfrm>
          </p:grpSpPr>
          <p:sp>
            <p:nvSpPr>
              <p:cNvPr id="7057" name="Freeform 1984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8" name="Freeform 1985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9" name="Freeform 1986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53" name="Group 1987"/>
            <p:cNvGrpSpPr>
              <a:grpSpLocks/>
            </p:cNvGrpSpPr>
            <p:nvPr/>
          </p:nvGrpSpPr>
          <p:grpSpPr bwMode="auto">
            <a:xfrm>
              <a:off x="3209" y="1952"/>
              <a:ext cx="124" cy="208"/>
              <a:chOff x="1050" y="1322"/>
              <a:chExt cx="124" cy="208"/>
            </a:xfrm>
          </p:grpSpPr>
          <p:sp>
            <p:nvSpPr>
              <p:cNvPr id="7054" name="Freeform 1988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5" name="Freeform 1989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6" name="Freeform 1990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991"/>
          <p:cNvGrpSpPr>
            <a:grpSpLocks/>
          </p:cNvGrpSpPr>
          <p:nvPr/>
        </p:nvGrpSpPr>
        <p:grpSpPr bwMode="auto">
          <a:xfrm>
            <a:off x="6732588" y="1052513"/>
            <a:ext cx="1060450" cy="1219200"/>
            <a:chOff x="722" y="327"/>
            <a:chExt cx="668" cy="768"/>
          </a:xfrm>
        </p:grpSpPr>
        <p:sp>
          <p:nvSpPr>
            <p:cNvPr id="7026" name="Freeform 1992"/>
            <p:cNvSpPr>
              <a:spLocks/>
            </p:cNvSpPr>
            <p:nvPr/>
          </p:nvSpPr>
          <p:spPr bwMode="auto">
            <a:xfrm>
              <a:off x="795" y="837"/>
              <a:ext cx="391" cy="120"/>
            </a:xfrm>
            <a:custGeom>
              <a:avLst/>
              <a:gdLst>
                <a:gd name="T0" fmla="*/ 0 w 782"/>
                <a:gd name="T1" fmla="*/ 0 h 238"/>
                <a:gd name="T2" fmla="*/ 121 w 782"/>
                <a:gd name="T3" fmla="*/ 0 h 238"/>
                <a:gd name="T4" fmla="*/ 134 w 782"/>
                <a:gd name="T5" fmla="*/ 26 h 238"/>
                <a:gd name="T6" fmla="*/ 150 w 782"/>
                <a:gd name="T7" fmla="*/ 50 h 238"/>
                <a:gd name="T8" fmla="*/ 162 w 782"/>
                <a:gd name="T9" fmla="*/ 57 h 238"/>
                <a:gd name="T10" fmla="*/ 177 w 782"/>
                <a:gd name="T11" fmla="*/ 66 h 238"/>
                <a:gd name="T12" fmla="*/ 196 w 782"/>
                <a:gd name="T13" fmla="*/ 71 h 238"/>
                <a:gd name="T14" fmla="*/ 214 w 782"/>
                <a:gd name="T15" fmla="*/ 76 h 238"/>
                <a:gd name="T16" fmla="*/ 234 w 782"/>
                <a:gd name="T17" fmla="*/ 78 h 238"/>
                <a:gd name="T18" fmla="*/ 252 w 782"/>
                <a:gd name="T19" fmla="*/ 78 h 238"/>
                <a:gd name="T20" fmla="*/ 266 w 782"/>
                <a:gd name="T21" fmla="*/ 77 h 238"/>
                <a:gd name="T22" fmla="*/ 282 w 782"/>
                <a:gd name="T23" fmla="*/ 74 h 238"/>
                <a:gd name="T24" fmla="*/ 295 w 782"/>
                <a:gd name="T25" fmla="*/ 70 h 238"/>
                <a:gd name="T26" fmla="*/ 308 w 782"/>
                <a:gd name="T27" fmla="*/ 64 h 238"/>
                <a:gd name="T28" fmla="*/ 321 w 782"/>
                <a:gd name="T29" fmla="*/ 56 h 238"/>
                <a:gd name="T30" fmla="*/ 329 w 782"/>
                <a:gd name="T31" fmla="*/ 48 h 238"/>
                <a:gd name="T32" fmla="*/ 351 w 782"/>
                <a:gd name="T33" fmla="*/ 13 h 238"/>
                <a:gd name="T34" fmla="*/ 391 w 782"/>
                <a:gd name="T35" fmla="*/ 13 h 238"/>
                <a:gd name="T36" fmla="*/ 388 w 782"/>
                <a:gd name="T37" fmla="*/ 76 h 238"/>
                <a:gd name="T38" fmla="*/ 353 w 782"/>
                <a:gd name="T39" fmla="*/ 76 h 238"/>
                <a:gd name="T40" fmla="*/ 339 w 782"/>
                <a:gd name="T41" fmla="*/ 89 h 238"/>
                <a:gd name="T42" fmla="*/ 325 w 782"/>
                <a:gd name="T43" fmla="*/ 99 h 238"/>
                <a:gd name="T44" fmla="*/ 303 w 782"/>
                <a:gd name="T45" fmla="*/ 110 h 238"/>
                <a:gd name="T46" fmla="*/ 282 w 782"/>
                <a:gd name="T47" fmla="*/ 117 h 238"/>
                <a:gd name="T48" fmla="*/ 266 w 782"/>
                <a:gd name="T49" fmla="*/ 119 h 238"/>
                <a:gd name="T50" fmla="*/ 248 w 782"/>
                <a:gd name="T51" fmla="*/ 120 h 238"/>
                <a:gd name="T52" fmla="*/ 229 w 782"/>
                <a:gd name="T53" fmla="*/ 120 h 238"/>
                <a:gd name="T54" fmla="*/ 207 w 782"/>
                <a:gd name="T55" fmla="*/ 117 h 238"/>
                <a:gd name="T56" fmla="*/ 190 w 782"/>
                <a:gd name="T57" fmla="*/ 114 h 238"/>
                <a:gd name="T58" fmla="*/ 172 w 782"/>
                <a:gd name="T59" fmla="*/ 108 h 238"/>
                <a:gd name="T60" fmla="*/ 156 w 782"/>
                <a:gd name="T61" fmla="*/ 102 h 238"/>
                <a:gd name="T62" fmla="*/ 139 w 782"/>
                <a:gd name="T63" fmla="*/ 92 h 238"/>
                <a:gd name="T64" fmla="*/ 113 w 782"/>
                <a:gd name="T65" fmla="*/ 73 h 238"/>
                <a:gd name="T66" fmla="*/ 0 w 782"/>
                <a:gd name="T67" fmla="*/ 73 h 238"/>
                <a:gd name="T68" fmla="*/ 0 w 782"/>
                <a:gd name="T69" fmla="*/ 0 h 238"/>
                <a:gd name="T70" fmla="*/ 0 w 782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2"/>
                <a:gd name="T109" fmla="*/ 0 h 238"/>
                <a:gd name="T110" fmla="*/ 782 w 782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2" h="238">
                  <a:moveTo>
                    <a:pt x="0" y="0"/>
                  </a:moveTo>
                  <a:lnTo>
                    <a:pt x="242" y="0"/>
                  </a:lnTo>
                  <a:lnTo>
                    <a:pt x="267" y="52"/>
                  </a:lnTo>
                  <a:lnTo>
                    <a:pt x="299" y="100"/>
                  </a:lnTo>
                  <a:lnTo>
                    <a:pt x="324" y="114"/>
                  </a:lnTo>
                  <a:lnTo>
                    <a:pt x="354" y="130"/>
                  </a:lnTo>
                  <a:lnTo>
                    <a:pt x="391" y="141"/>
                  </a:lnTo>
                  <a:lnTo>
                    <a:pt x="429" y="150"/>
                  </a:lnTo>
                  <a:lnTo>
                    <a:pt x="469" y="155"/>
                  </a:lnTo>
                  <a:lnTo>
                    <a:pt x="504" y="155"/>
                  </a:lnTo>
                  <a:lnTo>
                    <a:pt x="531" y="153"/>
                  </a:lnTo>
                  <a:lnTo>
                    <a:pt x="563" y="146"/>
                  </a:lnTo>
                  <a:lnTo>
                    <a:pt x="590" y="138"/>
                  </a:lnTo>
                  <a:lnTo>
                    <a:pt x="615" y="127"/>
                  </a:lnTo>
                  <a:lnTo>
                    <a:pt x="641" y="111"/>
                  </a:lnTo>
                  <a:lnTo>
                    <a:pt x="658" y="96"/>
                  </a:lnTo>
                  <a:lnTo>
                    <a:pt x="702" y="25"/>
                  </a:lnTo>
                  <a:lnTo>
                    <a:pt x="782" y="25"/>
                  </a:lnTo>
                  <a:lnTo>
                    <a:pt x="775" y="150"/>
                  </a:lnTo>
                  <a:lnTo>
                    <a:pt x="705" y="150"/>
                  </a:lnTo>
                  <a:lnTo>
                    <a:pt x="677" y="177"/>
                  </a:lnTo>
                  <a:lnTo>
                    <a:pt x="650" y="197"/>
                  </a:lnTo>
                  <a:lnTo>
                    <a:pt x="606" y="219"/>
                  </a:lnTo>
                  <a:lnTo>
                    <a:pt x="564" y="232"/>
                  </a:lnTo>
                  <a:lnTo>
                    <a:pt x="531" y="236"/>
                  </a:lnTo>
                  <a:lnTo>
                    <a:pt x="497" y="238"/>
                  </a:lnTo>
                  <a:lnTo>
                    <a:pt x="458" y="238"/>
                  </a:lnTo>
                  <a:lnTo>
                    <a:pt x="415" y="233"/>
                  </a:lnTo>
                  <a:lnTo>
                    <a:pt x="380" y="226"/>
                  </a:lnTo>
                  <a:lnTo>
                    <a:pt x="343" y="215"/>
                  </a:lnTo>
                  <a:lnTo>
                    <a:pt x="311" y="202"/>
                  </a:lnTo>
                  <a:lnTo>
                    <a:pt x="278" y="183"/>
                  </a:lnTo>
                  <a:lnTo>
                    <a:pt x="227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7" name="Freeform 1993"/>
            <p:cNvSpPr>
              <a:spLocks/>
            </p:cNvSpPr>
            <p:nvPr/>
          </p:nvSpPr>
          <p:spPr bwMode="auto">
            <a:xfrm>
              <a:off x="748" y="374"/>
              <a:ext cx="592" cy="685"/>
            </a:xfrm>
            <a:custGeom>
              <a:avLst/>
              <a:gdLst>
                <a:gd name="T0" fmla="*/ 84 w 1236"/>
                <a:gd name="T1" fmla="*/ 101 h 1418"/>
                <a:gd name="T2" fmla="*/ 70 w 1236"/>
                <a:gd name="T3" fmla="*/ 52 h 1418"/>
                <a:gd name="T4" fmla="*/ 81 w 1236"/>
                <a:gd name="T5" fmla="*/ 3 h 1418"/>
                <a:gd name="T6" fmla="*/ 265 w 1236"/>
                <a:gd name="T7" fmla="*/ 30 h 1418"/>
                <a:gd name="T8" fmla="*/ 290 w 1236"/>
                <a:gd name="T9" fmla="*/ 6 h 1418"/>
                <a:gd name="T10" fmla="*/ 334 w 1236"/>
                <a:gd name="T11" fmla="*/ 17 h 1418"/>
                <a:gd name="T12" fmla="*/ 350 w 1236"/>
                <a:gd name="T13" fmla="*/ 30 h 1418"/>
                <a:gd name="T14" fmla="*/ 507 w 1236"/>
                <a:gd name="T15" fmla="*/ 0 h 1418"/>
                <a:gd name="T16" fmla="*/ 528 w 1236"/>
                <a:gd name="T17" fmla="*/ 47 h 1418"/>
                <a:gd name="T18" fmla="*/ 511 w 1236"/>
                <a:gd name="T19" fmla="*/ 103 h 1418"/>
                <a:gd name="T20" fmla="*/ 339 w 1236"/>
                <a:gd name="T21" fmla="*/ 60 h 1418"/>
                <a:gd name="T22" fmla="*/ 336 w 1236"/>
                <a:gd name="T23" fmla="*/ 147 h 1418"/>
                <a:gd name="T24" fmla="*/ 361 w 1236"/>
                <a:gd name="T25" fmla="*/ 158 h 1418"/>
                <a:gd name="T26" fmla="*/ 403 w 1236"/>
                <a:gd name="T27" fmla="*/ 269 h 1418"/>
                <a:gd name="T28" fmla="*/ 422 w 1236"/>
                <a:gd name="T29" fmla="*/ 304 h 1418"/>
                <a:gd name="T30" fmla="*/ 504 w 1236"/>
                <a:gd name="T31" fmla="*/ 309 h 1418"/>
                <a:gd name="T32" fmla="*/ 558 w 1236"/>
                <a:gd name="T33" fmla="*/ 349 h 1418"/>
                <a:gd name="T34" fmla="*/ 592 w 1236"/>
                <a:gd name="T35" fmla="*/ 414 h 1418"/>
                <a:gd name="T36" fmla="*/ 589 w 1236"/>
                <a:gd name="T37" fmla="*/ 685 h 1418"/>
                <a:gd name="T38" fmla="*/ 471 w 1236"/>
                <a:gd name="T39" fmla="*/ 684 h 1418"/>
                <a:gd name="T40" fmla="*/ 471 w 1236"/>
                <a:gd name="T41" fmla="*/ 538 h 1418"/>
                <a:gd name="T42" fmla="*/ 438 w 1236"/>
                <a:gd name="T43" fmla="*/ 511 h 1418"/>
                <a:gd name="T44" fmla="*/ 396 w 1236"/>
                <a:gd name="T45" fmla="*/ 511 h 1418"/>
                <a:gd name="T46" fmla="*/ 325 w 1236"/>
                <a:gd name="T47" fmla="*/ 552 h 1418"/>
                <a:gd name="T48" fmla="*/ 267 w 1236"/>
                <a:gd name="T49" fmla="*/ 548 h 1418"/>
                <a:gd name="T50" fmla="*/ 223 w 1236"/>
                <a:gd name="T51" fmla="*/ 534 h 1418"/>
                <a:gd name="T52" fmla="*/ 176 w 1236"/>
                <a:gd name="T53" fmla="*/ 496 h 1418"/>
                <a:gd name="T54" fmla="*/ 64 w 1236"/>
                <a:gd name="T55" fmla="*/ 501 h 1418"/>
                <a:gd name="T56" fmla="*/ 58 w 1236"/>
                <a:gd name="T57" fmla="*/ 541 h 1418"/>
                <a:gd name="T58" fmla="*/ 0 w 1236"/>
                <a:gd name="T59" fmla="*/ 542 h 1418"/>
                <a:gd name="T60" fmla="*/ 0 w 1236"/>
                <a:gd name="T61" fmla="*/ 273 h 1418"/>
                <a:gd name="T62" fmla="*/ 60 w 1236"/>
                <a:gd name="T63" fmla="*/ 276 h 1418"/>
                <a:gd name="T64" fmla="*/ 63 w 1236"/>
                <a:gd name="T65" fmla="*/ 306 h 1418"/>
                <a:gd name="T66" fmla="*/ 170 w 1236"/>
                <a:gd name="T67" fmla="*/ 304 h 1418"/>
                <a:gd name="T68" fmla="*/ 212 w 1236"/>
                <a:gd name="T69" fmla="*/ 211 h 1418"/>
                <a:gd name="T70" fmla="*/ 208 w 1236"/>
                <a:gd name="T71" fmla="*/ 186 h 1418"/>
                <a:gd name="T72" fmla="*/ 237 w 1236"/>
                <a:gd name="T73" fmla="*/ 152 h 1418"/>
                <a:gd name="T74" fmla="*/ 263 w 1236"/>
                <a:gd name="T75" fmla="*/ 147 h 1418"/>
                <a:gd name="T76" fmla="*/ 263 w 1236"/>
                <a:gd name="T77" fmla="*/ 60 h 1418"/>
                <a:gd name="T78" fmla="*/ 84 w 1236"/>
                <a:gd name="T79" fmla="*/ 101 h 1418"/>
                <a:gd name="T80" fmla="*/ 84 w 1236"/>
                <a:gd name="T81" fmla="*/ 101 h 1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6"/>
                <a:gd name="T124" fmla="*/ 0 h 1418"/>
                <a:gd name="T125" fmla="*/ 1236 w 1236"/>
                <a:gd name="T126" fmla="*/ 1418 h 1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6" h="1418">
                  <a:moveTo>
                    <a:pt x="176" y="210"/>
                  </a:moveTo>
                  <a:lnTo>
                    <a:pt x="147" y="108"/>
                  </a:lnTo>
                  <a:lnTo>
                    <a:pt x="170" y="6"/>
                  </a:lnTo>
                  <a:lnTo>
                    <a:pt x="554" y="62"/>
                  </a:lnTo>
                  <a:lnTo>
                    <a:pt x="606" y="12"/>
                  </a:lnTo>
                  <a:lnTo>
                    <a:pt x="698" y="36"/>
                  </a:lnTo>
                  <a:lnTo>
                    <a:pt x="731" y="62"/>
                  </a:lnTo>
                  <a:lnTo>
                    <a:pt x="1059" y="0"/>
                  </a:lnTo>
                  <a:lnTo>
                    <a:pt x="1103" y="98"/>
                  </a:lnTo>
                  <a:lnTo>
                    <a:pt x="1066" y="213"/>
                  </a:lnTo>
                  <a:lnTo>
                    <a:pt x="708" y="124"/>
                  </a:lnTo>
                  <a:lnTo>
                    <a:pt x="701" y="305"/>
                  </a:lnTo>
                  <a:lnTo>
                    <a:pt x="754" y="328"/>
                  </a:lnTo>
                  <a:lnTo>
                    <a:pt x="842" y="557"/>
                  </a:lnTo>
                  <a:lnTo>
                    <a:pt x="882" y="630"/>
                  </a:lnTo>
                  <a:lnTo>
                    <a:pt x="1053" y="640"/>
                  </a:lnTo>
                  <a:lnTo>
                    <a:pt x="1164" y="722"/>
                  </a:lnTo>
                  <a:lnTo>
                    <a:pt x="1236" y="857"/>
                  </a:lnTo>
                  <a:lnTo>
                    <a:pt x="1230" y="1418"/>
                  </a:lnTo>
                  <a:lnTo>
                    <a:pt x="984" y="1415"/>
                  </a:lnTo>
                  <a:lnTo>
                    <a:pt x="984" y="1113"/>
                  </a:lnTo>
                  <a:lnTo>
                    <a:pt x="915" y="1057"/>
                  </a:lnTo>
                  <a:lnTo>
                    <a:pt x="826" y="1057"/>
                  </a:lnTo>
                  <a:lnTo>
                    <a:pt x="679" y="1142"/>
                  </a:lnTo>
                  <a:lnTo>
                    <a:pt x="557" y="1135"/>
                  </a:lnTo>
                  <a:lnTo>
                    <a:pt x="466" y="1106"/>
                  </a:lnTo>
                  <a:lnTo>
                    <a:pt x="367" y="1027"/>
                  </a:lnTo>
                  <a:lnTo>
                    <a:pt x="133" y="1038"/>
                  </a:lnTo>
                  <a:lnTo>
                    <a:pt x="122" y="1119"/>
                  </a:lnTo>
                  <a:lnTo>
                    <a:pt x="0" y="1123"/>
                  </a:lnTo>
                  <a:lnTo>
                    <a:pt x="0" y="565"/>
                  </a:lnTo>
                  <a:lnTo>
                    <a:pt x="125" y="571"/>
                  </a:lnTo>
                  <a:lnTo>
                    <a:pt x="131" y="633"/>
                  </a:lnTo>
                  <a:lnTo>
                    <a:pt x="354" y="630"/>
                  </a:lnTo>
                  <a:lnTo>
                    <a:pt x="443" y="436"/>
                  </a:lnTo>
                  <a:lnTo>
                    <a:pt x="435" y="384"/>
                  </a:lnTo>
                  <a:lnTo>
                    <a:pt x="495" y="314"/>
                  </a:lnTo>
                  <a:lnTo>
                    <a:pt x="550" y="305"/>
                  </a:lnTo>
                  <a:lnTo>
                    <a:pt x="550" y="124"/>
                  </a:lnTo>
                  <a:lnTo>
                    <a:pt x="176" y="210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8" name="Freeform 1994"/>
            <p:cNvSpPr>
              <a:spLocks/>
            </p:cNvSpPr>
            <p:nvPr/>
          </p:nvSpPr>
          <p:spPr bwMode="auto">
            <a:xfrm>
              <a:off x="932" y="543"/>
              <a:ext cx="31" cy="28"/>
            </a:xfrm>
            <a:custGeom>
              <a:avLst/>
              <a:gdLst>
                <a:gd name="T0" fmla="*/ 0 w 63"/>
                <a:gd name="T1" fmla="*/ 21 h 56"/>
                <a:gd name="T2" fmla="*/ 0 w 63"/>
                <a:gd name="T3" fmla="*/ 0 h 56"/>
                <a:gd name="T4" fmla="*/ 31 w 63"/>
                <a:gd name="T5" fmla="*/ 0 h 56"/>
                <a:gd name="T6" fmla="*/ 31 w 63"/>
                <a:gd name="T7" fmla="*/ 28 h 56"/>
                <a:gd name="T8" fmla="*/ 0 w 63"/>
                <a:gd name="T9" fmla="*/ 21 h 56"/>
                <a:gd name="T10" fmla="*/ 0 w 63"/>
                <a:gd name="T11" fmla="*/ 21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6"/>
                <a:gd name="T20" fmla="*/ 63 w 6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6">
                  <a:moveTo>
                    <a:pt x="0" y="4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9" name="Freeform 1995"/>
            <p:cNvSpPr>
              <a:spLocks/>
            </p:cNvSpPr>
            <p:nvPr/>
          </p:nvSpPr>
          <p:spPr bwMode="auto">
            <a:xfrm>
              <a:off x="722" y="859"/>
              <a:ext cx="87" cy="71"/>
            </a:xfrm>
            <a:custGeom>
              <a:avLst/>
              <a:gdLst>
                <a:gd name="T0" fmla="*/ 0 w 174"/>
                <a:gd name="T1" fmla="*/ 71 h 141"/>
                <a:gd name="T2" fmla="*/ 87 w 174"/>
                <a:gd name="T3" fmla="*/ 71 h 141"/>
                <a:gd name="T4" fmla="*/ 87 w 174"/>
                <a:gd name="T5" fmla="*/ 0 h 141"/>
                <a:gd name="T6" fmla="*/ 56 w 174"/>
                <a:gd name="T7" fmla="*/ 0 h 141"/>
                <a:gd name="T8" fmla="*/ 6 w 174"/>
                <a:gd name="T9" fmla="*/ 1 h 141"/>
                <a:gd name="T10" fmla="*/ 0 w 174"/>
                <a:gd name="T11" fmla="*/ 36 h 141"/>
                <a:gd name="T12" fmla="*/ 0 w 174"/>
                <a:gd name="T13" fmla="*/ 71 h 141"/>
                <a:gd name="T14" fmla="*/ 0 w 174"/>
                <a:gd name="T15" fmla="*/ 71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141"/>
                <a:gd name="T26" fmla="*/ 174 w 17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141">
                  <a:moveTo>
                    <a:pt x="0" y="141"/>
                  </a:moveTo>
                  <a:lnTo>
                    <a:pt x="174" y="141"/>
                  </a:lnTo>
                  <a:lnTo>
                    <a:pt x="174" y="0"/>
                  </a:lnTo>
                  <a:lnTo>
                    <a:pt x="112" y="0"/>
                  </a:lnTo>
                  <a:lnTo>
                    <a:pt x="13" y="1"/>
                  </a:lnTo>
                  <a:lnTo>
                    <a:pt x="0" y="7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0" name="Freeform 1996"/>
            <p:cNvSpPr>
              <a:spLocks/>
            </p:cNvSpPr>
            <p:nvPr/>
          </p:nvSpPr>
          <p:spPr bwMode="auto">
            <a:xfrm>
              <a:off x="812" y="358"/>
              <a:ext cx="207" cy="44"/>
            </a:xfrm>
            <a:custGeom>
              <a:avLst/>
              <a:gdLst>
                <a:gd name="T0" fmla="*/ 0 w 413"/>
                <a:gd name="T1" fmla="*/ 30 h 88"/>
                <a:gd name="T2" fmla="*/ 207 w 413"/>
                <a:gd name="T3" fmla="*/ 44 h 88"/>
                <a:gd name="T4" fmla="*/ 200 w 413"/>
                <a:gd name="T5" fmla="*/ 22 h 88"/>
                <a:gd name="T6" fmla="*/ 38 w 413"/>
                <a:gd name="T7" fmla="*/ 0 h 88"/>
                <a:gd name="T8" fmla="*/ 5 w 413"/>
                <a:gd name="T9" fmla="*/ 10 h 88"/>
                <a:gd name="T10" fmla="*/ 0 w 413"/>
                <a:gd name="T11" fmla="*/ 30 h 88"/>
                <a:gd name="T12" fmla="*/ 0 w 413"/>
                <a:gd name="T13" fmla="*/ 3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88"/>
                <a:gd name="T23" fmla="*/ 413 w 413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88">
                  <a:moveTo>
                    <a:pt x="0" y="61"/>
                  </a:moveTo>
                  <a:lnTo>
                    <a:pt x="413" y="88"/>
                  </a:lnTo>
                  <a:lnTo>
                    <a:pt x="400" y="45"/>
                  </a:lnTo>
                  <a:lnTo>
                    <a:pt x="75" y="0"/>
                  </a:lnTo>
                  <a:lnTo>
                    <a:pt x="9" y="1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1" name="Freeform 1997"/>
            <p:cNvSpPr>
              <a:spLocks/>
            </p:cNvSpPr>
            <p:nvPr/>
          </p:nvSpPr>
          <p:spPr bwMode="auto">
            <a:xfrm>
              <a:off x="1048" y="370"/>
              <a:ext cx="35" cy="129"/>
            </a:xfrm>
            <a:custGeom>
              <a:avLst/>
              <a:gdLst>
                <a:gd name="T0" fmla="*/ 0 w 68"/>
                <a:gd name="T1" fmla="*/ 0 h 257"/>
                <a:gd name="T2" fmla="*/ 0 w 68"/>
                <a:gd name="T3" fmla="*/ 129 h 257"/>
                <a:gd name="T4" fmla="*/ 35 w 68"/>
                <a:gd name="T5" fmla="*/ 129 h 257"/>
                <a:gd name="T6" fmla="*/ 35 w 68"/>
                <a:gd name="T7" fmla="*/ 4 h 257"/>
                <a:gd name="T8" fmla="*/ 0 w 68"/>
                <a:gd name="T9" fmla="*/ 0 h 257"/>
                <a:gd name="T10" fmla="*/ 0 w 68"/>
                <a:gd name="T11" fmla="*/ 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257"/>
                <a:gd name="T20" fmla="*/ 68 w 68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257">
                  <a:moveTo>
                    <a:pt x="0" y="0"/>
                  </a:moveTo>
                  <a:lnTo>
                    <a:pt x="0" y="257"/>
                  </a:lnTo>
                  <a:lnTo>
                    <a:pt x="68" y="257"/>
                  </a:lnTo>
                  <a:lnTo>
                    <a:pt x="6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2" name="Freeform 1998"/>
            <p:cNvSpPr>
              <a:spLocks/>
            </p:cNvSpPr>
            <p:nvPr/>
          </p:nvSpPr>
          <p:spPr bwMode="auto">
            <a:xfrm>
              <a:off x="1075" y="358"/>
              <a:ext cx="208" cy="90"/>
            </a:xfrm>
            <a:custGeom>
              <a:avLst/>
              <a:gdLst>
                <a:gd name="T0" fmla="*/ 0 w 417"/>
                <a:gd name="T1" fmla="*/ 38 h 179"/>
                <a:gd name="T2" fmla="*/ 167 w 417"/>
                <a:gd name="T3" fmla="*/ 36 h 179"/>
                <a:gd name="T4" fmla="*/ 183 w 417"/>
                <a:gd name="T5" fmla="*/ 90 h 179"/>
                <a:gd name="T6" fmla="*/ 208 w 417"/>
                <a:gd name="T7" fmla="*/ 55 h 179"/>
                <a:gd name="T8" fmla="*/ 191 w 417"/>
                <a:gd name="T9" fmla="*/ 0 h 179"/>
                <a:gd name="T10" fmla="*/ 7 w 417"/>
                <a:gd name="T11" fmla="*/ 16 h 179"/>
                <a:gd name="T12" fmla="*/ 0 w 417"/>
                <a:gd name="T13" fmla="*/ 38 h 179"/>
                <a:gd name="T14" fmla="*/ 0 w 417"/>
                <a:gd name="T15" fmla="*/ 38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"/>
                <a:gd name="T25" fmla="*/ 0 h 179"/>
                <a:gd name="T26" fmla="*/ 417 w 41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" h="179">
                  <a:moveTo>
                    <a:pt x="0" y="75"/>
                  </a:moveTo>
                  <a:lnTo>
                    <a:pt x="334" y="71"/>
                  </a:lnTo>
                  <a:lnTo>
                    <a:pt x="367" y="179"/>
                  </a:lnTo>
                  <a:lnTo>
                    <a:pt x="417" y="110"/>
                  </a:lnTo>
                  <a:lnTo>
                    <a:pt x="383" y="0"/>
                  </a:lnTo>
                  <a:lnTo>
                    <a:pt x="15" y="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3" name="Freeform 1999"/>
            <p:cNvSpPr>
              <a:spLocks/>
            </p:cNvSpPr>
            <p:nvPr/>
          </p:nvSpPr>
          <p:spPr bwMode="auto">
            <a:xfrm>
              <a:off x="1058" y="500"/>
              <a:ext cx="74" cy="53"/>
            </a:xfrm>
            <a:custGeom>
              <a:avLst/>
              <a:gdLst>
                <a:gd name="T0" fmla="*/ 0 w 148"/>
                <a:gd name="T1" fmla="*/ 6 h 105"/>
                <a:gd name="T2" fmla="*/ 39 w 148"/>
                <a:gd name="T3" fmla="*/ 53 h 105"/>
                <a:gd name="T4" fmla="*/ 74 w 148"/>
                <a:gd name="T5" fmla="*/ 51 h 105"/>
                <a:gd name="T6" fmla="*/ 43 w 148"/>
                <a:gd name="T7" fmla="*/ 0 h 105"/>
                <a:gd name="T8" fmla="*/ 0 w 148"/>
                <a:gd name="T9" fmla="*/ 6 h 105"/>
                <a:gd name="T10" fmla="*/ 0 w 148"/>
                <a:gd name="T11" fmla="*/ 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05"/>
                <a:gd name="T20" fmla="*/ 148 w 14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05">
                  <a:moveTo>
                    <a:pt x="0" y="12"/>
                  </a:moveTo>
                  <a:lnTo>
                    <a:pt x="78" y="105"/>
                  </a:lnTo>
                  <a:lnTo>
                    <a:pt x="148" y="101"/>
                  </a:lnTo>
                  <a:lnTo>
                    <a:pt x="8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4" name="Freeform 2000"/>
            <p:cNvSpPr>
              <a:spLocks/>
            </p:cNvSpPr>
            <p:nvPr/>
          </p:nvSpPr>
          <p:spPr bwMode="auto">
            <a:xfrm>
              <a:off x="734" y="630"/>
              <a:ext cx="57" cy="66"/>
            </a:xfrm>
            <a:custGeom>
              <a:avLst/>
              <a:gdLst>
                <a:gd name="T0" fmla="*/ 0 w 114"/>
                <a:gd name="T1" fmla="*/ 0 h 131"/>
                <a:gd name="T2" fmla="*/ 56 w 114"/>
                <a:gd name="T3" fmla="*/ 3 h 131"/>
                <a:gd name="T4" fmla="*/ 57 w 114"/>
                <a:gd name="T5" fmla="*/ 66 h 131"/>
                <a:gd name="T6" fmla="*/ 0 w 114"/>
                <a:gd name="T7" fmla="*/ 66 h 131"/>
                <a:gd name="T8" fmla="*/ 0 w 114"/>
                <a:gd name="T9" fmla="*/ 0 h 131"/>
                <a:gd name="T10" fmla="*/ 0 w 114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1"/>
                <a:gd name="T20" fmla="*/ 114 w 11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1">
                  <a:moveTo>
                    <a:pt x="0" y="0"/>
                  </a:moveTo>
                  <a:lnTo>
                    <a:pt x="111" y="6"/>
                  </a:lnTo>
                  <a:lnTo>
                    <a:pt x="1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5" name="Freeform 2001"/>
            <p:cNvSpPr>
              <a:spLocks/>
            </p:cNvSpPr>
            <p:nvPr/>
          </p:nvSpPr>
          <p:spPr bwMode="auto">
            <a:xfrm>
              <a:off x="1306" y="985"/>
              <a:ext cx="42" cy="64"/>
            </a:xfrm>
            <a:custGeom>
              <a:avLst/>
              <a:gdLst>
                <a:gd name="T0" fmla="*/ 0 w 86"/>
                <a:gd name="T1" fmla="*/ 6 h 128"/>
                <a:gd name="T2" fmla="*/ 0 w 86"/>
                <a:gd name="T3" fmla="*/ 64 h 128"/>
                <a:gd name="T4" fmla="*/ 42 w 86"/>
                <a:gd name="T5" fmla="*/ 64 h 128"/>
                <a:gd name="T6" fmla="*/ 42 w 86"/>
                <a:gd name="T7" fmla="*/ 0 h 128"/>
                <a:gd name="T8" fmla="*/ 0 w 86"/>
                <a:gd name="T9" fmla="*/ 6 h 128"/>
                <a:gd name="T10" fmla="*/ 0 w 86"/>
                <a:gd name="T11" fmla="*/ 6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28"/>
                <a:gd name="T20" fmla="*/ 86 w 86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28">
                  <a:moveTo>
                    <a:pt x="0" y="13"/>
                  </a:moveTo>
                  <a:lnTo>
                    <a:pt x="0" y="128"/>
                  </a:lnTo>
                  <a:lnTo>
                    <a:pt x="86" y="128"/>
                  </a:lnTo>
                  <a:lnTo>
                    <a:pt x="8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6" name="Freeform 2002"/>
            <p:cNvSpPr>
              <a:spLocks/>
            </p:cNvSpPr>
            <p:nvPr/>
          </p:nvSpPr>
          <p:spPr bwMode="auto">
            <a:xfrm>
              <a:off x="794" y="327"/>
              <a:ext cx="221" cy="146"/>
            </a:xfrm>
            <a:custGeom>
              <a:avLst/>
              <a:gdLst>
                <a:gd name="T0" fmla="*/ 38 w 442"/>
                <a:gd name="T1" fmla="*/ 95 h 294"/>
                <a:gd name="T2" fmla="*/ 30 w 442"/>
                <a:gd name="T3" fmla="*/ 88 h 294"/>
                <a:gd name="T4" fmla="*/ 29 w 442"/>
                <a:gd name="T5" fmla="*/ 85 h 294"/>
                <a:gd name="T6" fmla="*/ 28 w 442"/>
                <a:gd name="T7" fmla="*/ 80 h 294"/>
                <a:gd name="T8" fmla="*/ 27 w 442"/>
                <a:gd name="T9" fmla="*/ 72 h 294"/>
                <a:gd name="T10" fmla="*/ 28 w 442"/>
                <a:gd name="T11" fmla="*/ 65 h 294"/>
                <a:gd name="T12" fmla="*/ 29 w 442"/>
                <a:gd name="T13" fmla="*/ 61 h 294"/>
                <a:gd name="T14" fmla="*/ 30 w 442"/>
                <a:gd name="T15" fmla="*/ 57 h 294"/>
                <a:gd name="T16" fmla="*/ 33 w 442"/>
                <a:gd name="T17" fmla="*/ 54 h 294"/>
                <a:gd name="T18" fmla="*/ 37 w 442"/>
                <a:gd name="T19" fmla="*/ 51 h 294"/>
                <a:gd name="T20" fmla="*/ 44 w 442"/>
                <a:gd name="T21" fmla="*/ 50 h 294"/>
                <a:gd name="T22" fmla="*/ 221 w 442"/>
                <a:gd name="T23" fmla="*/ 66 h 294"/>
                <a:gd name="T24" fmla="*/ 55 w 442"/>
                <a:gd name="T25" fmla="*/ 3 h 294"/>
                <a:gd name="T26" fmla="*/ 28 w 442"/>
                <a:gd name="T27" fmla="*/ 1 h 294"/>
                <a:gd name="T28" fmla="*/ 23 w 442"/>
                <a:gd name="T29" fmla="*/ 7 h 294"/>
                <a:gd name="T30" fmla="*/ 19 w 442"/>
                <a:gd name="T31" fmla="*/ 11 h 294"/>
                <a:gd name="T32" fmla="*/ 15 w 442"/>
                <a:gd name="T33" fmla="*/ 15 h 294"/>
                <a:gd name="T34" fmla="*/ 12 w 442"/>
                <a:gd name="T35" fmla="*/ 20 h 294"/>
                <a:gd name="T36" fmla="*/ 9 w 442"/>
                <a:gd name="T37" fmla="*/ 26 h 294"/>
                <a:gd name="T38" fmla="*/ 7 w 442"/>
                <a:gd name="T39" fmla="*/ 32 h 294"/>
                <a:gd name="T40" fmla="*/ 6 w 442"/>
                <a:gd name="T41" fmla="*/ 35 h 294"/>
                <a:gd name="T42" fmla="*/ 4 w 442"/>
                <a:gd name="T43" fmla="*/ 38 h 294"/>
                <a:gd name="T44" fmla="*/ 3 w 442"/>
                <a:gd name="T45" fmla="*/ 42 h 294"/>
                <a:gd name="T46" fmla="*/ 3 w 442"/>
                <a:gd name="T47" fmla="*/ 44 h 294"/>
                <a:gd name="T48" fmla="*/ 2 w 442"/>
                <a:gd name="T49" fmla="*/ 48 h 294"/>
                <a:gd name="T50" fmla="*/ 2 w 442"/>
                <a:gd name="T51" fmla="*/ 52 h 294"/>
                <a:gd name="T52" fmla="*/ 1 w 442"/>
                <a:gd name="T53" fmla="*/ 55 h 294"/>
                <a:gd name="T54" fmla="*/ 0 w 442"/>
                <a:gd name="T55" fmla="*/ 70 h 294"/>
                <a:gd name="T56" fmla="*/ 0 w 442"/>
                <a:gd name="T57" fmla="*/ 80 h 294"/>
                <a:gd name="T58" fmla="*/ 1 w 442"/>
                <a:gd name="T59" fmla="*/ 88 h 294"/>
                <a:gd name="T60" fmla="*/ 2 w 442"/>
                <a:gd name="T61" fmla="*/ 92 h 294"/>
                <a:gd name="T62" fmla="*/ 2 w 442"/>
                <a:gd name="T63" fmla="*/ 97 h 294"/>
                <a:gd name="T64" fmla="*/ 3 w 442"/>
                <a:gd name="T65" fmla="*/ 101 h 294"/>
                <a:gd name="T66" fmla="*/ 5 w 442"/>
                <a:gd name="T67" fmla="*/ 106 h 294"/>
                <a:gd name="T68" fmla="*/ 6 w 442"/>
                <a:gd name="T69" fmla="*/ 110 h 294"/>
                <a:gd name="T70" fmla="*/ 9 w 442"/>
                <a:gd name="T71" fmla="*/ 115 h 294"/>
                <a:gd name="T72" fmla="*/ 10 w 442"/>
                <a:gd name="T73" fmla="*/ 119 h 294"/>
                <a:gd name="T74" fmla="*/ 13 w 442"/>
                <a:gd name="T75" fmla="*/ 123 h 294"/>
                <a:gd name="T76" fmla="*/ 14 w 442"/>
                <a:gd name="T77" fmla="*/ 127 h 294"/>
                <a:gd name="T78" fmla="*/ 18 w 442"/>
                <a:gd name="T79" fmla="*/ 130 h 294"/>
                <a:gd name="T80" fmla="*/ 20 w 442"/>
                <a:gd name="T81" fmla="*/ 134 h 294"/>
                <a:gd name="T82" fmla="*/ 23 w 442"/>
                <a:gd name="T83" fmla="*/ 137 h 294"/>
                <a:gd name="T84" fmla="*/ 28 w 442"/>
                <a:gd name="T85" fmla="*/ 141 h 294"/>
                <a:gd name="T86" fmla="*/ 35 w 442"/>
                <a:gd name="T87" fmla="*/ 145 h 294"/>
                <a:gd name="T88" fmla="*/ 55 w 442"/>
                <a:gd name="T89" fmla="*/ 141 h 294"/>
                <a:gd name="T90" fmla="*/ 221 w 442"/>
                <a:gd name="T91" fmla="*/ 78 h 294"/>
                <a:gd name="T92" fmla="*/ 44 w 442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2"/>
                <a:gd name="T142" fmla="*/ 0 h 294"/>
                <a:gd name="T143" fmla="*/ 442 w 442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2" h="294">
                  <a:moveTo>
                    <a:pt x="88" y="192"/>
                  </a:moveTo>
                  <a:lnTo>
                    <a:pt x="76" y="192"/>
                  </a:lnTo>
                  <a:lnTo>
                    <a:pt x="65" y="185"/>
                  </a:lnTo>
                  <a:lnTo>
                    <a:pt x="61" y="178"/>
                  </a:lnTo>
                  <a:lnTo>
                    <a:pt x="59" y="175"/>
                  </a:lnTo>
                  <a:lnTo>
                    <a:pt x="58" y="171"/>
                  </a:lnTo>
                  <a:lnTo>
                    <a:pt x="56" y="167"/>
                  </a:lnTo>
                  <a:lnTo>
                    <a:pt x="56" y="162"/>
                  </a:lnTo>
                  <a:lnTo>
                    <a:pt x="54" y="154"/>
                  </a:lnTo>
                  <a:lnTo>
                    <a:pt x="54" y="145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8" y="123"/>
                  </a:lnTo>
                  <a:lnTo>
                    <a:pt x="59" y="119"/>
                  </a:lnTo>
                  <a:lnTo>
                    <a:pt x="61" y="114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7" y="106"/>
                  </a:lnTo>
                  <a:lnTo>
                    <a:pt x="73" y="102"/>
                  </a:lnTo>
                  <a:lnTo>
                    <a:pt x="78" y="100"/>
                  </a:lnTo>
                  <a:lnTo>
                    <a:pt x="88" y="101"/>
                  </a:lnTo>
                  <a:lnTo>
                    <a:pt x="109" y="100"/>
                  </a:lnTo>
                  <a:lnTo>
                    <a:pt x="442" y="133"/>
                  </a:lnTo>
                  <a:lnTo>
                    <a:pt x="442" y="78"/>
                  </a:lnTo>
                  <a:lnTo>
                    <a:pt x="109" y="7"/>
                  </a:lnTo>
                  <a:lnTo>
                    <a:pt x="66" y="0"/>
                  </a:lnTo>
                  <a:lnTo>
                    <a:pt x="57" y="3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2" y="17"/>
                  </a:lnTo>
                  <a:lnTo>
                    <a:pt x="38" y="22"/>
                  </a:lnTo>
                  <a:lnTo>
                    <a:pt x="35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18" y="52"/>
                  </a:lnTo>
                  <a:lnTo>
                    <a:pt x="15" y="58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7" y="79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5" y="89"/>
                  </a:lnTo>
                  <a:lnTo>
                    <a:pt x="5" y="93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2" y="111"/>
                  </a:lnTo>
                  <a:lnTo>
                    <a:pt x="1" y="124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2"/>
                  </a:lnTo>
                  <a:lnTo>
                    <a:pt x="1" y="168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3" y="185"/>
                  </a:lnTo>
                  <a:lnTo>
                    <a:pt x="3" y="189"/>
                  </a:lnTo>
                  <a:lnTo>
                    <a:pt x="4" y="195"/>
                  </a:lnTo>
                  <a:lnTo>
                    <a:pt x="5" y="199"/>
                  </a:lnTo>
                  <a:lnTo>
                    <a:pt x="7" y="203"/>
                  </a:lnTo>
                  <a:lnTo>
                    <a:pt x="7" y="207"/>
                  </a:lnTo>
                  <a:lnTo>
                    <a:pt x="9" y="213"/>
                  </a:lnTo>
                  <a:lnTo>
                    <a:pt x="10" y="217"/>
                  </a:lnTo>
                  <a:lnTo>
                    <a:pt x="12" y="222"/>
                  </a:lnTo>
                  <a:lnTo>
                    <a:pt x="14" y="226"/>
                  </a:lnTo>
                  <a:lnTo>
                    <a:pt x="17" y="231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2"/>
                  </a:lnTo>
                  <a:lnTo>
                    <a:pt x="25" y="247"/>
                  </a:lnTo>
                  <a:lnTo>
                    <a:pt x="27" y="252"/>
                  </a:lnTo>
                  <a:lnTo>
                    <a:pt x="29" y="255"/>
                  </a:lnTo>
                  <a:lnTo>
                    <a:pt x="32" y="259"/>
                  </a:lnTo>
                  <a:lnTo>
                    <a:pt x="35" y="262"/>
                  </a:lnTo>
                  <a:lnTo>
                    <a:pt x="38" y="265"/>
                  </a:lnTo>
                  <a:lnTo>
                    <a:pt x="40" y="269"/>
                  </a:lnTo>
                  <a:lnTo>
                    <a:pt x="43" y="272"/>
                  </a:lnTo>
                  <a:lnTo>
                    <a:pt x="45" y="275"/>
                  </a:lnTo>
                  <a:lnTo>
                    <a:pt x="50" y="280"/>
                  </a:lnTo>
                  <a:lnTo>
                    <a:pt x="57" y="284"/>
                  </a:lnTo>
                  <a:lnTo>
                    <a:pt x="63" y="289"/>
                  </a:lnTo>
                  <a:lnTo>
                    <a:pt x="69" y="291"/>
                  </a:lnTo>
                  <a:lnTo>
                    <a:pt x="75" y="294"/>
                  </a:lnTo>
                  <a:lnTo>
                    <a:pt x="109" y="283"/>
                  </a:lnTo>
                  <a:lnTo>
                    <a:pt x="442" y="212"/>
                  </a:lnTo>
                  <a:lnTo>
                    <a:pt x="442" y="158"/>
                  </a:lnTo>
                  <a:lnTo>
                    <a:pt x="109" y="191"/>
                  </a:lnTo>
                  <a:lnTo>
                    <a:pt x="88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7" name="Freeform 2003"/>
            <p:cNvSpPr>
              <a:spLocks/>
            </p:cNvSpPr>
            <p:nvPr/>
          </p:nvSpPr>
          <p:spPr bwMode="auto">
            <a:xfrm>
              <a:off x="1002" y="342"/>
              <a:ext cx="91" cy="158"/>
            </a:xfrm>
            <a:custGeom>
              <a:avLst/>
              <a:gdLst>
                <a:gd name="T0" fmla="*/ 0 w 183"/>
                <a:gd name="T1" fmla="*/ 151 h 316"/>
                <a:gd name="T2" fmla="*/ 0 w 183"/>
                <a:gd name="T3" fmla="*/ 30 h 316"/>
                <a:gd name="T4" fmla="*/ 4 w 183"/>
                <a:gd name="T5" fmla="*/ 13 h 316"/>
                <a:gd name="T6" fmla="*/ 11 w 183"/>
                <a:gd name="T7" fmla="*/ 6 h 316"/>
                <a:gd name="T8" fmla="*/ 19 w 183"/>
                <a:gd name="T9" fmla="*/ 3 h 316"/>
                <a:gd name="T10" fmla="*/ 30 w 183"/>
                <a:gd name="T11" fmla="*/ 1 h 316"/>
                <a:gd name="T12" fmla="*/ 47 w 183"/>
                <a:gd name="T13" fmla="*/ 0 h 316"/>
                <a:gd name="T14" fmla="*/ 63 w 183"/>
                <a:gd name="T15" fmla="*/ 2 h 316"/>
                <a:gd name="T16" fmla="*/ 74 w 183"/>
                <a:gd name="T17" fmla="*/ 6 h 316"/>
                <a:gd name="T18" fmla="*/ 83 w 183"/>
                <a:gd name="T19" fmla="*/ 15 h 316"/>
                <a:gd name="T20" fmla="*/ 89 w 183"/>
                <a:gd name="T21" fmla="*/ 30 h 316"/>
                <a:gd name="T22" fmla="*/ 91 w 183"/>
                <a:gd name="T23" fmla="*/ 44 h 316"/>
                <a:gd name="T24" fmla="*/ 91 w 183"/>
                <a:gd name="T25" fmla="*/ 155 h 316"/>
                <a:gd name="T26" fmla="*/ 64 w 183"/>
                <a:gd name="T27" fmla="*/ 155 h 316"/>
                <a:gd name="T28" fmla="*/ 64 w 183"/>
                <a:gd name="T29" fmla="*/ 40 h 316"/>
                <a:gd name="T30" fmla="*/ 24 w 183"/>
                <a:gd name="T31" fmla="*/ 40 h 316"/>
                <a:gd name="T32" fmla="*/ 24 w 183"/>
                <a:gd name="T33" fmla="*/ 158 h 316"/>
                <a:gd name="T34" fmla="*/ 0 w 183"/>
                <a:gd name="T35" fmla="*/ 151 h 316"/>
                <a:gd name="T36" fmla="*/ 0 w 183"/>
                <a:gd name="T37" fmla="*/ 151 h 3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316"/>
                <a:gd name="T59" fmla="*/ 183 w 183"/>
                <a:gd name="T60" fmla="*/ 316 h 3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316">
                  <a:moveTo>
                    <a:pt x="0" y="301"/>
                  </a:moveTo>
                  <a:lnTo>
                    <a:pt x="0" y="61"/>
                  </a:lnTo>
                  <a:lnTo>
                    <a:pt x="8" y="26"/>
                  </a:lnTo>
                  <a:lnTo>
                    <a:pt x="22" y="13"/>
                  </a:lnTo>
                  <a:lnTo>
                    <a:pt x="39" y="6"/>
                  </a:lnTo>
                  <a:lnTo>
                    <a:pt x="61" y="2"/>
                  </a:lnTo>
                  <a:lnTo>
                    <a:pt x="94" y="0"/>
                  </a:lnTo>
                  <a:lnTo>
                    <a:pt x="127" y="5"/>
                  </a:lnTo>
                  <a:lnTo>
                    <a:pt x="148" y="13"/>
                  </a:lnTo>
                  <a:lnTo>
                    <a:pt x="167" y="30"/>
                  </a:lnTo>
                  <a:lnTo>
                    <a:pt x="178" y="61"/>
                  </a:lnTo>
                  <a:lnTo>
                    <a:pt x="183" y="89"/>
                  </a:lnTo>
                  <a:lnTo>
                    <a:pt x="183" y="310"/>
                  </a:lnTo>
                  <a:lnTo>
                    <a:pt x="128" y="310"/>
                  </a:lnTo>
                  <a:lnTo>
                    <a:pt x="128" y="79"/>
                  </a:lnTo>
                  <a:lnTo>
                    <a:pt x="49" y="79"/>
                  </a:lnTo>
                  <a:lnTo>
                    <a:pt x="49" y="316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8" name="Freeform 2004"/>
            <p:cNvSpPr>
              <a:spLocks/>
            </p:cNvSpPr>
            <p:nvPr/>
          </p:nvSpPr>
          <p:spPr bwMode="auto">
            <a:xfrm>
              <a:off x="1072" y="327"/>
              <a:ext cx="221" cy="146"/>
            </a:xfrm>
            <a:custGeom>
              <a:avLst/>
              <a:gdLst>
                <a:gd name="T0" fmla="*/ 183 w 443"/>
                <a:gd name="T1" fmla="*/ 95 h 294"/>
                <a:gd name="T2" fmla="*/ 190 w 443"/>
                <a:gd name="T3" fmla="*/ 88 h 294"/>
                <a:gd name="T4" fmla="*/ 192 w 443"/>
                <a:gd name="T5" fmla="*/ 85 h 294"/>
                <a:gd name="T6" fmla="*/ 193 w 443"/>
                <a:gd name="T7" fmla="*/ 80 h 294"/>
                <a:gd name="T8" fmla="*/ 194 w 443"/>
                <a:gd name="T9" fmla="*/ 72 h 294"/>
                <a:gd name="T10" fmla="*/ 193 w 443"/>
                <a:gd name="T11" fmla="*/ 65 h 294"/>
                <a:gd name="T12" fmla="*/ 192 w 443"/>
                <a:gd name="T13" fmla="*/ 61 h 294"/>
                <a:gd name="T14" fmla="*/ 191 w 443"/>
                <a:gd name="T15" fmla="*/ 57 h 294"/>
                <a:gd name="T16" fmla="*/ 188 w 443"/>
                <a:gd name="T17" fmla="*/ 54 h 294"/>
                <a:gd name="T18" fmla="*/ 185 w 443"/>
                <a:gd name="T19" fmla="*/ 51 h 294"/>
                <a:gd name="T20" fmla="*/ 176 w 443"/>
                <a:gd name="T21" fmla="*/ 50 h 294"/>
                <a:gd name="T22" fmla="*/ 0 w 443"/>
                <a:gd name="T23" fmla="*/ 66 h 294"/>
                <a:gd name="T24" fmla="*/ 166 w 443"/>
                <a:gd name="T25" fmla="*/ 3 h 294"/>
                <a:gd name="T26" fmla="*/ 192 w 443"/>
                <a:gd name="T27" fmla="*/ 1 h 294"/>
                <a:gd name="T28" fmla="*/ 198 w 443"/>
                <a:gd name="T29" fmla="*/ 7 h 294"/>
                <a:gd name="T30" fmla="*/ 202 w 443"/>
                <a:gd name="T31" fmla="*/ 11 h 294"/>
                <a:gd name="T32" fmla="*/ 205 w 443"/>
                <a:gd name="T33" fmla="*/ 15 h 294"/>
                <a:gd name="T34" fmla="*/ 208 w 443"/>
                <a:gd name="T35" fmla="*/ 20 h 294"/>
                <a:gd name="T36" fmla="*/ 212 w 443"/>
                <a:gd name="T37" fmla="*/ 26 h 294"/>
                <a:gd name="T38" fmla="*/ 214 w 443"/>
                <a:gd name="T39" fmla="*/ 32 h 294"/>
                <a:gd name="T40" fmla="*/ 215 w 443"/>
                <a:gd name="T41" fmla="*/ 35 h 294"/>
                <a:gd name="T42" fmla="*/ 216 w 443"/>
                <a:gd name="T43" fmla="*/ 38 h 294"/>
                <a:gd name="T44" fmla="*/ 217 w 443"/>
                <a:gd name="T45" fmla="*/ 42 h 294"/>
                <a:gd name="T46" fmla="*/ 218 w 443"/>
                <a:gd name="T47" fmla="*/ 44 h 294"/>
                <a:gd name="T48" fmla="*/ 219 w 443"/>
                <a:gd name="T49" fmla="*/ 50 h 294"/>
                <a:gd name="T50" fmla="*/ 220 w 443"/>
                <a:gd name="T51" fmla="*/ 53 h 294"/>
                <a:gd name="T52" fmla="*/ 221 w 443"/>
                <a:gd name="T53" fmla="*/ 62 h 294"/>
                <a:gd name="T54" fmla="*/ 221 w 443"/>
                <a:gd name="T55" fmla="*/ 76 h 294"/>
                <a:gd name="T56" fmla="*/ 221 w 443"/>
                <a:gd name="T57" fmla="*/ 83 h 294"/>
                <a:gd name="T58" fmla="*/ 220 w 443"/>
                <a:gd name="T59" fmla="*/ 90 h 294"/>
                <a:gd name="T60" fmla="*/ 219 w 443"/>
                <a:gd name="T61" fmla="*/ 94 h 294"/>
                <a:gd name="T62" fmla="*/ 218 w 443"/>
                <a:gd name="T63" fmla="*/ 99 h 294"/>
                <a:gd name="T64" fmla="*/ 216 w 443"/>
                <a:gd name="T65" fmla="*/ 103 h 294"/>
                <a:gd name="T66" fmla="*/ 215 w 443"/>
                <a:gd name="T67" fmla="*/ 108 h 294"/>
                <a:gd name="T68" fmla="*/ 213 w 443"/>
                <a:gd name="T69" fmla="*/ 112 h 294"/>
                <a:gd name="T70" fmla="*/ 212 w 443"/>
                <a:gd name="T71" fmla="*/ 117 h 294"/>
                <a:gd name="T72" fmla="*/ 210 w 443"/>
                <a:gd name="T73" fmla="*/ 120 h 294"/>
                <a:gd name="T74" fmla="*/ 207 w 443"/>
                <a:gd name="T75" fmla="*/ 125 h 294"/>
                <a:gd name="T76" fmla="*/ 205 w 443"/>
                <a:gd name="T77" fmla="*/ 129 h 294"/>
                <a:gd name="T78" fmla="*/ 202 w 443"/>
                <a:gd name="T79" fmla="*/ 132 h 294"/>
                <a:gd name="T80" fmla="*/ 199 w 443"/>
                <a:gd name="T81" fmla="*/ 135 h 294"/>
                <a:gd name="T82" fmla="*/ 195 w 443"/>
                <a:gd name="T83" fmla="*/ 139 h 294"/>
                <a:gd name="T84" fmla="*/ 189 w 443"/>
                <a:gd name="T85" fmla="*/ 144 h 294"/>
                <a:gd name="T86" fmla="*/ 183 w 443"/>
                <a:gd name="T87" fmla="*/ 146 h 294"/>
                <a:gd name="T88" fmla="*/ 0 w 443"/>
                <a:gd name="T89" fmla="*/ 105 h 294"/>
                <a:gd name="T90" fmla="*/ 166 w 443"/>
                <a:gd name="T91" fmla="*/ 95 h 294"/>
                <a:gd name="T92" fmla="*/ 176 w 443"/>
                <a:gd name="T93" fmla="*/ 95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3"/>
                <a:gd name="T142" fmla="*/ 0 h 294"/>
                <a:gd name="T143" fmla="*/ 443 w 443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3" h="294">
                  <a:moveTo>
                    <a:pt x="352" y="192"/>
                  </a:moveTo>
                  <a:lnTo>
                    <a:pt x="367" y="192"/>
                  </a:lnTo>
                  <a:lnTo>
                    <a:pt x="377" y="185"/>
                  </a:lnTo>
                  <a:lnTo>
                    <a:pt x="380" y="178"/>
                  </a:lnTo>
                  <a:lnTo>
                    <a:pt x="383" y="175"/>
                  </a:lnTo>
                  <a:lnTo>
                    <a:pt x="384" y="171"/>
                  </a:lnTo>
                  <a:lnTo>
                    <a:pt x="386" y="167"/>
                  </a:lnTo>
                  <a:lnTo>
                    <a:pt x="387" y="162"/>
                  </a:lnTo>
                  <a:lnTo>
                    <a:pt x="388" y="154"/>
                  </a:lnTo>
                  <a:lnTo>
                    <a:pt x="388" y="145"/>
                  </a:lnTo>
                  <a:lnTo>
                    <a:pt x="387" y="135"/>
                  </a:lnTo>
                  <a:lnTo>
                    <a:pt x="387" y="130"/>
                  </a:lnTo>
                  <a:lnTo>
                    <a:pt x="386" y="126"/>
                  </a:lnTo>
                  <a:lnTo>
                    <a:pt x="385" y="123"/>
                  </a:lnTo>
                  <a:lnTo>
                    <a:pt x="383" y="119"/>
                  </a:lnTo>
                  <a:lnTo>
                    <a:pt x="382" y="114"/>
                  </a:lnTo>
                  <a:lnTo>
                    <a:pt x="378" y="111"/>
                  </a:lnTo>
                  <a:lnTo>
                    <a:pt x="377" y="109"/>
                  </a:lnTo>
                  <a:lnTo>
                    <a:pt x="374" y="106"/>
                  </a:lnTo>
                  <a:lnTo>
                    <a:pt x="370" y="102"/>
                  </a:lnTo>
                  <a:lnTo>
                    <a:pt x="364" y="100"/>
                  </a:lnTo>
                  <a:lnTo>
                    <a:pt x="352" y="101"/>
                  </a:lnTo>
                  <a:lnTo>
                    <a:pt x="333" y="100"/>
                  </a:lnTo>
                  <a:lnTo>
                    <a:pt x="0" y="133"/>
                  </a:lnTo>
                  <a:lnTo>
                    <a:pt x="0" y="78"/>
                  </a:lnTo>
                  <a:lnTo>
                    <a:pt x="333" y="7"/>
                  </a:lnTo>
                  <a:lnTo>
                    <a:pt x="376" y="0"/>
                  </a:lnTo>
                  <a:lnTo>
                    <a:pt x="385" y="3"/>
                  </a:lnTo>
                  <a:lnTo>
                    <a:pt x="392" y="11"/>
                  </a:lnTo>
                  <a:lnTo>
                    <a:pt x="396" y="14"/>
                  </a:lnTo>
                  <a:lnTo>
                    <a:pt x="401" y="17"/>
                  </a:lnTo>
                  <a:lnTo>
                    <a:pt x="405" y="22"/>
                  </a:lnTo>
                  <a:lnTo>
                    <a:pt x="408" y="27"/>
                  </a:lnTo>
                  <a:lnTo>
                    <a:pt x="411" y="31"/>
                  </a:lnTo>
                  <a:lnTo>
                    <a:pt x="415" y="36"/>
                  </a:lnTo>
                  <a:lnTo>
                    <a:pt x="417" y="41"/>
                  </a:lnTo>
                  <a:lnTo>
                    <a:pt x="421" y="46"/>
                  </a:lnTo>
                  <a:lnTo>
                    <a:pt x="424" y="52"/>
                  </a:lnTo>
                  <a:lnTo>
                    <a:pt x="426" y="58"/>
                  </a:lnTo>
                  <a:lnTo>
                    <a:pt x="428" y="64"/>
                  </a:lnTo>
                  <a:lnTo>
                    <a:pt x="429" y="67"/>
                  </a:lnTo>
                  <a:lnTo>
                    <a:pt x="430" y="70"/>
                  </a:lnTo>
                  <a:lnTo>
                    <a:pt x="431" y="73"/>
                  </a:lnTo>
                  <a:lnTo>
                    <a:pt x="432" y="76"/>
                  </a:lnTo>
                  <a:lnTo>
                    <a:pt x="433" y="79"/>
                  </a:lnTo>
                  <a:lnTo>
                    <a:pt x="434" y="84"/>
                  </a:lnTo>
                  <a:lnTo>
                    <a:pt x="435" y="86"/>
                  </a:lnTo>
                  <a:lnTo>
                    <a:pt x="436" y="89"/>
                  </a:lnTo>
                  <a:lnTo>
                    <a:pt x="437" y="96"/>
                  </a:lnTo>
                  <a:lnTo>
                    <a:pt x="439" y="100"/>
                  </a:lnTo>
                  <a:lnTo>
                    <a:pt x="439" y="104"/>
                  </a:lnTo>
                  <a:lnTo>
                    <a:pt x="440" y="107"/>
                  </a:lnTo>
                  <a:lnTo>
                    <a:pt x="440" y="111"/>
                  </a:lnTo>
                  <a:lnTo>
                    <a:pt x="442" y="124"/>
                  </a:lnTo>
                  <a:lnTo>
                    <a:pt x="443" y="140"/>
                  </a:lnTo>
                  <a:lnTo>
                    <a:pt x="443" y="154"/>
                  </a:lnTo>
                  <a:lnTo>
                    <a:pt x="443" y="162"/>
                  </a:lnTo>
                  <a:lnTo>
                    <a:pt x="442" y="168"/>
                  </a:lnTo>
                  <a:lnTo>
                    <a:pt x="441" y="177"/>
                  </a:lnTo>
                  <a:lnTo>
                    <a:pt x="440" y="181"/>
                  </a:lnTo>
                  <a:lnTo>
                    <a:pt x="440" y="185"/>
                  </a:lnTo>
                  <a:lnTo>
                    <a:pt x="439" y="189"/>
                  </a:lnTo>
                  <a:lnTo>
                    <a:pt x="437" y="195"/>
                  </a:lnTo>
                  <a:lnTo>
                    <a:pt x="436" y="199"/>
                  </a:lnTo>
                  <a:lnTo>
                    <a:pt x="435" y="203"/>
                  </a:lnTo>
                  <a:lnTo>
                    <a:pt x="433" y="207"/>
                  </a:lnTo>
                  <a:lnTo>
                    <a:pt x="432" y="213"/>
                  </a:lnTo>
                  <a:lnTo>
                    <a:pt x="431" y="217"/>
                  </a:lnTo>
                  <a:lnTo>
                    <a:pt x="429" y="222"/>
                  </a:lnTo>
                  <a:lnTo>
                    <a:pt x="427" y="226"/>
                  </a:lnTo>
                  <a:lnTo>
                    <a:pt x="425" y="231"/>
                  </a:lnTo>
                  <a:lnTo>
                    <a:pt x="424" y="236"/>
                  </a:lnTo>
                  <a:lnTo>
                    <a:pt x="422" y="240"/>
                  </a:lnTo>
                  <a:lnTo>
                    <a:pt x="420" y="242"/>
                  </a:lnTo>
                  <a:lnTo>
                    <a:pt x="417" y="247"/>
                  </a:lnTo>
                  <a:lnTo>
                    <a:pt x="415" y="252"/>
                  </a:lnTo>
                  <a:lnTo>
                    <a:pt x="412" y="255"/>
                  </a:lnTo>
                  <a:lnTo>
                    <a:pt x="410" y="259"/>
                  </a:lnTo>
                  <a:lnTo>
                    <a:pt x="407" y="262"/>
                  </a:lnTo>
                  <a:lnTo>
                    <a:pt x="405" y="265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6" y="275"/>
                  </a:lnTo>
                  <a:lnTo>
                    <a:pt x="390" y="280"/>
                  </a:lnTo>
                  <a:lnTo>
                    <a:pt x="385" y="284"/>
                  </a:lnTo>
                  <a:lnTo>
                    <a:pt x="378" y="289"/>
                  </a:lnTo>
                  <a:lnTo>
                    <a:pt x="373" y="291"/>
                  </a:lnTo>
                  <a:lnTo>
                    <a:pt x="367" y="294"/>
                  </a:lnTo>
                  <a:lnTo>
                    <a:pt x="333" y="283"/>
                  </a:lnTo>
                  <a:lnTo>
                    <a:pt x="0" y="212"/>
                  </a:lnTo>
                  <a:lnTo>
                    <a:pt x="0" y="158"/>
                  </a:lnTo>
                  <a:lnTo>
                    <a:pt x="333" y="191"/>
                  </a:lnTo>
                  <a:lnTo>
                    <a:pt x="352" y="19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9" name="Freeform 2005"/>
            <p:cNvSpPr>
              <a:spLocks/>
            </p:cNvSpPr>
            <p:nvPr/>
          </p:nvSpPr>
          <p:spPr bwMode="auto">
            <a:xfrm>
              <a:off x="963" y="487"/>
              <a:ext cx="154" cy="28"/>
            </a:xfrm>
            <a:custGeom>
              <a:avLst/>
              <a:gdLst>
                <a:gd name="T0" fmla="*/ 0 w 307"/>
                <a:gd name="T1" fmla="*/ 28 h 57"/>
                <a:gd name="T2" fmla="*/ 0 w 307"/>
                <a:gd name="T3" fmla="*/ 0 h 57"/>
                <a:gd name="T4" fmla="*/ 154 w 307"/>
                <a:gd name="T5" fmla="*/ 0 h 57"/>
                <a:gd name="T6" fmla="*/ 154 w 307"/>
                <a:gd name="T7" fmla="*/ 28 h 57"/>
                <a:gd name="T8" fmla="*/ 0 w 307"/>
                <a:gd name="T9" fmla="*/ 28 h 57"/>
                <a:gd name="T10" fmla="*/ 0 w 307"/>
                <a:gd name="T11" fmla="*/ 2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57"/>
                <a:gd name="T20" fmla="*/ 307 w 30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57">
                  <a:moveTo>
                    <a:pt x="0" y="57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0" name="Freeform 2006"/>
            <p:cNvSpPr>
              <a:spLocks/>
            </p:cNvSpPr>
            <p:nvPr/>
          </p:nvSpPr>
          <p:spPr bwMode="auto">
            <a:xfrm>
              <a:off x="932" y="507"/>
              <a:ext cx="62" cy="36"/>
            </a:xfrm>
            <a:custGeom>
              <a:avLst/>
              <a:gdLst>
                <a:gd name="T0" fmla="*/ 0 w 124"/>
                <a:gd name="T1" fmla="*/ 36 h 72"/>
                <a:gd name="T2" fmla="*/ 31 w 124"/>
                <a:gd name="T3" fmla="*/ 0 h 72"/>
                <a:gd name="T4" fmla="*/ 62 w 124"/>
                <a:gd name="T5" fmla="*/ 0 h 72"/>
                <a:gd name="T6" fmla="*/ 31 w 124"/>
                <a:gd name="T7" fmla="*/ 36 h 72"/>
                <a:gd name="T8" fmla="*/ 0 w 124"/>
                <a:gd name="T9" fmla="*/ 36 h 72"/>
                <a:gd name="T10" fmla="*/ 0 w 124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72"/>
                <a:gd name="T20" fmla="*/ 124 w 1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72">
                  <a:moveTo>
                    <a:pt x="0" y="72"/>
                  </a:moveTo>
                  <a:lnTo>
                    <a:pt x="63" y="0"/>
                  </a:lnTo>
                  <a:lnTo>
                    <a:pt x="124" y="0"/>
                  </a:lnTo>
                  <a:lnTo>
                    <a:pt x="6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1" name="Freeform 2007"/>
            <p:cNvSpPr>
              <a:spLocks/>
            </p:cNvSpPr>
            <p:nvPr/>
          </p:nvSpPr>
          <p:spPr bwMode="auto">
            <a:xfrm>
              <a:off x="1086" y="507"/>
              <a:ext cx="62" cy="36"/>
            </a:xfrm>
            <a:custGeom>
              <a:avLst/>
              <a:gdLst>
                <a:gd name="T0" fmla="*/ 0 w 122"/>
                <a:gd name="T1" fmla="*/ 0 h 72"/>
                <a:gd name="T2" fmla="*/ 31 w 122"/>
                <a:gd name="T3" fmla="*/ 36 h 72"/>
                <a:gd name="T4" fmla="*/ 62 w 122"/>
                <a:gd name="T5" fmla="*/ 36 h 72"/>
                <a:gd name="T6" fmla="*/ 31 w 122"/>
                <a:gd name="T7" fmla="*/ 0 h 72"/>
                <a:gd name="T8" fmla="*/ 0 w 122"/>
                <a:gd name="T9" fmla="*/ 0 h 72"/>
                <a:gd name="T10" fmla="*/ 0 w 12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72"/>
                <a:gd name="T20" fmla="*/ 122 w 12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72">
                  <a:moveTo>
                    <a:pt x="0" y="0"/>
                  </a:moveTo>
                  <a:lnTo>
                    <a:pt x="61" y="72"/>
                  </a:lnTo>
                  <a:lnTo>
                    <a:pt x="122" y="72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2" name="Freeform 2008"/>
            <p:cNvSpPr>
              <a:spLocks/>
            </p:cNvSpPr>
            <p:nvPr/>
          </p:nvSpPr>
          <p:spPr bwMode="auto">
            <a:xfrm>
              <a:off x="722" y="613"/>
              <a:ext cx="87" cy="317"/>
            </a:xfrm>
            <a:custGeom>
              <a:avLst/>
              <a:gdLst>
                <a:gd name="T0" fmla="*/ 0 w 174"/>
                <a:gd name="T1" fmla="*/ 0 h 632"/>
                <a:gd name="T2" fmla="*/ 0 w 174"/>
                <a:gd name="T3" fmla="*/ 317 h 632"/>
                <a:gd name="T4" fmla="*/ 25 w 174"/>
                <a:gd name="T5" fmla="*/ 317 h 632"/>
                <a:gd name="T6" fmla="*/ 25 w 174"/>
                <a:gd name="T7" fmla="*/ 35 h 632"/>
                <a:gd name="T8" fmla="*/ 56 w 174"/>
                <a:gd name="T9" fmla="*/ 35 h 632"/>
                <a:gd name="T10" fmla="*/ 87 w 174"/>
                <a:gd name="T11" fmla="*/ 35 h 632"/>
                <a:gd name="T12" fmla="*/ 87 w 174"/>
                <a:gd name="T13" fmla="*/ 0 h 632"/>
                <a:gd name="T14" fmla="*/ 0 w 174"/>
                <a:gd name="T15" fmla="*/ 0 h 632"/>
                <a:gd name="T16" fmla="*/ 0 w 174"/>
                <a:gd name="T17" fmla="*/ 0 h 6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32"/>
                <a:gd name="T29" fmla="*/ 174 w 174"/>
                <a:gd name="T30" fmla="*/ 632 h 6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32">
                  <a:moveTo>
                    <a:pt x="0" y="0"/>
                  </a:moveTo>
                  <a:lnTo>
                    <a:pt x="0" y="632"/>
                  </a:lnTo>
                  <a:lnTo>
                    <a:pt x="51" y="632"/>
                  </a:lnTo>
                  <a:lnTo>
                    <a:pt x="51" y="69"/>
                  </a:lnTo>
                  <a:lnTo>
                    <a:pt x="112" y="69"/>
                  </a:lnTo>
                  <a:lnTo>
                    <a:pt x="174" y="69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3" name="Freeform 2009"/>
            <p:cNvSpPr>
              <a:spLocks/>
            </p:cNvSpPr>
            <p:nvPr/>
          </p:nvSpPr>
          <p:spPr bwMode="auto">
            <a:xfrm>
              <a:off x="1206" y="969"/>
              <a:ext cx="184" cy="106"/>
            </a:xfrm>
            <a:custGeom>
              <a:avLst/>
              <a:gdLst>
                <a:gd name="T0" fmla="*/ 147 w 369"/>
                <a:gd name="T1" fmla="*/ 0 h 212"/>
                <a:gd name="T2" fmla="*/ 147 w 369"/>
                <a:gd name="T3" fmla="*/ 36 h 212"/>
                <a:gd name="T4" fmla="*/ 29 w 369"/>
                <a:gd name="T5" fmla="*/ 36 h 212"/>
                <a:gd name="T6" fmla="*/ 29 w 369"/>
                <a:gd name="T7" fmla="*/ 86 h 212"/>
                <a:gd name="T8" fmla="*/ 159 w 369"/>
                <a:gd name="T9" fmla="*/ 89 h 212"/>
                <a:gd name="T10" fmla="*/ 159 w 369"/>
                <a:gd name="T11" fmla="*/ 0 h 212"/>
                <a:gd name="T12" fmla="*/ 184 w 369"/>
                <a:gd name="T13" fmla="*/ 0 h 212"/>
                <a:gd name="T14" fmla="*/ 184 w 369"/>
                <a:gd name="T15" fmla="*/ 106 h 212"/>
                <a:gd name="T16" fmla="*/ 0 w 369"/>
                <a:gd name="T17" fmla="*/ 106 h 212"/>
                <a:gd name="T18" fmla="*/ 0 w 369"/>
                <a:gd name="T19" fmla="*/ 0 h 212"/>
                <a:gd name="T20" fmla="*/ 147 w 369"/>
                <a:gd name="T21" fmla="*/ 0 h 212"/>
                <a:gd name="T22" fmla="*/ 147 w 369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9"/>
                <a:gd name="T37" fmla="*/ 0 h 212"/>
                <a:gd name="T38" fmla="*/ 369 w 369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9" h="212">
                  <a:moveTo>
                    <a:pt x="295" y="0"/>
                  </a:moveTo>
                  <a:lnTo>
                    <a:pt x="294" y="71"/>
                  </a:lnTo>
                  <a:lnTo>
                    <a:pt x="58" y="71"/>
                  </a:lnTo>
                  <a:lnTo>
                    <a:pt x="58" y="172"/>
                  </a:lnTo>
                  <a:lnTo>
                    <a:pt x="319" y="177"/>
                  </a:lnTo>
                  <a:lnTo>
                    <a:pt x="318" y="0"/>
                  </a:lnTo>
                  <a:lnTo>
                    <a:pt x="369" y="0"/>
                  </a:lnTo>
                  <a:lnTo>
                    <a:pt x="369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4" name="Freeform 2010"/>
            <p:cNvSpPr>
              <a:spLocks/>
            </p:cNvSpPr>
            <p:nvPr/>
          </p:nvSpPr>
          <p:spPr bwMode="auto">
            <a:xfrm>
              <a:off x="799" y="564"/>
              <a:ext cx="344" cy="153"/>
            </a:xfrm>
            <a:custGeom>
              <a:avLst/>
              <a:gdLst>
                <a:gd name="T0" fmla="*/ 2 w 690"/>
                <a:gd name="T1" fmla="*/ 94 h 306"/>
                <a:gd name="T2" fmla="*/ 0 w 690"/>
                <a:gd name="T3" fmla="*/ 153 h 306"/>
                <a:gd name="T4" fmla="*/ 117 w 690"/>
                <a:gd name="T5" fmla="*/ 153 h 306"/>
                <a:gd name="T6" fmla="*/ 138 w 690"/>
                <a:gd name="T7" fmla="*/ 146 h 306"/>
                <a:gd name="T8" fmla="*/ 155 w 690"/>
                <a:gd name="T9" fmla="*/ 130 h 306"/>
                <a:gd name="T10" fmla="*/ 165 w 690"/>
                <a:gd name="T11" fmla="*/ 105 h 306"/>
                <a:gd name="T12" fmla="*/ 169 w 690"/>
                <a:gd name="T13" fmla="*/ 77 h 306"/>
                <a:gd name="T14" fmla="*/ 175 w 690"/>
                <a:gd name="T15" fmla="*/ 45 h 306"/>
                <a:gd name="T16" fmla="*/ 187 w 690"/>
                <a:gd name="T17" fmla="*/ 36 h 306"/>
                <a:gd name="T18" fmla="*/ 208 w 690"/>
                <a:gd name="T19" fmla="*/ 33 h 306"/>
                <a:gd name="T20" fmla="*/ 280 w 690"/>
                <a:gd name="T21" fmla="*/ 33 h 306"/>
                <a:gd name="T22" fmla="*/ 298 w 690"/>
                <a:gd name="T23" fmla="*/ 42 h 306"/>
                <a:gd name="T24" fmla="*/ 308 w 690"/>
                <a:gd name="T25" fmla="*/ 58 h 306"/>
                <a:gd name="T26" fmla="*/ 321 w 690"/>
                <a:gd name="T27" fmla="*/ 82 h 306"/>
                <a:gd name="T28" fmla="*/ 344 w 690"/>
                <a:gd name="T29" fmla="*/ 97 h 306"/>
                <a:gd name="T30" fmla="*/ 326 w 690"/>
                <a:gd name="T31" fmla="*/ 5 h 306"/>
                <a:gd name="T32" fmla="*/ 158 w 690"/>
                <a:gd name="T33" fmla="*/ 0 h 306"/>
                <a:gd name="T34" fmla="*/ 123 w 690"/>
                <a:gd name="T35" fmla="*/ 71 h 306"/>
                <a:gd name="T36" fmla="*/ 105 w 690"/>
                <a:gd name="T37" fmla="*/ 85 h 306"/>
                <a:gd name="T38" fmla="*/ 2 w 690"/>
                <a:gd name="T39" fmla="*/ 94 h 306"/>
                <a:gd name="T40" fmla="*/ 2 w 690"/>
                <a:gd name="T41" fmla="*/ 94 h 3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0"/>
                <a:gd name="T64" fmla="*/ 0 h 306"/>
                <a:gd name="T65" fmla="*/ 690 w 690"/>
                <a:gd name="T66" fmla="*/ 306 h 3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0" h="306">
                  <a:moveTo>
                    <a:pt x="4" y="188"/>
                  </a:moveTo>
                  <a:lnTo>
                    <a:pt x="0" y="306"/>
                  </a:lnTo>
                  <a:lnTo>
                    <a:pt x="234" y="306"/>
                  </a:lnTo>
                  <a:lnTo>
                    <a:pt x="277" y="292"/>
                  </a:lnTo>
                  <a:lnTo>
                    <a:pt x="310" y="259"/>
                  </a:lnTo>
                  <a:lnTo>
                    <a:pt x="330" y="210"/>
                  </a:lnTo>
                  <a:lnTo>
                    <a:pt x="338" y="155"/>
                  </a:lnTo>
                  <a:lnTo>
                    <a:pt x="352" y="91"/>
                  </a:lnTo>
                  <a:lnTo>
                    <a:pt x="375" y="72"/>
                  </a:lnTo>
                  <a:lnTo>
                    <a:pt x="417" y="66"/>
                  </a:lnTo>
                  <a:lnTo>
                    <a:pt x="562" y="66"/>
                  </a:lnTo>
                  <a:lnTo>
                    <a:pt x="598" y="85"/>
                  </a:lnTo>
                  <a:lnTo>
                    <a:pt x="618" y="116"/>
                  </a:lnTo>
                  <a:lnTo>
                    <a:pt x="643" y="164"/>
                  </a:lnTo>
                  <a:lnTo>
                    <a:pt x="690" y="194"/>
                  </a:lnTo>
                  <a:lnTo>
                    <a:pt x="654" y="10"/>
                  </a:lnTo>
                  <a:lnTo>
                    <a:pt x="316" y="0"/>
                  </a:lnTo>
                  <a:lnTo>
                    <a:pt x="247" y="141"/>
                  </a:lnTo>
                  <a:lnTo>
                    <a:pt x="211" y="171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5" name="Freeform 2011"/>
            <p:cNvSpPr>
              <a:spLocks/>
            </p:cNvSpPr>
            <p:nvPr/>
          </p:nvSpPr>
          <p:spPr bwMode="auto">
            <a:xfrm>
              <a:off x="1160" y="669"/>
              <a:ext cx="184" cy="308"/>
            </a:xfrm>
            <a:custGeom>
              <a:avLst/>
              <a:gdLst>
                <a:gd name="T0" fmla="*/ 34 w 367"/>
                <a:gd name="T1" fmla="*/ 0 h 614"/>
                <a:gd name="T2" fmla="*/ 0 w 367"/>
                <a:gd name="T3" fmla="*/ 9 h 614"/>
                <a:gd name="T4" fmla="*/ 38 w 367"/>
                <a:gd name="T5" fmla="*/ 37 h 614"/>
                <a:gd name="T6" fmla="*/ 76 w 367"/>
                <a:gd name="T7" fmla="*/ 37 h 614"/>
                <a:gd name="T8" fmla="*/ 107 w 367"/>
                <a:gd name="T9" fmla="*/ 50 h 614"/>
                <a:gd name="T10" fmla="*/ 131 w 367"/>
                <a:gd name="T11" fmla="*/ 72 h 614"/>
                <a:gd name="T12" fmla="*/ 144 w 367"/>
                <a:gd name="T13" fmla="*/ 104 h 614"/>
                <a:gd name="T14" fmla="*/ 144 w 367"/>
                <a:gd name="T15" fmla="*/ 306 h 614"/>
                <a:gd name="T16" fmla="*/ 184 w 367"/>
                <a:gd name="T17" fmla="*/ 308 h 614"/>
                <a:gd name="T18" fmla="*/ 180 w 367"/>
                <a:gd name="T19" fmla="*/ 63 h 614"/>
                <a:gd name="T20" fmla="*/ 107 w 367"/>
                <a:gd name="T21" fmla="*/ 5 h 614"/>
                <a:gd name="T22" fmla="*/ 34 w 367"/>
                <a:gd name="T23" fmla="*/ 0 h 614"/>
                <a:gd name="T24" fmla="*/ 34 w 367"/>
                <a:gd name="T25" fmla="*/ 0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614"/>
                <a:gd name="T41" fmla="*/ 367 w 367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614">
                  <a:moveTo>
                    <a:pt x="68" y="0"/>
                  </a:moveTo>
                  <a:lnTo>
                    <a:pt x="0" y="17"/>
                  </a:lnTo>
                  <a:lnTo>
                    <a:pt x="75" y="73"/>
                  </a:lnTo>
                  <a:lnTo>
                    <a:pt x="151" y="73"/>
                  </a:lnTo>
                  <a:lnTo>
                    <a:pt x="213" y="99"/>
                  </a:lnTo>
                  <a:lnTo>
                    <a:pt x="262" y="144"/>
                  </a:lnTo>
                  <a:lnTo>
                    <a:pt x="288" y="208"/>
                  </a:lnTo>
                  <a:lnTo>
                    <a:pt x="288" y="611"/>
                  </a:lnTo>
                  <a:lnTo>
                    <a:pt x="367" y="614"/>
                  </a:lnTo>
                  <a:lnTo>
                    <a:pt x="360" y="125"/>
                  </a:lnTo>
                  <a:lnTo>
                    <a:pt x="213" y="1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6" name="Freeform 2012"/>
            <p:cNvSpPr>
              <a:spLocks/>
            </p:cNvSpPr>
            <p:nvPr/>
          </p:nvSpPr>
          <p:spPr bwMode="auto">
            <a:xfrm>
              <a:off x="932" y="543"/>
              <a:ext cx="216" cy="35"/>
            </a:xfrm>
            <a:custGeom>
              <a:avLst/>
              <a:gdLst>
                <a:gd name="T0" fmla="*/ 0 w 431"/>
                <a:gd name="T1" fmla="*/ 35 h 70"/>
                <a:gd name="T2" fmla="*/ 216 w 431"/>
                <a:gd name="T3" fmla="*/ 35 h 70"/>
                <a:gd name="T4" fmla="*/ 216 w 431"/>
                <a:gd name="T5" fmla="*/ 0 h 70"/>
                <a:gd name="T6" fmla="*/ 0 w 431"/>
                <a:gd name="T7" fmla="*/ 0 h 70"/>
                <a:gd name="T8" fmla="*/ 0 w 431"/>
                <a:gd name="T9" fmla="*/ 35 h 70"/>
                <a:gd name="T10" fmla="*/ 0 w 431"/>
                <a:gd name="T11" fmla="*/ 35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70"/>
                <a:gd name="T20" fmla="*/ 431 w 4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70">
                  <a:moveTo>
                    <a:pt x="0" y="70"/>
                  </a:moveTo>
                  <a:lnTo>
                    <a:pt x="431" y="70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7" name="Freeform 2013"/>
            <p:cNvSpPr>
              <a:spLocks/>
            </p:cNvSpPr>
            <p:nvPr/>
          </p:nvSpPr>
          <p:spPr bwMode="auto">
            <a:xfrm>
              <a:off x="778" y="631"/>
              <a:ext cx="31" cy="251"/>
            </a:xfrm>
            <a:custGeom>
              <a:avLst/>
              <a:gdLst>
                <a:gd name="T0" fmla="*/ 31 w 62"/>
                <a:gd name="T1" fmla="*/ 2 h 500"/>
                <a:gd name="T2" fmla="*/ 31 w 62"/>
                <a:gd name="T3" fmla="*/ 251 h 500"/>
                <a:gd name="T4" fmla="*/ 0 w 62"/>
                <a:gd name="T5" fmla="*/ 246 h 500"/>
                <a:gd name="T6" fmla="*/ 0 w 62"/>
                <a:gd name="T7" fmla="*/ 0 h 500"/>
                <a:gd name="T8" fmla="*/ 31 w 62"/>
                <a:gd name="T9" fmla="*/ 2 h 500"/>
                <a:gd name="T10" fmla="*/ 31 w 62"/>
                <a:gd name="T11" fmla="*/ 2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00"/>
                <a:gd name="T20" fmla="*/ 62 w 62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00">
                  <a:moveTo>
                    <a:pt x="62" y="4"/>
                  </a:moveTo>
                  <a:lnTo>
                    <a:pt x="62" y="50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8" name="Freeform 2014"/>
            <p:cNvSpPr>
              <a:spLocks/>
            </p:cNvSpPr>
            <p:nvPr/>
          </p:nvSpPr>
          <p:spPr bwMode="auto">
            <a:xfrm>
              <a:off x="1115" y="602"/>
              <a:ext cx="258" cy="493"/>
            </a:xfrm>
            <a:custGeom>
              <a:avLst/>
              <a:gdLst>
                <a:gd name="T0" fmla="*/ 135 w 516"/>
                <a:gd name="T1" fmla="*/ 358 h 985"/>
                <a:gd name="T2" fmla="*/ 227 w 516"/>
                <a:gd name="T3" fmla="*/ 208 h 985"/>
                <a:gd name="T4" fmla="*/ 225 w 516"/>
                <a:gd name="T5" fmla="*/ 199 h 985"/>
                <a:gd name="T6" fmla="*/ 222 w 516"/>
                <a:gd name="T7" fmla="*/ 191 h 985"/>
                <a:gd name="T8" fmla="*/ 220 w 516"/>
                <a:gd name="T9" fmla="*/ 184 h 985"/>
                <a:gd name="T10" fmla="*/ 218 w 516"/>
                <a:gd name="T11" fmla="*/ 178 h 985"/>
                <a:gd name="T12" fmla="*/ 215 w 516"/>
                <a:gd name="T13" fmla="*/ 171 h 985"/>
                <a:gd name="T14" fmla="*/ 211 w 516"/>
                <a:gd name="T15" fmla="*/ 163 h 985"/>
                <a:gd name="T16" fmla="*/ 207 w 516"/>
                <a:gd name="T17" fmla="*/ 157 h 985"/>
                <a:gd name="T18" fmla="*/ 202 w 516"/>
                <a:gd name="T19" fmla="*/ 150 h 985"/>
                <a:gd name="T20" fmla="*/ 197 w 516"/>
                <a:gd name="T21" fmla="*/ 144 h 985"/>
                <a:gd name="T22" fmla="*/ 188 w 516"/>
                <a:gd name="T23" fmla="*/ 134 h 985"/>
                <a:gd name="T24" fmla="*/ 178 w 516"/>
                <a:gd name="T25" fmla="*/ 125 h 985"/>
                <a:gd name="T26" fmla="*/ 166 w 516"/>
                <a:gd name="T27" fmla="*/ 118 h 985"/>
                <a:gd name="T28" fmla="*/ 152 w 516"/>
                <a:gd name="T29" fmla="*/ 111 h 985"/>
                <a:gd name="T30" fmla="*/ 115 w 516"/>
                <a:gd name="T31" fmla="*/ 105 h 985"/>
                <a:gd name="T32" fmla="*/ 55 w 516"/>
                <a:gd name="T33" fmla="*/ 102 h 985"/>
                <a:gd name="T34" fmla="*/ 41 w 516"/>
                <a:gd name="T35" fmla="*/ 93 h 985"/>
                <a:gd name="T36" fmla="*/ 34 w 516"/>
                <a:gd name="T37" fmla="*/ 86 h 985"/>
                <a:gd name="T38" fmla="*/ 29 w 516"/>
                <a:gd name="T39" fmla="*/ 78 h 985"/>
                <a:gd name="T40" fmla="*/ 27 w 516"/>
                <a:gd name="T41" fmla="*/ 66 h 985"/>
                <a:gd name="T42" fmla="*/ 23 w 516"/>
                <a:gd name="T43" fmla="*/ 44 h 985"/>
                <a:gd name="T44" fmla="*/ 22 w 516"/>
                <a:gd name="T45" fmla="*/ 37 h 985"/>
                <a:gd name="T46" fmla="*/ 20 w 516"/>
                <a:gd name="T47" fmla="*/ 30 h 985"/>
                <a:gd name="T48" fmla="*/ 18 w 516"/>
                <a:gd name="T49" fmla="*/ 25 h 985"/>
                <a:gd name="T50" fmla="*/ 16 w 516"/>
                <a:gd name="T51" fmla="*/ 18 h 985"/>
                <a:gd name="T52" fmla="*/ 12 w 516"/>
                <a:gd name="T53" fmla="*/ 11 h 985"/>
                <a:gd name="T54" fmla="*/ 5 w 516"/>
                <a:gd name="T55" fmla="*/ 3 h 985"/>
                <a:gd name="T56" fmla="*/ 44 w 516"/>
                <a:gd name="T57" fmla="*/ 2 h 985"/>
                <a:gd name="T58" fmla="*/ 50 w 516"/>
                <a:gd name="T59" fmla="*/ 12 h 985"/>
                <a:gd name="T60" fmla="*/ 52 w 516"/>
                <a:gd name="T61" fmla="*/ 18 h 985"/>
                <a:gd name="T62" fmla="*/ 55 w 516"/>
                <a:gd name="T63" fmla="*/ 25 h 985"/>
                <a:gd name="T64" fmla="*/ 57 w 516"/>
                <a:gd name="T65" fmla="*/ 33 h 985"/>
                <a:gd name="T66" fmla="*/ 59 w 516"/>
                <a:gd name="T67" fmla="*/ 42 h 985"/>
                <a:gd name="T68" fmla="*/ 62 w 516"/>
                <a:gd name="T69" fmla="*/ 50 h 985"/>
                <a:gd name="T70" fmla="*/ 68 w 516"/>
                <a:gd name="T71" fmla="*/ 58 h 985"/>
                <a:gd name="T72" fmla="*/ 76 w 516"/>
                <a:gd name="T73" fmla="*/ 65 h 985"/>
                <a:gd name="T74" fmla="*/ 96 w 516"/>
                <a:gd name="T75" fmla="*/ 71 h 985"/>
                <a:gd name="T76" fmla="*/ 165 w 516"/>
                <a:gd name="T77" fmla="*/ 76 h 985"/>
                <a:gd name="T78" fmla="*/ 184 w 516"/>
                <a:gd name="T79" fmla="*/ 84 h 985"/>
                <a:gd name="T80" fmla="*/ 197 w 516"/>
                <a:gd name="T81" fmla="*/ 93 h 985"/>
                <a:gd name="T82" fmla="*/ 209 w 516"/>
                <a:gd name="T83" fmla="*/ 103 h 985"/>
                <a:gd name="T84" fmla="*/ 218 w 516"/>
                <a:gd name="T85" fmla="*/ 111 h 985"/>
                <a:gd name="T86" fmla="*/ 224 w 516"/>
                <a:gd name="T87" fmla="*/ 117 h 985"/>
                <a:gd name="T88" fmla="*/ 229 w 516"/>
                <a:gd name="T89" fmla="*/ 125 h 985"/>
                <a:gd name="T90" fmla="*/ 234 w 516"/>
                <a:gd name="T91" fmla="*/ 132 h 985"/>
                <a:gd name="T92" fmla="*/ 238 w 516"/>
                <a:gd name="T93" fmla="*/ 140 h 985"/>
                <a:gd name="T94" fmla="*/ 243 w 516"/>
                <a:gd name="T95" fmla="*/ 147 h 985"/>
                <a:gd name="T96" fmla="*/ 246 w 516"/>
                <a:gd name="T97" fmla="*/ 155 h 985"/>
                <a:gd name="T98" fmla="*/ 249 w 516"/>
                <a:gd name="T99" fmla="*/ 163 h 985"/>
                <a:gd name="T100" fmla="*/ 252 w 516"/>
                <a:gd name="T101" fmla="*/ 171 h 985"/>
                <a:gd name="T102" fmla="*/ 253 w 516"/>
                <a:gd name="T103" fmla="*/ 179 h 985"/>
                <a:gd name="T104" fmla="*/ 255 w 516"/>
                <a:gd name="T105" fmla="*/ 187 h 985"/>
                <a:gd name="T106" fmla="*/ 258 w 516"/>
                <a:gd name="T107" fmla="*/ 457 h 985"/>
                <a:gd name="T108" fmla="*/ 104 w 516"/>
                <a:gd name="T109" fmla="*/ 345 h 985"/>
                <a:gd name="T110" fmla="*/ 102 w 516"/>
                <a:gd name="T111" fmla="*/ 336 h 985"/>
                <a:gd name="T112" fmla="*/ 98 w 516"/>
                <a:gd name="T113" fmla="*/ 328 h 985"/>
                <a:gd name="T114" fmla="*/ 89 w 516"/>
                <a:gd name="T115" fmla="*/ 320 h 985"/>
                <a:gd name="T116" fmla="*/ 73 w 516"/>
                <a:gd name="T117" fmla="*/ 281 h 985"/>
                <a:gd name="T118" fmla="*/ 120 w 516"/>
                <a:gd name="T119" fmla="*/ 269 h 985"/>
                <a:gd name="T120" fmla="*/ 132 w 516"/>
                <a:gd name="T121" fmla="*/ 312 h 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6"/>
                <a:gd name="T184" fmla="*/ 0 h 985"/>
                <a:gd name="T185" fmla="*/ 516 w 516"/>
                <a:gd name="T186" fmla="*/ 985 h 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6" h="985">
                  <a:moveTo>
                    <a:pt x="265" y="623"/>
                  </a:moveTo>
                  <a:lnTo>
                    <a:pt x="268" y="651"/>
                  </a:lnTo>
                  <a:lnTo>
                    <a:pt x="268" y="678"/>
                  </a:lnTo>
                  <a:lnTo>
                    <a:pt x="270" y="703"/>
                  </a:lnTo>
                  <a:lnTo>
                    <a:pt x="270" y="716"/>
                  </a:lnTo>
                  <a:lnTo>
                    <a:pt x="270" y="914"/>
                  </a:lnTo>
                  <a:lnTo>
                    <a:pt x="455" y="914"/>
                  </a:lnTo>
                  <a:lnTo>
                    <a:pt x="455" y="507"/>
                  </a:lnTo>
                  <a:lnTo>
                    <a:pt x="455" y="421"/>
                  </a:lnTo>
                  <a:lnTo>
                    <a:pt x="454" y="416"/>
                  </a:lnTo>
                  <a:lnTo>
                    <a:pt x="453" y="410"/>
                  </a:lnTo>
                  <a:lnTo>
                    <a:pt x="452" y="407"/>
                  </a:lnTo>
                  <a:lnTo>
                    <a:pt x="451" y="403"/>
                  </a:lnTo>
                  <a:lnTo>
                    <a:pt x="451" y="401"/>
                  </a:lnTo>
                  <a:lnTo>
                    <a:pt x="450" y="398"/>
                  </a:lnTo>
                  <a:lnTo>
                    <a:pt x="450" y="395"/>
                  </a:lnTo>
                  <a:lnTo>
                    <a:pt x="449" y="392"/>
                  </a:lnTo>
                  <a:lnTo>
                    <a:pt x="448" y="389"/>
                  </a:lnTo>
                  <a:lnTo>
                    <a:pt x="447" y="385"/>
                  </a:lnTo>
                  <a:lnTo>
                    <a:pt x="445" y="382"/>
                  </a:lnTo>
                  <a:lnTo>
                    <a:pt x="445" y="380"/>
                  </a:lnTo>
                  <a:lnTo>
                    <a:pt x="444" y="377"/>
                  </a:lnTo>
                  <a:lnTo>
                    <a:pt x="443" y="374"/>
                  </a:lnTo>
                  <a:lnTo>
                    <a:pt x="442" y="371"/>
                  </a:lnTo>
                  <a:lnTo>
                    <a:pt x="441" y="368"/>
                  </a:lnTo>
                  <a:lnTo>
                    <a:pt x="440" y="365"/>
                  </a:lnTo>
                  <a:lnTo>
                    <a:pt x="439" y="362"/>
                  </a:lnTo>
                  <a:lnTo>
                    <a:pt x="438" y="360"/>
                  </a:lnTo>
                  <a:lnTo>
                    <a:pt x="437" y="358"/>
                  </a:lnTo>
                  <a:lnTo>
                    <a:pt x="436" y="355"/>
                  </a:lnTo>
                  <a:lnTo>
                    <a:pt x="435" y="352"/>
                  </a:lnTo>
                  <a:lnTo>
                    <a:pt x="434" y="350"/>
                  </a:lnTo>
                  <a:lnTo>
                    <a:pt x="433" y="346"/>
                  </a:lnTo>
                  <a:lnTo>
                    <a:pt x="431" y="344"/>
                  </a:lnTo>
                  <a:lnTo>
                    <a:pt x="430" y="341"/>
                  </a:lnTo>
                  <a:lnTo>
                    <a:pt x="429" y="338"/>
                  </a:lnTo>
                  <a:lnTo>
                    <a:pt x="428" y="336"/>
                  </a:lnTo>
                  <a:lnTo>
                    <a:pt x="424" y="331"/>
                  </a:lnTo>
                  <a:lnTo>
                    <a:pt x="423" y="327"/>
                  </a:lnTo>
                  <a:lnTo>
                    <a:pt x="422" y="325"/>
                  </a:lnTo>
                  <a:lnTo>
                    <a:pt x="420" y="323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6"/>
                  </a:lnTo>
                  <a:lnTo>
                    <a:pt x="414" y="314"/>
                  </a:lnTo>
                  <a:lnTo>
                    <a:pt x="413" y="312"/>
                  </a:lnTo>
                  <a:lnTo>
                    <a:pt x="411" y="308"/>
                  </a:lnTo>
                  <a:lnTo>
                    <a:pt x="410" y="306"/>
                  </a:lnTo>
                  <a:lnTo>
                    <a:pt x="406" y="301"/>
                  </a:lnTo>
                  <a:lnTo>
                    <a:pt x="404" y="299"/>
                  </a:lnTo>
                  <a:lnTo>
                    <a:pt x="402" y="297"/>
                  </a:lnTo>
                  <a:lnTo>
                    <a:pt x="401" y="295"/>
                  </a:lnTo>
                  <a:lnTo>
                    <a:pt x="399" y="293"/>
                  </a:lnTo>
                  <a:lnTo>
                    <a:pt x="397" y="289"/>
                  </a:lnTo>
                  <a:lnTo>
                    <a:pt x="395" y="288"/>
                  </a:lnTo>
                  <a:lnTo>
                    <a:pt x="393" y="284"/>
                  </a:lnTo>
                  <a:lnTo>
                    <a:pt x="388" y="280"/>
                  </a:lnTo>
                  <a:lnTo>
                    <a:pt x="384" y="277"/>
                  </a:lnTo>
                  <a:lnTo>
                    <a:pt x="380" y="272"/>
                  </a:lnTo>
                  <a:lnTo>
                    <a:pt x="377" y="268"/>
                  </a:lnTo>
                  <a:lnTo>
                    <a:pt x="373" y="264"/>
                  </a:lnTo>
                  <a:lnTo>
                    <a:pt x="368" y="261"/>
                  </a:lnTo>
                  <a:lnTo>
                    <a:pt x="364" y="257"/>
                  </a:lnTo>
                  <a:lnTo>
                    <a:pt x="359" y="253"/>
                  </a:lnTo>
                  <a:lnTo>
                    <a:pt x="356" y="250"/>
                  </a:lnTo>
                  <a:lnTo>
                    <a:pt x="351" y="247"/>
                  </a:lnTo>
                  <a:lnTo>
                    <a:pt x="346" y="244"/>
                  </a:lnTo>
                  <a:lnTo>
                    <a:pt x="342" y="242"/>
                  </a:lnTo>
                  <a:lnTo>
                    <a:pt x="338" y="239"/>
                  </a:lnTo>
                  <a:lnTo>
                    <a:pt x="332" y="236"/>
                  </a:lnTo>
                  <a:lnTo>
                    <a:pt x="327" y="233"/>
                  </a:lnTo>
                  <a:lnTo>
                    <a:pt x="323" y="231"/>
                  </a:lnTo>
                  <a:lnTo>
                    <a:pt x="319" y="228"/>
                  </a:lnTo>
                  <a:lnTo>
                    <a:pt x="313" y="226"/>
                  </a:lnTo>
                  <a:lnTo>
                    <a:pt x="304" y="222"/>
                  </a:lnTo>
                  <a:lnTo>
                    <a:pt x="293" y="218"/>
                  </a:lnTo>
                  <a:lnTo>
                    <a:pt x="283" y="215"/>
                  </a:lnTo>
                  <a:lnTo>
                    <a:pt x="273" y="212"/>
                  </a:lnTo>
                  <a:lnTo>
                    <a:pt x="251" y="209"/>
                  </a:lnTo>
                  <a:lnTo>
                    <a:pt x="230" y="209"/>
                  </a:lnTo>
                  <a:lnTo>
                    <a:pt x="208" y="210"/>
                  </a:lnTo>
                  <a:lnTo>
                    <a:pt x="147" y="210"/>
                  </a:lnTo>
                  <a:lnTo>
                    <a:pt x="133" y="209"/>
                  </a:lnTo>
                  <a:lnTo>
                    <a:pt x="118" y="206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96" y="195"/>
                  </a:lnTo>
                  <a:lnTo>
                    <a:pt x="91" y="191"/>
                  </a:lnTo>
                  <a:lnTo>
                    <a:pt x="86" y="188"/>
                  </a:lnTo>
                  <a:lnTo>
                    <a:pt x="83" y="186"/>
                  </a:lnTo>
                  <a:lnTo>
                    <a:pt x="80" y="183"/>
                  </a:lnTo>
                  <a:lnTo>
                    <a:pt x="77" y="181"/>
                  </a:lnTo>
                  <a:lnTo>
                    <a:pt x="75" y="177"/>
                  </a:lnTo>
                  <a:lnTo>
                    <a:pt x="72" y="174"/>
                  </a:lnTo>
                  <a:lnTo>
                    <a:pt x="69" y="171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3"/>
                  </a:lnTo>
                  <a:lnTo>
                    <a:pt x="60" y="159"/>
                  </a:lnTo>
                  <a:lnTo>
                    <a:pt x="59" y="155"/>
                  </a:lnTo>
                  <a:lnTo>
                    <a:pt x="57" y="152"/>
                  </a:lnTo>
                  <a:lnTo>
                    <a:pt x="57" y="148"/>
                  </a:lnTo>
                  <a:lnTo>
                    <a:pt x="56" y="145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53" y="124"/>
                  </a:lnTo>
                  <a:lnTo>
                    <a:pt x="50" y="114"/>
                  </a:lnTo>
                  <a:lnTo>
                    <a:pt x="49" y="103"/>
                  </a:lnTo>
                  <a:lnTo>
                    <a:pt x="47" y="93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5" y="80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40" y="58"/>
                  </a:lnTo>
                  <a:lnTo>
                    <a:pt x="39" y="55"/>
                  </a:lnTo>
                  <a:lnTo>
                    <a:pt x="39" y="53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0" y="15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6"/>
                  </a:lnTo>
                  <a:lnTo>
                    <a:pt x="94" y="11"/>
                  </a:lnTo>
                  <a:lnTo>
                    <a:pt x="96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1" y="25"/>
                  </a:lnTo>
                  <a:lnTo>
                    <a:pt x="102" y="27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5" y="35"/>
                  </a:lnTo>
                  <a:lnTo>
                    <a:pt x="106" y="37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10" y="48"/>
                  </a:lnTo>
                  <a:lnTo>
                    <a:pt x="111" y="50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7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6" y="71"/>
                  </a:lnTo>
                  <a:lnTo>
                    <a:pt x="116" y="75"/>
                  </a:lnTo>
                  <a:lnTo>
                    <a:pt x="117" y="77"/>
                  </a:lnTo>
                  <a:lnTo>
                    <a:pt x="117" y="79"/>
                  </a:lnTo>
                  <a:lnTo>
                    <a:pt x="118" y="84"/>
                  </a:lnTo>
                  <a:lnTo>
                    <a:pt x="119" y="86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3" y="95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7"/>
                  </a:lnTo>
                  <a:lnTo>
                    <a:pt x="133" y="110"/>
                  </a:lnTo>
                  <a:lnTo>
                    <a:pt x="134" y="113"/>
                  </a:lnTo>
                  <a:lnTo>
                    <a:pt x="137" y="116"/>
                  </a:lnTo>
                  <a:lnTo>
                    <a:pt x="139" y="119"/>
                  </a:lnTo>
                  <a:lnTo>
                    <a:pt x="142" y="122"/>
                  </a:lnTo>
                  <a:lnTo>
                    <a:pt x="146" y="125"/>
                  </a:lnTo>
                  <a:lnTo>
                    <a:pt x="149" y="128"/>
                  </a:lnTo>
                  <a:lnTo>
                    <a:pt x="152" y="129"/>
                  </a:lnTo>
                  <a:lnTo>
                    <a:pt x="155" y="131"/>
                  </a:lnTo>
                  <a:lnTo>
                    <a:pt x="163" y="134"/>
                  </a:lnTo>
                  <a:lnTo>
                    <a:pt x="170" y="137"/>
                  </a:lnTo>
                  <a:lnTo>
                    <a:pt x="177" y="140"/>
                  </a:lnTo>
                  <a:lnTo>
                    <a:pt x="193" y="142"/>
                  </a:lnTo>
                  <a:lnTo>
                    <a:pt x="208" y="140"/>
                  </a:lnTo>
                  <a:lnTo>
                    <a:pt x="271" y="140"/>
                  </a:lnTo>
                  <a:lnTo>
                    <a:pt x="295" y="143"/>
                  </a:lnTo>
                  <a:lnTo>
                    <a:pt x="319" y="148"/>
                  </a:lnTo>
                  <a:lnTo>
                    <a:pt x="330" y="152"/>
                  </a:lnTo>
                  <a:lnTo>
                    <a:pt x="342" y="156"/>
                  </a:lnTo>
                  <a:lnTo>
                    <a:pt x="354" y="161"/>
                  </a:lnTo>
                  <a:lnTo>
                    <a:pt x="358" y="164"/>
                  </a:lnTo>
                  <a:lnTo>
                    <a:pt x="364" y="167"/>
                  </a:lnTo>
                  <a:lnTo>
                    <a:pt x="369" y="168"/>
                  </a:lnTo>
                  <a:lnTo>
                    <a:pt x="375" y="171"/>
                  </a:lnTo>
                  <a:lnTo>
                    <a:pt x="380" y="174"/>
                  </a:lnTo>
                  <a:lnTo>
                    <a:pt x="385" y="177"/>
                  </a:lnTo>
                  <a:lnTo>
                    <a:pt x="391" y="182"/>
                  </a:lnTo>
                  <a:lnTo>
                    <a:pt x="395" y="185"/>
                  </a:lnTo>
                  <a:lnTo>
                    <a:pt x="400" y="188"/>
                  </a:lnTo>
                  <a:lnTo>
                    <a:pt x="405" y="193"/>
                  </a:lnTo>
                  <a:lnTo>
                    <a:pt x="410" y="196"/>
                  </a:lnTo>
                  <a:lnTo>
                    <a:pt x="415" y="201"/>
                  </a:lnTo>
                  <a:lnTo>
                    <a:pt x="419" y="205"/>
                  </a:lnTo>
                  <a:lnTo>
                    <a:pt x="424" y="208"/>
                  </a:lnTo>
                  <a:lnTo>
                    <a:pt x="429" y="213"/>
                  </a:lnTo>
                  <a:lnTo>
                    <a:pt x="433" y="218"/>
                  </a:lnTo>
                  <a:lnTo>
                    <a:pt x="435" y="220"/>
                  </a:lnTo>
                  <a:lnTo>
                    <a:pt x="437" y="222"/>
                  </a:lnTo>
                  <a:lnTo>
                    <a:pt x="439" y="225"/>
                  </a:lnTo>
                  <a:lnTo>
                    <a:pt x="441" y="227"/>
                  </a:lnTo>
                  <a:lnTo>
                    <a:pt x="443" y="229"/>
                  </a:lnTo>
                  <a:lnTo>
                    <a:pt x="445" y="232"/>
                  </a:lnTo>
                  <a:lnTo>
                    <a:pt x="448" y="234"/>
                  </a:lnTo>
                  <a:lnTo>
                    <a:pt x="450" y="237"/>
                  </a:lnTo>
                  <a:lnTo>
                    <a:pt x="453" y="243"/>
                  </a:lnTo>
                  <a:lnTo>
                    <a:pt x="455" y="245"/>
                  </a:lnTo>
                  <a:lnTo>
                    <a:pt x="457" y="246"/>
                  </a:lnTo>
                  <a:lnTo>
                    <a:pt x="459" y="249"/>
                  </a:lnTo>
                  <a:lnTo>
                    <a:pt x="461" y="251"/>
                  </a:lnTo>
                  <a:lnTo>
                    <a:pt x="462" y="255"/>
                  </a:lnTo>
                  <a:lnTo>
                    <a:pt x="464" y="258"/>
                  </a:lnTo>
                  <a:lnTo>
                    <a:pt x="467" y="260"/>
                  </a:lnTo>
                  <a:lnTo>
                    <a:pt x="469" y="263"/>
                  </a:lnTo>
                  <a:lnTo>
                    <a:pt x="471" y="268"/>
                  </a:lnTo>
                  <a:lnTo>
                    <a:pt x="473" y="271"/>
                  </a:lnTo>
                  <a:lnTo>
                    <a:pt x="474" y="275"/>
                  </a:lnTo>
                  <a:lnTo>
                    <a:pt x="476" y="278"/>
                  </a:lnTo>
                  <a:lnTo>
                    <a:pt x="477" y="280"/>
                  </a:lnTo>
                  <a:lnTo>
                    <a:pt x="479" y="283"/>
                  </a:lnTo>
                  <a:lnTo>
                    <a:pt x="480" y="286"/>
                  </a:lnTo>
                  <a:lnTo>
                    <a:pt x="482" y="288"/>
                  </a:lnTo>
                  <a:lnTo>
                    <a:pt x="484" y="291"/>
                  </a:lnTo>
                  <a:lnTo>
                    <a:pt x="486" y="294"/>
                  </a:lnTo>
                  <a:lnTo>
                    <a:pt x="487" y="297"/>
                  </a:lnTo>
                  <a:lnTo>
                    <a:pt x="488" y="300"/>
                  </a:lnTo>
                  <a:lnTo>
                    <a:pt x="490" y="303"/>
                  </a:lnTo>
                  <a:lnTo>
                    <a:pt x="491" y="306"/>
                  </a:lnTo>
                  <a:lnTo>
                    <a:pt x="492" y="309"/>
                  </a:lnTo>
                  <a:lnTo>
                    <a:pt x="493" y="313"/>
                  </a:lnTo>
                  <a:lnTo>
                    <a:pt x="494" y="316"/>
                  </a:lnTo>
                  <a:lnTo>
                    <a:pt x="496" y="319"/>
                  </a:lnTo>
                  <a:lnTo>
                    <a:pt x="497" y="322"/>
                  </a:lnTo>
                  <a:lnTo>
                    <a:pt x="498" y="325"/>
                  </a:lnTo>
                  <a:lnTo>
                    <a:pt x="499" y="327"/>
                  </a:lnTo>
                  <a:lnTo>
                    <a:pt x="500" y="331"/>
                  </a:lnTo>
                  <a:lnTo>
                    <a:pt x="501" y="334"/>
                  </a:lnTo>
                  <a:lnTo>
                    <a:pt x="503" y="338"/>
                  </a:lnTo>
                  <a:lnTo>
                    <a:pt x="504" y="341"/>
                  </a:lnTo>
                  <a:lnTo>
                    <a:pt x="505" y="344"/>
                  </a:lnTo>
                  <a:lnTo>
                    <a:pt x="506" y="347"/>
                  </a:lnTo>
                  <a:lnTo>
                    <a:pt x="507" y="351"/>
                  </a:lnTo>
                  <a:lnTo>
                    <a:pt x="507" y="354"/>
                  </a:lnTo>
                  <a:lnTo>
                    <a:pt x="507" y="357"/>
                  </a:lnTo>
                  <a:lnTo>
                    <a:pt x="508" y="361"/>
                  </a:lnTo>
                  <a:lnTo>
                    <a:pt x="509" y="364"/>
                  </a:lnTo>
                  <a:lnTo>
                    <a:pt x="510" y="366"/>
                  </a:lnTo>
                  <a:lnTo>
                    <a:pt x="510" y="371"/>
                  </a:lnTo>
                  <a:lnTo>
                    <a:pt x="511" y="373"/>
                  </a:lnTo>
                  <a:lnTo>
                    <a:pt x="512" y="380"/>
                  </a:lnTo>
                  <a:lnTo>
                    <a:pt x="514" y="395"/>
                  </a:lnTo>
                  <a:lnTo>
                    <a:pt x="516" y="421"/>
                  </a:lnTo>
                  <a:lnTo>
                    <a:pt x="516" y="528"/>
                  </a:lnTo>
                  <a:lnTo>
                    <a:pt x="516" y="914"/>
                  </a:lnTo>
                  <a:lnTo>
                    <a:pt x="516" y="985"/>
                  </a:lnTo>
                  <a:lnTo>
                    <a:pt x="208" y="985"/>
                  </a:lnTo>
                  <a:lnTo>
                    <a:pt x="208" y="718"/>
                  </a:lnTo>
                  <a:lnTo>
                    <a:pt x="208" y="703"/>
                  </a:lnTo>
                  <a:lnTo>
                    <a:pt x="208" y="690"/>
                  </a:lnTo>
                  <a:lnTo>
                    <a:pt x="207" y="683"/>
                  </a:lnTo>
                  <a:lnTo>
                    <a:pt x="207" y="680"/>
                  </a:lnTo>
                  <a:lnTo>
                    <a:pt x="207" y="677"/>
                  </a:lnTo>
                  <a:lnTo>
                    <a:pt x="206" y="675"/>
                  </a:lnTo>
                  <a:lnTo>
                    <a:pt x="205" y="672"/>
                  </a:lnTo>
                  <a:lnTo>
                    <a:pt x="204" y="670"/>
                  </a:lnTo>
                  <a:lnTo>
                    <a:pt x="203" y="666"/>
                  </a:lnTo>
                  <a:lnTo>
                    <a:pt x="200" y="663"/>
                  </a:lnTo>
                  <a:lnTo>
                    <a:pt x="199" y="661"/>
                  </a:lnTo>
                  <a:lnTo>
                    <a:pt x="196" y="656"/>
                  </a:lnTo>
                  <a:lnTo>
                    <a:pt x="194" y="654"/>
                  </a:lnTo>
                  <a:lnTo>
                    <a:pt x="192" y="652"/>
                  </a:lnTo>
                  <a:lnTo>
                    <a:pt x="188" y="647"/>
                  </a:lnTo>
                  <a:lnTo>
                    <a:pt x="184" y="643"/>
                  </a:lnTo>
                  <a:lnTo>
                    <a:pt x="178" y="640"/>
                  </a:lnTo>
                  <a:lnTo>
                    <a:pt x="174" y="638"/>
                  </a:lnTo>
                  <a:lnTo>
                    <a:pt x="170" y="636"/>
                  </a:lnTo>
                  <a:lnTo>
                    <a:pt x="158" y="634"/>
                  </a:lnTo>
                  <a:lnTo>
                    <a:pt x="147" y="634"/>
                  </a:lnTo>
                  <a:lnTo>
                    <a:pt x="146" y="562"/>
                  </a:lnTo>
                  <a:lnTo>
                    <a:pt x="153" y="509"/>
                  </a:lnTo>
                  <a:lnTo>
                    <a:pt x="188" y="509"/>
                  </a:lnTo>
                  <a:lnTo>
                    <a:pt x="212" y="516"/>
                  </a:lnTo>
                  <a:lnTo>
                    <a:pt x="227" y="524"/>
                  </a:lnTo>
                  <a:lnTo>
                    <a:pt x="240" y="538"/>
                  </a:lnTo>
                  <a:lnTo>
                    <a:pt x="250" y="556"/>
                  </a:lnTo>
                  <a:lnTo>
                    <a:pt x="255" y="571"/>
                  </a:lnTo>
                  <a:lnTo>
                    <a:pt x="262" y="597"/>
                  </a:lnTo>
                  <a:lnTo>
                    <a:pt x="265" y="62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9" name="Freeform 2015"/>
            <p:cNvSpPr>
              <a:spLocks/>
            </p:cNvSpPr>
            <p:nvPr/>
          </p:nvSpPr>
          <p:spPr bwMode="auto">
            <a:xfrm>
              <a:off x="778" y="578"/>
              <a:ext cx="197" cy="105"/>
            </a:xfrm>
            <a:custGeom>
              <a:avLst/>
              <a:gdLst>
                <a:gd name="T0" fmla="*/ 93 w 394"/>
                <a:gd name="T1" fmla="*/ 70 h 210"/>
                <a:gd name="T2" fmla="*/ 108 w 394"/>
                <a:gd name="T3" fmla="*/ 70 h 210"/>
                <a:gd name="T4" fmla="*/ 119 w 394"/>
                <a:gd name="T5" fmla="*/ 66 h 210"/>
                <a:gd name="T6" fmla="*/ 124 w 394"/>
                <a:gd name="T7" fmla="*/ 62 h 210"/>
                <a:gd name="T8" fmla="*/ 127 w 394"/>
                <a:gd name="T9" fmla="*/ 59 h 210"/>
                <a:gd name="T10" fmla="*/ 130 w 394"/>
                <a:gd name="T11" fmla="*/ 56 h 210"/>
                <a:gd name="T12" fmla="*/ 132 w 394"/>
                <a:gd name="T13" fmla="*/ 53 h 210"/>
                <a:gd name="T14" fmla="*/ 134 w 394"/>
                <a:gd name="T15" fmla="*/ 50 h 210"/>
                <a:gd name="T16" fmla="*/ 136 w 394"/>
                <a:gd name="T17" fmla="*/ 46 h 210"/>
                <a:gd name="T18" fmla="*/ 138 w 394"/>
                <a:gd name="T19" fmla="*/ 42 h 210"/>
                <a:gd name="T20" fmla="*/ 139 w 394"/>
                <a:gd name="T21" fmla="*/ 38 h 210"/>
                <a:gd name="T22" fmla="*/ 140 w 394"/>
                <a:gd name="T23" fmla="*/ 33 h 210"/>
                <a:gd name="T24" fmla="*/ 141 w 394"/>
                <a:gd name="T25" fmla="*/ 29 h 210"/>
                <a:gd name="T26" fmla="*/ 141 w 394"/>
                <a:gd name="T27" fmla="*/ 27 h 210"/>
                <a:gd name="T28" fmla="*/ 142 w 394"/>
                <a:gd name="T29" fmla="*/ 25 h 210"/>
                <a:gd name="T30" fmla="*/ 143 w 394"/>
                <a:gd name="T31" fmla="*/ 22 h 210"/>
                <a:gd name="T32" fmla="*/ 143 w 394"/>
                <a:gd name="T33" fmla="*/ 20 h 210"/>
                <a:gd name="T34" fmla="*/ 144 w 394"/>
                <a:gd name="T35" fmla="*/ 18 h 210"/>
                <a:gd name="T36" fmla="*/ 145 w 394"/>
                <a:gd name="T37" fmla="*/ 15 h 210"/>
                <a:gd name="T38" fmla="*/ 147 w 394"/>
                <a:gd name="T39" fmla="*/ 12 h 210"/>
                <a:gd name="T40" fmla="*/ 149 w 394"/>
                <a:gd name="T41" fmla="*/ 10 h 210"/>
                <a:gd name="T42" fmla="*/ 150 w 394"/>
                <a:gd name="T43" fmla="*/ 7 h 210"/>
                <a:gd name="T44" fmla="*/ 152 w 394"/>
                <a:gd name="T45" fmla="*/ 3 h 210"/>
                <a:gd name="T46" fmla="*/ 154 w 394"/>
                <a:gd name="T47" fmla="*/ 0 h 210"/>
                <a:gd name="T48" fmla="*/ 194 w 394"/>
                <a:gd name="T49" fmla="*/ 2 h 210"/>
                <a:gd name="T50" fmla="*/ 188 w 394"/>
                <a:gd name="T51" fmla="*/ 6 h 210"/>
                <a:gd name="T52" fmla="*/ 186 w 394"/>
                <a:gd name="T53" fmla="*/ 10 h 210"/>
                <a:gd name="T54" fmla="*/ 183 w 394"/>
                <a:gd name="T55" fmla="*/ 13 h 210"/>
                <a:gd name="T56" fmla="*/ 181 w 394"/>
                <a:gd name="T57" fmla="*/ 18 h 210"/>
                <a:gd name="T58" fmla="*/ 180 w 394"/>
                <a:gd name="T59" fmla="*/ 20 h 210"/>
                <a:gd name="T60" fmla="*/ 179 w 394"/>
                <a:gd name="T61" fmla="*/ 25 h 210"/>
                <a:gd name="T62" fmla="*/ 178 w 394"/>
                <a:gd name="T63" fmla="*/ 26 h 210"/>
                <a:gd name="T64" fmla="*/ 177 w 394"/>
                <a:gd name="T65" fmla="*/ 29 h 210"/>
                <a:gd name="T66" fmla="*/ 176 w 394"/>
                <a:gd name="T67" fmla="*/ 33 h 210"/>
                <a:gd name="T68" fmla="*/ 176 w 394"/>
                <a:gd name="T69" fmla="*/ 36 h 210"/>
                <a:gd name="T70" fmla="*/ 175 w 394"/>
                <a:gd name="T71" fmla="*/ 39 h 210"/>
                <a:gd name="T72" fmla="*/ 175 w 394"/>
                <a:gd name="T73" fmla="*/ 41 h 210"/>
                <a:gd name="T74" fmla="*/ 174 w 394"/>
                <a:gd name="T75" fmla="*/ 44 h 210"/>
                <a:gd name="T76" fmla="*/ 172 w 394"/>
                <a:gd name="T77" fmla="*/ 52 h 210"/>
                <a:gd name="T78" fmla="*/ 171 w 394"/>
                <a:gd name="T79" fmla="*/ 62 h 210"/>
                <a:gd name="T80" fmla="*/ 170 w 394"/>
                <a:gd name="T81" fmla="*/ 70 h 210"/>
                <a:gd name="T82" fmla="*/ 169 w 394"/>
                <a:gd name="T83" fmla="*/ 73 h 210"/>
                <a:gd name="T84" fmla="*/ 169 w 394"/>
                <a:gd name="T85" fmla="*/ 76 h 210"/>
                <a:gd name="T86" fmla="*/ 167 w 394"/>
                <a:gd name="T87" fmla="*/ 80 h 210"/>
                <a:gd name="T88" fmla="*/ 165 w 394"/>
                <a:gd name="T89" fmla="*/ 83 h 210"/>
                <a:gd name="T90" fmla="*/ 163 w 394"/>
                <a:gd name="T91" fmla="*/ 86 h 210"/>
                <a:gd name="T92" fmla="*/ 160 w 394"/>
                <a:gd name="T93" fmla="*/ 89 h 210"/>
                <a:gd name="T94" fmla="*/ 157 w 394"/>
                <a:gd name="T95" fmla="*/ 92 h 210"/>
                <a:gd name="T96" fmla="*/ 154 w 394"/>
                <a:gd name="T97" fmla="*/ 94 h 210"/>
                <a:gd name="T98" fmla="*/ 151 w 394"/>
                <a:gd name="T99" fmla="*/ 97 h 210"/>
                <a:gd name="T100" fmla="*/ 145 w 394"/>
                <a:gd name="T101" fmla="*/ 100 h 210"/>
                <a:gd name="T102" fmla="*/ 138 w 394"/>
                <a:gd name="T103" fmla="*/ 103 h 210"/>
                <a:gd name="T104" fmla="*/ 131 w 394"/>
                <a:gd name="T105" fmla="*/ 105 h 210"/>
                <a:gd name="T106" fmla="*/ 0 w 394"/>
                <a:gd name="T107" fmla="*/ 105 h 210"/>
                <a:gd name="T108" fmla="*/ 25 w 394"/>
                <a:gd name="T109" fmla="*/ 70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4"/>
                <a:gd name="T166" fmla="*/ 0 h 210"/>
                <a:gd name="T167" fmla="*/ 394 w 394"/>
                <a:gd name="T168" fmla="*/ 210 h 2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4" h="210">
                  <a:moveTo>
                    <a:pt x="51" y="140"/>
                  </a:moveTo>
                  <a:lnTo>
                    <a:pt x="186" y="140"/>
                  </a:lnTo>
                  <a:lnTo>
                    <a:pt x="202" y="142"/>
                  </a:lnTo>
                  <a:lnTo>
                    <a:pt x="216" y="140"/>
                  </a:lnTo>
                  <a:lnTo>
                    <a:pt x="231" y="134"/>
                  </a:lnTo>
                  <a:lnTo>
                    <a:pt x="239" y="131"/>
                  </a:lnTo>
                  <a:lnTo>
                    <a:pt x="245" y="128"/>
                  </a:lnTo>
                  <a:lnTo>
                    <a:pt x="248" y="125"/>
                  </a:lnTo>
                  <a:lnTo>
                    <a:pt x="251" y="122"/>
                  </a:lnTo>
                  <a:lnTo>
                    <a:pt x="255" y="119"/>
                  </a:lnTo>
                  <a:lnTo>
                    <a:pt x="257" y="116"/>
                  </a:lnTo>
                  <a:lnTo>
                    <a:pt x="260" y="113"/>
                  </a:lnTo>
                  <a:lnTo>
                    <a:pt x="263" y="110"/>
                  </a:lnTo>
                  <a:lnTo>
                    <a:pt x="264" y="107"/>
                  </a:lnTo>
                  <a:lnTo>
                    <a:pt x="266" y="102"/>
                  </a:lnTo>
                  <a:lnTo>
                    <a:pt x="268" y="99"/>
                  </a:lnTo>
                  <a:lnTo>
                    <a:pt x="270" y="95"/>
                  </a:lnTo>
                  <a:lnTo>
                    <a:pt x="272" y="91"/>
                  </a:lnTo>
                  <a:lnTo>
                    <a:pt x="274" y="89"/>
                  </a:lnTo>
                  <a:lnTo>
                    <a:pt x="276" y="84"/>
                  </a:lnTo>
                  <a:lnTo>
                    <a:pt x="277" y="79"/>
                  </a:lnTo>
                  <a:lnTo>
                    <a:pt x="278" y="75"/>
                  </a:lnTo>
                  <a:lnTo>
                    <a:pt x="279" y="71"/>
                  </a:lnTo>
                  <a:lnTo>
                    <a:pt x="279" y="65"/>
                  </a:lnTo>
                  <a:lnTo>
                    <a:pt x="280" y="61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3" y="50"/>
                  </a:lnTo>
                  <a:lnTo>
                    <a:pt x="284" y="48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6" y="40"/>
                  </a:lnTo>
                  <a:lnTo>
                    <a:pt x="287" y="37"/>
                  </a:lnTo>
                  <a:lnTo>
                    <a:pt x="288" y="35"/>
                  </a:lnTo>
                  <a:lnTo>
                    <a:pt x="289" y="33"/>
                  </a:lnTo>
                  <a:lnTo>
                    <a:pt x="290" y="31"/>
                  </a:lnTo>
                  <a:lnTo>
                    <a:pt x="291" y="27"/>
                  </a:lnTo>
                  <a:lnTo>
                    <a:pt x="294" y="23"/>
                  </a:lnTo>
                  <a:lnTo>
                    <a:pt x="295" y="20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9" y="14"/>
                  </a:lnTo>
                  <a:lnTo>
                    <a:pt x="300" y="11"/>
                  </a:lnTo>
                  <a:lnTo>
                    <a:pt x="303" y="6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94" y="0"/>
                  </a:lnTo>
                  <a:lnTo>
                    <a:pt x="387" y="3"/>
                  </a:lnTo>
                  <a:lnTo>
                    <a:pt x="379" y="9"/>
                  </a:lnTo>
                  <a:lnTo>
                    <a:pt x="376" y="12"/>
                  </a:lnTo>
                  <a:lnTo>
                    <a:pt x="374" y="15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6" y="26"/>
                  </a:lnTo>
                  <a:lnTo>
                    <a:pt x="364" y="32"/>
                  </a:lnTo>
                  <a:lnTo>
                    <a:pt x="361" y="36"/>
                  </a:lnTo>
                  <a:lnTo>
                    <a:pt x="361" y="38"/>
                  </a:lnTo>
                  <a:lnTo>
                    <a:pt x="360" y="40"/>
                  </a:lnTo>
                  <a:lnTo>
                    <a:pt x="358" y="45"/>
                  </a:lnTo>
                  <a:lnTo>
                    <a:pt x="357" y="49"/>
                  </a:lnTo>
                  <a:lnTo>
                    <a:pt x="356" y="50"/>
                  </a:lnTo>
                  <a:lnTo>
                    <a:pt x="355" y="53"/>
                  </a:lnTo>
                  <a:lnTo>
                    <a:pt x="355" y="55"/>
                  </a:lnTo>
                  <a:lnTo>
                    <a:pt x="354" y="58"/>
                  </a:lnTo>
                  <a:lnTo>
                    <a:pt x="353" y="60"/>
                  </a:lnTo>
                  <a:lnTo>
                    <a:pt x="352" y="65"/>
                  </a:lnTo>
                  <a:lnTo>
                    <a:pt x="351" y="69"/>
                  </a:lnTo>
                  <a:lnTo>
                    <a:pt x="351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7" y="86"/>
                  </a:lnTo>
                  <a:lnTo>
                    <a:pt x="347" y="88"/>
                  </a:lnTo>
                  <a:lnTo>
                    <a:pt x="346" y="93"/>
                  </a:lnTo>
                  <a:lnTo>
                    <a:pt x="344" y="103"/>
                  </a:lnTo>
                  <a:lnTo>
                    <a:pt x="343" y="114"/>
                  </a:lnTo>
                  <a:lnTo>
                    <a:pt x="341" y="124"/>
                  </a:lnTo>
                  <a:lnTo>
                    <a:pt x="340" y="132"/>
                  </a:lnTo>
                  <a:lnTo>
                    <a:pt x="339" y="140"/>
                  </a:lnTo>
                  <a:lnTo>
                    <a:pt x="339" y="143"/>
                  </a:lnTo>
                  <a:lnTo>
                    <a:pt x="338" y="145"/>
                  </a:lnTo>
                  <a:lnTo>
                    <a:pt x="337" y="148"/>
                  </a:lnTo>
                  <a:lnTo>
                    <a:pt x="337" y="152"/>
                  </a:lnTo>
                  <a:lnTo>
                    <a:pt x="336" y="155"/>
                  </a:lnTo>
                  <a:lnTo>
                    <a:pt x="334" y="159"/>
                  </a:lnTo>
                  <a:lnTo>
                    <a:pt x="332" y="163"/>
                  </a:lnTo>
                  <a:lnTo>
                    <a:pt x="329" y="166"/>
                  </a:lnTo>
                  <a:lnTo>
                    <a:pt x="327" y="168"/>
                  </a:lnTo>
                  <a:lnTo>
                    <a:pt x="325" y="171"/>
                  </a:lnTo>
                  <a:lnTo>
                    <a:pt x="322" y="174"/>
                  </a:lnTo>
                  <a:lnTo>
                    <a:pt x="320" y="177"/>
                  </a:lnTo>
                  <a:lnTo>
                    <a:pt x="317" y="181"/>
                  </a:lnTo>
                  <a:lnTo>
                    <a:pt x="314" y="183"/>
                  </a:lnTo>
                  <a:lnTo>
                    <a:pt x="310" y="186"/>
                  </a:lnTo>
                  <a:lnTo>
                    <a:pt x="307" y="188"/>
                  </a:lnTo>
                  <a:lnTo>
                    <a:pt x="304" y="191"/>
                  </a:lnTo>
                  <a:lnTo>
                    <a:pt x="301" y="193"/>
                  </a:lnTo>
                  <a:lnTo>
                    <a:pt x="298" y="195"/>
                  </a:lnTo>
                  <a:lnTo>
                    <a:pt x="290" y="200"/>
                  </a:lnTo>
                  <a:lnTo>
                    <a:pt x="283" y="203"/>
                  </a:lnTo>
                  <a:lnTo>
                    <a:pt x="276" y="206"/>
                  </a:lnTo>
                  <a:lnTo>
                    <a:pt x="268" y="207"/>
                  </a:lnTo>
                  <a:lnTo>
                    <a:pt x="262" y="209"/>
                  </a:lnTo>
                  <a:lnTo>
                    <a:pt x="247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5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16"/>
          <p:cNvGrpSpPr>
            <a:grpSpLocks/>
          </p:cNvGrpSpPr>
          <p:nvPr/>
        </p:nvGrpSpPr>
        <p:grpSpPr bwMode="auto">
          <a:xfrm>
            <a:off x="7456488" y="2238375"/>
            <a:ext cx="385762" cy="1335088"/>
            <a:chOff x="4416" y="1326"/>
            <a:chExt cx="243" cy="841"/>
          </a:xfrm>
        </p:grpSpPr>
        <p:grpSp>
          <p:nvGrpSpPr>
            <p:cNvPr id="7010" name="Group 2017"/>
            <p:cNvGrpSpPr>
              <a:grpSpLocks/>
            </p:cNvGrpSpPr>
            <p:nvPr/>
          </p:nvGrpSpPr>
          <p:grpSpPr bwMode="auto">
            <a:xfrm>
              <a:off x="4497" y="1565"/>
              <a:ext cx="124" cy="208"/>
              <a:chOff x="1050" y="1322"/>
              <a:chExt cx="124" cy="208"/>
            </a:xfrm>
          </p:grpSpPr>
          <p:sp>
            <p:nvSpPr>
              <p:cNvPr id="7023" name="Freeform 2018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4" name="Freeform 2019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5" name="Freeform 2020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11" name="Group 2021"/>
            <p:cNvGrpSpPr>
              <a:grpSpLocks/>
            </p:cNvGrpSpPr>
            <p:nvPr/>
          </p:nvGrpSpPr>
          <p:grpSpPr bwMode="auto">
            <a:xfrm>
              <a:off x="4439" y="1326"/>
              <a:ext cx="124" cy="208"/>
              <a:chOff x="1050" y="1322"/>
              <a:chExt cx="124" cy="208"/>
            </a:xfrm>
          </p:grpSpPr>
          <p:sp>
            <p:nvSpPr>
              <p:cNvPr id="7020" name="Freeform 2022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1" name="Freeform 2023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2" name="Freeform 2024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12" name="Group 2025"/>
            <p:cNvGrpSpPr>
              <a:grpSpLocks/>
            </p:cNvGrpSpPr>
            <p:nvPr/>
          </p:nvGrpSpPr>
          <p:grpSpPr bwMode="auto">
            <a:xfrm>
              <a:off x="4416" y="1776"/>
              <a:ext cx="124" cy="208"/>
              <a:chOff x="1050" y="1322"/>
              <a:chExt cx="124" cy="208"/>
            </a:xfrm>
          </p:grpSpPr>
          <p:sp>
            <p:nvSpPr>
              <p:cNvPr id="7017" name="Freeform 2026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8" name="Freeform 2027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9" name="Freeform 2028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13" name="Group 2029"/>
            <p:cNvGrpSpPr>
              <a:grpSpLocks/>
            </p:cNvGrpSpPr>
            <p:nvPr/>
          </p:nvGrpSpPr>
          <p:grpSpPr bwMode="auto">
            <a:xfrm>
              <a:off x="4535" y="1959"/>
              <a:ext cx="124" cy="208"/>
              <a:chOff x="1050" y="1322"/>
              <a:chExt cx="124" cy="208"/>
            </a:xfrm>
          </p:grpSpPr>
          <p:sp>
            <p:nvSpPr>
              <p:cNvPr id="7014" name="Freeform 2030"/>
              <p:cNvSpPr>
                <a:spLocks/>
              </p:cNvSpPr>
              <p:nvPr/>
            </p:nvSpPr>
            <p:spPr bwMode="auto">
              <a:xfrm>
                <a:off x="1050" y="1322"/>
                <a:ext cx="124" cy="208"/>
              </a:xfrm>
              <a:custGeom>
                <a:avLst/>
                <a:gdLst>
                  <a:gd name="T0" fmla="*/ 62 w 250"/>
                  <a:gd name="T1" fmla="*/ 0 h 416"/>
                  <a:gd name="T2" fmla="*/ 12 w 250"/>
                  <a:gd name="T3" fmla="*/ 111 h 416"/>
                  <a:gd name="T4" fmla="*/ 3 w 250"/>
                  <a:gd name="T5" fmla="*/ 134 h 416"/>
                  <a:gd name="T6" fmla="*/ 0 w 250"/>
                  <a:gd name="T7" fmla="*/ 157 h 416"/>
                  <a:gd name="T8" fmla="*/ 9 w 250"/>
                  <a:gd name="T9" fmla="*/ 182 h 416"/>
                  <a:gd name="T10" fmla="*/ 25 w 250"/>
                  <a:gd name="T11" fmla="*/ 200 h 416"/>
                  <a:gd name="T12" fmla="*/ 53 w 250"/>
                  <a:gd name="T13" fmla="*/ 208 h 416"/>
                  <a:gd name="T14" fmla="*/ 80 w 250"/>
                  <a:gd name="T15" fmla="*/ 208 h 416"/>
                  <a:gd name="T16" fmla="*/ 106 w 250"/>
                  <a:gd name="T17" fmla="*/ 193 h 416"/>
                  <a:gd name="T18" fmla="*/ 120 w 250"/>
                  <a:gd name="T19" fmla="*/ 173 h 416"/>
                  <a:gd name="T20" fmla="*/ 124 w 250"/>
                  <a:gd name="T21" fmla="*/ 148 h 416"/>
                  <a:gd name="T22" fmla="*/ 119 w 250"/>
                  <a:gd name="T23" fmla="*/ 115 h 416"/>
                  <a:gd name="T24" fmla="*/ 89 w 250"/>
                  <a:gd name="T25" fmla="*/ 55 h 416"/>
                  <a:gd name="T26" fmla="*/ 70 w 250"/>
                  <a:gd name="T27" fmla="*/ 87 h 416"/>
                  <a:gd name="T28" fmla="*/ 90 w 250"/>
                  <a:gd name="T29" fmla="*/ 125 h 416"/>
                  <a:gd name="T30" fmla="*/ 93 w 250"/>
                  <a:gd name="T31" fmla="*/ 144 h 416"/>
                  <a:gd name="T32" fmla="*/ 89 w 250"/>
                  <a:gd name="T33" fmla="*/ 160 h 416"/>
                  <a:gd name="T34" fmla="*/ 79 w 250"/>
                  <a:gd name="T35" fmla="*/ 173 h 416"/>
                  <a:gd name="T36" fmla="*/ 63 w 250"/>
                  <a:gd name="T37" fmla="*/ 175 h 416"/>
                  <a:gd name="T38" fmla="*/ 49 w 250"/>
                  <a:gd name="T39" fmla="*/ 170 h 416"/>
                  <a:gd name="T40" fmla="*/ 35 w 250"/>
                  <a:gd name="T41" fmla="*/ 157 h 416"/>
                  <a:gd name="T42" fmla="*/ 35 w 250"/>
                  <a:gd name="T43" fmla="*/ 137 h 416"/>
                  <a:gd name="T44" fmla="*/ 46 w 250"/>
                  <a:gd name="T45" fmla="*/ 112 h 416"/>
                  <a:gd name="T46" fmla="*/ 81 w 250"/>
                  <a:gd name="T47" fmla="*/ 42 h 416"/>
                  <a:gd name="T48" fmla="*/ 62 w 250"/>
                  <a:gd name="T49" fmla="*/ 0 h 416"/>
                  <a:gd name="T50" fmla="*/ 62 w 250"/>
                  <a:gd name="T51" fmla="*/ 0 h 4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416"/>
                  <a:gd name="T80" fmla="*/ 250 w 250"/>
                  <a:gd name="T81" fmla="*/ 416 h 4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416">
                    <a:moveTo>
                      <a:pt x="124" y="0"/>
                    </a:moveTo>
                    <a:lnTo>
                      <a:pt x="24" y="223"/>
                    </a:lnTo>
                    <a:lnTo>
                      <a:pt x="7" y="267"/>
                    </a:lnTo>
                    <a:lnTo>
                      <a:pt x="0" y="313"/>
                    </a:lnTo>
                    <a:lnTo>
                      <a:pt x="19" y="363"/>
                    </a:lnTo>
                    <a:lnTo>
                      <a:pt x="51" y="399"/>
                    </a:lnTo>
                    <a:lnTo>
                      <a:pt x="107" y="415"/>
                    </a:lnTo>
                    <a:lnTo>
                      <a:pt x="161" y="416"/>
                    </a:lnTo>
                    <a:lnTo>
                      <a:pt x="213" y="386"/>
                    </a:lnTo>
                    <a:lnTo>
                      <a:pt x="241" y="346"/>
                    </a:lnTo>
                    <a:lnTo>
                      <a:pt x="250" y="295"/>
                    </a:lnTo>
                    <a:lnTo>
                      <a:pt x="239" y="231"/>
                    </a:lnTo>
                    <a:lnTo>
                      <a:pt x="180" y="111"/>
                    </a:lnTo>
                    <a:lnTo>
                      <a:pt x="142" y="174"/>
                    </a:lnTo>
                    <a:lnTo>
                      <a:pt x="182" y="251"/>
                    </a:lnTo>
                    <a:lnTo>
                      <a:pt x="188" y="288"/>
                    </a:lnTo>
                    <a:lnTo>
                      <a:pt x="180" y="320"/>
                    </a:lnTo>
                    <a:lnTo>
                      <a:pt x="159" y="346"/>
                    </a:lnTo>
                    <a:lnTo>
                      <a:pt x="128" y="350"/>
                    </a:lnTo>
                    <a:lnTo>
                      <a:pt x="99" y="340"/>
                    </a:lnTo>
                    <a:lnTo>
                      <a:pt x="71" y="313"/>
                    </a:lnTo>
                    <a:lnTo>
                      <a:pt x="71" y="273"/>
                    </a:lnTo>
                    <a:lnTo>
                      <a:pt x="92" y="225"/>
                    </a:lnTo>
                    <a:lnTo>
                      <a:pt x="163" y="83"/>
                    </a:lnTo>
                    <a:lnTo>
                      <a:pt x="1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5" name="Freeform 2031"/>
              <p:cNvSpPr>
                <a:spLocks/>
              </p:cNvSpPr>
              <p:nvPr/>
            </p:nvSpPr>
            <p:spPr bwMode="auto">
              <a:xfrm>
                <a:off x="1104" y="1373"/>
                <a:ext cx="59" cy="128"/>
              </a:xfrm>
              <a:custGeom>
                <a:avLst/>
                <a:gdLst>
                  <a:gd name="T0" fmla="*/ 0 w 117"/>
                  <a:gd name="T1" fmla="*/ 28 h 257"/>
                  <a:gd name="T2" fmla="*/ 32 w 117"/>
                  <a:gd name="T3" fmla="*/ 84 h 257"/>
                  <a:gd name="T4" fmla="*/ 34 w 117"/>
                  <a:gd name="T5" fmla="*/ 98 h 257"/>
                  <a:gd name="T6" fmla="*/ 29 w 117"/>
                  <a:gd name="T7" fmla="*/ 113 h 257"/>
                  <a:gd name="T8" fmla="*/ 18 w 117"/>
                  <a:gd name="T9" fmla="*/ 128 h 257"/>
                  <a:gd name="T10" fmla="*/ 46 w 117"/>
                  <a:gd name="T11" fmla="*/ 124 h 257"/>
                  <a:gd name="T12" fmla="*/ 59 w 117"/>
                  <a:gd name="T13" fmla="*/ 69 h 257"/>
                  <a:gd name="T14" fmla="*/ 19 w 117"/>
                  <a:gd name="T15" fmla="*/ 0 h 257"/>
                  <a:gd name="T16" fmla="*/ 0 w 117"/>
                  <a:gd name="T17" fmla="*/ 28 h 257"/>
                  <a:gd name="T18" fmla="*/ 0 w 117"/>
                  <a:gd name="T19" fmla="*/ 2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"/>
                  <a:gd name="T31" fmla="*/ 0 h 257"/>
                  <a:gd name="T32" fmla="*/ 117 w 117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" h="257">
                    <a:moveTo>
                      <a:pt x="0" y="57"/>
                    </a:moveTo>
                    <a:lnTo>
                      <a:pt x="63" y="169"/>
                    </a:lnTo>
                    <a:lnTo>
                      <a:pt x="67" y="197"/>
                    </a:lnTo>
                    <a:lnTo>
                      <a:pt x="57" y="227"/>
                    </a:lnTo>
                    <a:lnTo>
                      <a:pt x="35" y="257"/>
                    </a:lnTo>
                    <a:lnTo>
                      <a:pt x="92" y="249"/>
                    </a:lnTo>
                    <a:lnTo>
                      <a:pt x="117" y="139"/>
                    </a:lnTo>
                    <a:lnTo>
                      <a:pt x="37" y="0"/>
                    </a:lnTo>
                    <a:lnTo>
                      <a:pt x="0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6" name="Freeform 2032"/>
              <p:cNvSpPr>
                <a:spLocks/>
              </p:cNvSpPr>
              <p:nvPr/>
            </p:nvSpPr>
            <p:spPr bwMode="auto">
              <a:xfrm>
                <a:off x="1070" y="1362"/>
                <a:ext cx="77" cy="155"/>
              </a:xfrm>
              <a:custGeom>
                <a:avLst/>
                <a:gdLst>
                  <a:gd name="T0" fmla="*/ 38 w 187"/>
                  <a:gd name="T1" fmla="*/ 0 h 289"/>
                  <a:gd name="T2" fmla="*/ 0 w 187"/>
                  <a:gd name="T3" fmla="*/ 101 h 289"/>
                  <a:gd name="T4" fmla="*/ 11 w 187"/>
                  <a:gd name="T5" fmla="*/ 141 h 289"/>
                  <a:gd name="T6" fmla="*/ 43 w 187"/>
                  <a:gd name="T7" fmla="*/ 155 h 289"/>
                  <a:gd name="T8" fmla="*/ 72 w 187"/>
                  <a:gd name="T9" fmla="*/ 134 h 289"/>
                  <a:gd name="T10" fmla="*/ 77 w 187"/>
                  <a:gd name="T11" fmla="*/ 88 h 289"/>
                  <a:gd name="T12" fmla="*/ 38 w 187"/>
                  <a:gd name="T13" fmla="*/ 0 h 289"/>
                  <a:gd name="T14" fmla="*/ 38 w 187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89"/>
                  <a:gd name="T26" fmla="*/ 187 w 187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89">
                    <a:moveTo>
                      <a:pt x="92" y="0"/>
                    </a:moveTo>
                    <a:lnTo>
                      <a:pt x="0" y="188"/>
                    </a:lnTo>
                    <a:lnTo>
                      <a:pt x="27" y="263"/>
                    </a:lnTo>
                    <a:lnTo>
                      <a:pt x="105" y="289"/>
                    </a:lnTo>
                    <a:lnTo>
                      <a:pt x="174" y="249"/>
                    </a:lnTo>
                    <a:lnTo>
                      <a:pt x="187" y="164"/>
                    </a:lnTo>
                    <a:lnTo>
                      <a:pt x="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58" name="Group 2033"/>
          <p:cNvGrpSpPr>
            <a:grpSpLocks/>
          </p:cNvGrpSpPr>
          <p:nvPr/>
        </p:nvGrpSpPr>
        <p:grpSpPr bwMode="auto">
          <a:xfrm>
            <a:off x="7380288" y="3481388"/>
            <a:ext cx="454025" cy="631825"/>
            <a:chOff x="829" y="2106"/>
            <a:chExt cx="300" cy="417"/>
          </a:xfrm>
        </p:grpSpPr>
        <p:grpSp>
          <p:nvGrpSpPr>
            <p:cNvPr id="6407" name="Group 2034"/>
            <p:cNvGrpSpPr>
              <a:grpSpLocks/>
            </p:cNvGrpSpPr>
            <p:nvPr/>
          </p:nvGrpSpPr>
          <p:grpSpPr bwMode="auto">
            <a:xfrm rot="2636574">
              <a:off x="829" y="2316"/>
              <a:ext cx="112" cy="207"/>
              <a:chOff x="615" y="810"/>
              <a:chExt cx="819" cy="1131"/>
            </a:xfrm>
          </p:grpSpPr>
          <p:sp>
            <p:nvSpPr>
              <p:cNvPr id="6810" name="Freeform 2035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1" name="Freeform 2036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2" name="Freeform 2037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3" name="Freeform 2038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4" name="Freeform 2039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5" name="Freeform 2040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6" name="Freeform 2041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7" name="Freeform 2042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8" name="Freeform 2043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9" name="Freeform 2044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0" name="Freeform 2045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1" name="Freeform 2046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2" name="Freeform 2047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3" name="Freeform 2048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4" name="Freeform 2049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5" name="Freeform 2050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6" name="Freeform 2051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7" name="Freeform 2052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8" name="Freeform 2053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9" name="Freeform 2054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0" name="Freeform 2055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1" name="Freeform 2056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2" name="Freeform 2057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3" name="Freeform 2058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4" name="Freeform 2059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5" name="Freeform 2060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6" name="Freeform 2061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7" name="Freeform 2062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8" name="Freeform 2063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9" name="Freeform 2064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0" name="Freeform 2065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1" name="Freeform 2066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2" name="Freeform 2067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3" name="Freeform 2068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4" name="Freeform 2069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5" name="Freeform 2070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6" name="Freeform 2071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7" name="Freeform 2072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8" name="Freeform 2073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9" name="Freeform 2074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0" name="Freeform 2075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1" name="Freeform 2076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2" name="Freeform 2077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3" name="Freeform 2078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4" name="Freeform 2079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5" name="Freeform 2080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6" name="Freeform 2081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7" name="Freeform 2082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8" name="Freeform 2083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9" name="Freeform 2084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0" name="Freeform 2085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" name="Freeform 2086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" name="Freeform 2087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" name="Freeform 2088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" name="Freeform 2089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" name="Freeform 2090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" name="Freeform 2091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7" name="Freeform 2092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" name="Freeform 2093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9" name="Freeform 2094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0" name="Freeform 2095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1" name="Freeform 2096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2" name="Freeform 2097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" name="Freeform 2098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" name="Freeform 2099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" name="Freeform 2100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" name="Freeform 2101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" name="Freeform 2102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" name="Freeform 2103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9" name="Freeform 2104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" name="Freeform 2105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" name="Freeform 2106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2" name="Freeform 2107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3" name="Freeform 2108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4" name="Freeform 2109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5" name="Freeform 2110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6" name="Freeform 2111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7" name="Freeform 2112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8" name="Freeform 2113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9" name="Freeform 2114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0" name="Freeform 2115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" name="Freeform 2116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2" name="Freeform 2117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3" name="Freeform 2118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4" name="Freeform 2119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5" name="Freeform 2120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6" name="Freeform 2121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7" name="Freeform 2122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8" name="Freeform 2123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9" name="Freeform 2124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0" name="Freeform 2125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1" name="Freeform 2126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2" name="Freeform 2127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3" name="Freeform 2128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4" name="Freeform 2129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5" name="Freeform 2130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6" name="Freeform 2131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7" name="Freeform 2132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8" name="Freeform 2133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9" name="Freeform 2134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0" name="Freeform 2135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1" name="Freeform 2136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2" name="Freeform 2137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" name="Freeform 2138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4" name="Freeform 2139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5" name="Freeform 2140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6" name="Freeform 2141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7" name="Freeform 2142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8" name="Freeform 2143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9" name="Freeform 2144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0" name="Freeform 2145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1" name="Freeform 2146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2" name="Freeform 2147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3" name="Freeform 2148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4" name="Freeform 2149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5" name="Freeform 2150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6" name="Freeform 2151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7" name="Freeform 2152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8" name="Freeform 2153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9" name="Freeform 2154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0" name="Freeform 2155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1" name="Freeform 2156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2" name="Freeform 2157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3" name="Freeform 2158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4" name="Freeform 2159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5" name="Freeform 2160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6" name="Freeform 2161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7" name="Freeform 2162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8" name="Freeform 2163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9" name="Freeform 2164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0" name="Freeform 2165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1" name="Freeform 2166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" name="Freeform 2167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" name="Freeform 2168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4" name="Freeform 2169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5" name="Freeform 2170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6" name="Freeform 2171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7" name="Freeform 2172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8" name="Freeform 2173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9" name="Freeform 2174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0" name="Freeform 2175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1" name="Freeform 2176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2" name="Freeform 2177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3" name="Freeform 2178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4" name="Freeform 2179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5" name="Freeform 2180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6" name="Freeform 2181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7" name="Freeform 2182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8" name="Freeform 2183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9" name="Freeform 2184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0" name="Freeform 2185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1" name="Freeform 2186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2" name="Freeform 2187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3" name="Freeform 2188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" name="Freeform 2189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" name="Freeform 2190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" name="Freeform 2191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" name="Freeform 2192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" name="Freeform 2193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" name="Freeform 2194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" name="Freeform 2195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" name="Freeform 2196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" name="Freeform 2197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" name="Freeform 2198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4" name="Freeform 2199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5" name="Freeform 2200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6" name="Freeform 2201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" name="Freeform 2202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" name="Freeform 2203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" name="Freeform 2204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" name="Freeform 2205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" name="Freeform 2206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" name="Freeform 2207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3" name="Freeform 2208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4" name="Freeform 2209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5" name="Freeform 2210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6" name="Freeform 2211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7" name="Freeform 2212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8" name="Freeform 2213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9" name="Freeform 2214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0" name="Freeform 2215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1" name="Freeform 2216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2" name="Freeform 2217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3" name="Freeform 2218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4" name="Freeform 2219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5" name="Freeform 2220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6" name="Freeform 2221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7" name="Freeform 2222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8" name="Freeform 2223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9" name="Freeform 2224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0" name="Freeform 2225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1" name="Freeform 2226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2" name="Freeform 2227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3" name="Freeform 2228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4" name="Freeform 2229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5" name="Freeform 2230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6" name="Freeform 2231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7" name="Freeform 2232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8" name="Freeform 2233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9" name="Freeform 2234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08" name="Group 2235"/>
            <p:cNvGrpSpPr>
              <a:grpSpLocks/>
            </p:cNvGrpSpPr>
            <p:nvPr/>
          </p:nvGrpSpPr>
          <p:grpSpPr bwMode="auto">
            <a:xfrm rot="2636574">
              <a:off x="1017" y="2186"/>
              <a:ext cx="112" cy="207"/>
              <a:chOff x="615" y="810"/>
              <a:chExt cx="819" cy="1131"/>
            </a:xfrm>
          </p:grpSpPr>
          <p:sp>
            <p:nvSpPr>
              <p:cNvPr id="6610" name="Freeform 2236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1" name="Freeform 2237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2" name="Freeform 2238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3" name="Freeform 2239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4" name="Freeform 2240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5" name="Freeform 2241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6" name="Freeform 2242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7" name="Freeform 2243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8" name="Freeform 2244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9" name="Freeform 2245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0" name="Freeform 2246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1" name="Freeform 2247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2" name="Freeform 2248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3" name="Freeform 2249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4" name="Freeform 2250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5" name="Freeform 2251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6" name="Freeform 2252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7" name="Freeform 2253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8" name="Freeform 2254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9" name="Freeform 2255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0" name="Freeform 2256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1" name="Freeform 2257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2" name="Freeform 2258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3" name="Freeform 2259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4" name="Freeform 2260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5" name="Freeform 2261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6" name="Freeform 2262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7" name="Freeform 2263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8" name="Freeform 2264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9" name="Freeform 2265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0" name="Freeform 2266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1" name="Freeform 2267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2" name="Freeform 2268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3" name="Freeform 2269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4" name="Freeform 2270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5" name="Freeform 2271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6" name="Freeform 2272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7" name="Freeform 2273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8" name="Freeform 2274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9" name="Freeform 2275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0" name="Freeform 2276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1" name="Freeform 2277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2" name="Freeform 2278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3" name="Freeform 2279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4" name="Freeform 2280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5" name="Freeform 2281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" name="Freeform 2282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" name="Freeform 2283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" name="Freeform 2284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" name="Freeform 2285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" name="Freeform 2286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" name="Freeform 2287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" name="Freeform 2288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" name="Freeform 2289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" name="Freeform 2290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" name="Freeform 2291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" name="Freeform 2292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" name="Freeform 2293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" name="Freeform 2294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" name="Freeform 2295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" name="Freeform 2296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" name="Freeform 2297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" name="Freeform 2298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" name="Freeform 2299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" name="Freeform 2300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" name="Freeform 2301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" name="Freeform 2302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" name="Freeform 2303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" name="Freeform 2304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" name="Freeform 2305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" name="Freeform 2306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" name="Freeform 2307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" name="Freeform 2308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" name="Freeform 2309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" name="Freeform 2310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2311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2312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2313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2314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2315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2316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2317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2318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2319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2320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2321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2322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2323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2324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2325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0" name="Freeform 2326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1" name="Freeform 2327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2" name="Freeform 2328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3" name="Freeform 2329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4" name="Freeform 2330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5" name="Freeform 2331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6" name="Freeform 2332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" name="Freeform 2333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8" name="Freeform 2334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9" name="Freeform 2335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0" name="Freeform 2336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1" name="Freeform 2337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2" name="Freeform 2338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3" name="Freeform 2339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4" name="Freeform 2340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5" name="Freeform 2341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6" name="Freeform 2342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7" name="Freeform 2343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" name="Freeform 2344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" name="Freeform 2345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" name="Freeform 2346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1" name="Freeform 2347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2" name="Freeform 2348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3" name="Freeform 2349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4" name="Freeform 2350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5" name="Freeform 2351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6" name="Freeform 2352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7" name="Freeform 2353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8" name="Freeform 2354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9" name="Freeform 2355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0" name="Freeform 2356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1" name="Freeform 2357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2" name="Freeform 2358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3" name="Freeform 2359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4" name="Freeform 2360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5" name="Freeform 2361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6" name="Freeform 2362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7" name="Freeform 2363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8" name="Freeform 2364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9" name="Freeform 2365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0" name="Freeform 2366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1" name="Freeform 2367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2" name="Freeform 2368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3" name="Freeform 2369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4" name="Freeform 2370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5" name="Freeform 2371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6" name="Freeform 2372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7" name="Freeform 2373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8" name="Freeform 2374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9" name="Freeform 2375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0" name="Freeform 2376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1" name="Freeform 2377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2" name="Freeform 2378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3" name="Freeform 2379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4" name="Freeform 2380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5" name="Freeform 2381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6" name="Freeform 2382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7" name="Freeform 2383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8" name="Freeform 2384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" name="Freeform 2385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" name="Freeform 2386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" name="Freeform 2387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" name="Freeform 2388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" name="Freeform 2389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4" name="Freeform 2390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" name="Freeform 2391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" name="Freeform 2392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" name="Freeform 2393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8" name="Freeform 2394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" name="Freeform 2395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0" name="Freeform 2396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" name="Freeform 2397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" name="Freeform 2398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" name="Freeform 2399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4" name="Freeform 2400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5" name="Freeform 2401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6" name="Freeform 2402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7" name="Freeform 2403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8" name="Freeform 2404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9" name="Freeform 2405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0" name="Freeform 2406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1" name="Freeform 2407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2" name="Freeform 2408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3" name="Freeform 2409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4" name="Freeform 2410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5" name="Freeform 2411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6" name="Freeform 2412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7" name="Freeform 2413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8" name="Freeform 2414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9" name="Freeform 2415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0" name="Freeform 2416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1" name="Freeform 2417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2" name="Freeform 2418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3" name="Freeform 2419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4" name="Freeform 2420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5" name="Freeform 2421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6" name="Freeform 2422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7" name="Freeform 2423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8" name="Freeform 2424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9" name="Freeform 2425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0" name="Freeform 2426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1" name="Freeform 2427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2" name="Freeform 2428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3" name="Freeform 2429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4" name="Freeform 2430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5" name="Freeform 2431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6" name="Freeform 2432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7" name="Freeform 2433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8" name="Freeform 2434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9" name="Freeform 2435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09" name="Group 2436"/>
            <p:cNvGrpSpPr>
              <a:grpSpLocks/>
            </p:cNvGrpSpPr>
            <p:nvPr/>
          </p:nvGrpSpPr>
          <p:grpSpPr bwMode="auto">
            <a:xfrm rot="2636574">
              <a:off x="887" y="2106"/>
              <a:ext cx="112" cy="207"/>
              <a:chOff x="615" y="810"/>
              <a:chExt cx="819" cy="1131"/>
            </a:xfrm>
          </p:grpSpPr>
          <p:sp>
            <p:nvSpPr>
              <p:cNvPr id="6410" name="Freeform 2437"/>
              <p:cNvSpPr>
                <a:spLocks/>
              </p:cNvSpPr>
              <p:nvPr/>
            </p:nvSpPr>
            <p:spPr bwMode="auto">
              <a:xfrm>
                <a:off x="615" y="810"/>
                <a:ext cx="818" cy="1130"/>
              </a:xfrm>
              <a:custGeom>
                <a:avLst/>
                <a:gdLst>
                  <a:gd name="T0" fmla="*/ 428 w 5727"/>
                  <a:gd name="T1" fmla="*/ 37 h 7913"/>
                  <a:gd name="T2" fmla="*/ 448 w 5727"/>
                  <a:gd name="T3" fmla="*/ 82 h 7913"/>
                  <a:gd name="T4" fmla="*/ 468 w 5727"/>
                  <a:gd name="T5" fmla="*/ 123 h 7913"/>
                  <a:gd name="T6" fmla="*/ 489 w 5727"/>
                  <a:gd name="T7" fmla="*/ 162 h 7913"/>
                  <a:gd name="T8" fmla="*/ 527 w 5727"/>
                  <a:gd name="T9" fmla="*/ 227 h 7913"/>
                  <a:gd name="T10" fmla="*/ 570 w 5727"/>
                  <a:gd name="T11" fmla="*/ 291 h 7913"/>
                  <a:gd name="T12" fmla="*/ 612 w 5727"/>
                  <a:gd name="T13" fmla="*/ 348 h 7913"/>
                  <a:gd name="T14" fmla="*/ 653 w 5727"/>
                  <a:gd name="T15" fmla="*/ 400 h 7913"/>
                  <a:gd name="T16" fmla="*/ 691 w 5727"/>
                  <a:gd name="T17" fmla="*/ 448 h 7913"/>
                  <a:gd name="T18" fmla="*/ 726 w 5727"/>
                  <a:gd name="T19" fmla="*/ 493 h 7913"/>
                  <a:gd name="T20" fmla="*/ 757 w 5727"/>
                  <a:gd name="T21" fmla="*/ 536 h 7913"/>
                  <a:gd name="T22" fmla="*/ 782 w 5727"/>
                  <a:gd name="T23" fmla="*/ 579 h 7913"/>
                  <a:gd name="T24" fmla="*/ 801 w 5727"/>
                  <a:gd name="T25" fmla="*/ 624 h 7913"/>
                  <a:gd name="T26" fmla="*/ 814 w 5727"/>
                  <a:gd name="T27" fmla="*/ 670 h 7913"/>
                  <a:gd name="T28" fmla="*/ 818 w 5727"/>
                  <a:gd name="T29" fmla="*/ 705 h 7913"/>
                  <a:gd name="T30" fmla="*/ 817 w 5727"/>
                  <a:gd name="T31" fmla="*/ 742 h 7913"/>
                  <a:gd name="T32" fmla="*/ 812 w 5727"/>
                  <a:gd name="T33" fmla="*/ 793 h 7913"/>
                  <a:gd name="T34" fmla="*/ 799 w 5727"/>
                  <a:gd name="T35" fmla="*/ 843 h 7913"/>
                  <a:gd name="T36" fmla="*/ 782 w 5727"/>
                  <a:gd name="T37" fmla="*/ 889 h 7913"/>
                  <a:gd name="T38" fmla="*/ 759 w 5727"/>
                  <a:gd name="T39" fmla="*/ 933 h 7913"/>
                  <a:gd name="T40" fmla="*/ 731 w 5727"/>
                  <a:gd name="T41" fmla="*/ 973 h 7913"/>
                  <a:gd name="T42" fmla="*/ 698 w 5727"/>
                  <a:gd name="T43" fmla="*/ 1010 h 7913"/>
                  <a:gd name="T44" fmla="*/ 661 w 5727"/>
                  <a:gd name="T45" fmla="*/ 1043 h 7913"/>
                  <a:gd name="T46" fmla="*/ 621 w 5727"/>
                  <a:gd name="T47" fmla="*/ 1071 h 7913"/>
                  <a:gd name="T48" fmla="*/ 577 w 5727"/>
                  <a:gd name="T49" fmla="*/ 1094 h 7913"/>
                  <a:gd name="T50" fmla="*/ 530 w 5727"/>
                  <a:gd name="T51" fmla="*/ 1112 h 7913"/>
                  <a:gd name="T52" fmla="*/ 481 w 5727"/>
                  <a:gd name="T53" fmla="*/ 1124 h 7913"/>
                  <a:gd name="T54" fmla="*/ 430 w 5727"/>
                  <a:gd name="T55" fmla="*/ 1130 h 7913"/>
                  <a:gd name="T56" fmla="*/ 378 w 5727"/>
                  <a:gd name="T57" fmla="*/ 1129 h 7913"/>
                  <a:gd name="T58" fmla="*/ 327 w 5727"/>
                  <a:gd name="T59" fmla="*/ 1122 h 7913"/>
                  <a:gd name="T60" fmla="*/ 278 w 5727"/>
                  <a:gd name="T61" fmla="*/ 1109 h 7913"/>
                  <a:gd name="T62" fmla="*/ 232 w 5727"/>
                  <a:gd name="T63" fmla="*/ 1090 h 7913"/>
                  <a:gd name="T64" fmla="*/ 189 w 5727"/>
                  <a:gd name="T65" fmla="*/ 1066 h 7913"/>
                  <a:gd name="T66" fmla="*/ 149 w 5727"/>
                  <a:gd name="T67" fmla="*/ 1037 h 7913"/>
                  <a:gd name="T68" fmla="*/ 113 w 5727"/>
                  <a:gd name="T69" fmla="*/ 1003 h 7913"/>
                  <a:gd name="T70" fmla="*/ 81 w 5727"/>
                  <a:gd name="T71" fmla="*/ 966 h 7913"/>
                  <a:gd name="T72" fmla="*/ 54 w 5727"/>
                  <a:gd name="T73" fmla="*/ 925 h 7913"/>
                  <a:gd name="T74" fmla="*/ 32 w 5727"/>
                  <a:gd name="T75" fmla="*/ 880 h 7913"/>
                  <a:gd name="T76" fmla="*/ 15 w 5727"/>
                  <a:gd name="T77" fmla="*/ 833 h 7913"/>
                  <a:gd name="T78" fmla="*/ 5 w 5727"/>
                  <a:gd name="T79" fmla="*/ 783 h 7913"/>
                  <a:gd name="T80" fmla="*/ 0 w 5727"/>
                  <a:gd name="T81" fmla="*/ 731 h 7913"/>
                  <a:gd name="T82" fmla="*/ 2 w 5727"/>
                  <a:gd name="T83" fmla="*/ 680 h 7913"/>
                  <a:gd name="T84" fmla="*/ 12 w 5727"/>
                  <a:gd name="T85" fmla="*/ 633 h 7913"/>
                  <a:gd name="T86" fmla="*/ 28 w 5727"/>
                  <a:gd name="T87" fmla="*/ 590 h 7913"/>
                  <a:gd name="T88" fmla="*/ 50 w 5727"/>
                  <a:gd name="T89" fmla="*/ 548 h 7913"/>
                  <a:gd name="T90" fmla="*/ 77 w 5727"/>
                  <a:gd name="T91" fmla="*/ 506 h 7913"/>
                  <a:gd name="T92" fmla="*/ 109 w 5727"/>
                  <a:gd name="T93" fmla="*/ 462 h 7913"/>
                  <a:gd name="T94" fmla="*/ 146 w 5727"/>
                  <a:gd name="T95" fmla="*/ 416 h 7913"/>
                  <a:gd name="T96" fmla="*/ 185 w 5727"/>
                  <a:gd name="T97" fmla="*/ 366 h 7913"/>
                  <a:gd name="T98" fmla="*/ 227 w 5727"/>
                  <a:gd name="T99" fmla="*/ 310 h 7913"/>
                  <a:gd name="T100" fmla="*/ 272 w 5727"/>
                  <a:gd name="T101" fmla="*/ 247 h 7913"/>
                  <a:gd name="T102" fmla="*/ 304 w 5727"/>
                  <a:gd name="T103" fmla="*/ 198 h 7913"/>
                  <a:gd name="T104" fmla="*/ 328 w 5727"/>
                  <a:gd name="T105" fmla="*/ 160 h 7913"/>
                  <a:gd name="T106" fmla="*/ 351 w 5727"/>
                  <a:gd name="T107" fmla="*/ 119 h 7913"/>
                  <a:gd name="T108" fmla="*/ 375 w 5727"/>
                  <a:gd name="T109" fmla="*/ 76 h 7913"/>
                  <a:gd name="T110" fmla="*/ 399 w 5727"/>
                  <a:gd name="T111" fmla="*/ 29 h 7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27"/>
                  <a:gd name="T169" fmla="*/ 0 h 7913"/>
                  <a:gd name="T170" fmla="*/ 5727 w 5727"/>
                  <a:gd name="T171" fmla="*/ 7913 h 79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27" h="7913">
                    <a:moveTo>
                      <a:pt x="2892" y="0"/>
                    </a:moveTo>
                    <a:lnTo>
                      <a:pt x="2918" y="67"/>
                    </a:lnTo>
                    <a:lnTo>
                      <a:pt x="2945" y="132"/>
                    </a:lnTo>
                    <a:lnTo>
                      <a:pt x="2972" y="197"/>
                    </a:lnTo>
                    <a:lnTo>
                      <a:pt x="2999" y="262"/>
                    </a:lnTo>
                    <a:lnTo>
                      <a:pt x="3026" y="325"/>
                    </a:lnTo>
                    <a:lnTo>
                      <a:pt x="3054" y="388"/>
                    </a:lnTo>
                    <a:lnTo>
                      <a:pt x="3082" y="451"/>
                    </a:lnTo>
                    <a:lnTo>
                      <a:pt x="3110" y="511"/>
                    </a:lnTo>
                    <a:lnTo>
                      <a:pt x="3139" y="572"/>
                    </a:lnTo>
                    <a:lnTo>
                      <a:pt x="3166" y="631"/>
                    </a:lnTo>
                    <a:lnTo>
                      <a:pt x="3195" y="691"/>
                    </a:lnTo>
                    <a:lnTo>
                      <a:pt x="3223" y="749"/>
                    </a:lnTo>
                    <a:lnTo>
                      <a:pt x="3252" y="806"/>
                    </a:lnTo>
                    <a:lnTo>
                      <a:pt x="3280" y="863"/>
                    </a:lnTo>
                    <a:lnTo>
                      <a:pt x="3310" y="919"/>
                    </a:lnTo>
                    <a:lnTo>
                      <a:pt x="3339" y="975"/>
                    </a:lnTo>
                    <a:lnTo>
                      <a:pt x="3368" y="1030"/>
                    </a:lnTo>
                    <a:lnTo>
                      <a:pt x="3397" y="1084"/>
                    </a:lnTo>
                    <a:lnTo>
                      <a:pt x="3426" y="1137"/>
                    </a:lnTo>
                    <a:lnTo>
                      <a:pt x="3456" y="1190"/>
                    </a:lnTo>
                    <a:lnTo>
                      <a:pt x="3515" y="1293"/>
                    </a:lnTo>
                    <a:lnTo>
                      <a:pt x="3574" y="1394"/>
                    </a:lnTo>
                    <a:lnTo>
                      <a:pt x="3634" y="1493"/>
                    </a:lnTo>
                    <a:lnTo>
                      <a:pt x="3693" y="1589"/>
                    </a:lnTo>
                    <a:lnTo>
                      <a:pt x="3753" y="1683"/>
                    </a:lnTo>
                    <a:lnTo>
                      <a:pt x="3813" y="1775"/>
                    </a:lnTo>
                    <a:lnTo>
                      <a:pt x="3872" y="1865"/>
                    </a:lnTo>
                    <a:lnTo>
                      <a:pt x="3933" y="1953"/>
                    </a:lnTo>
                    <a:lnTo>
                      <a:pt x="3992" y="2037"/>
                    </a:lnTo>
                    <a:lnTo>
                      <a:pt x="4051" y="2122"/>
                    </a:lnTo>
                    <a:lnTo>
                      <a:pt x="4110" y="2204"/>
                    </a:lnTo>
                    <a:lnTo>
                      <a:pt x="4169" y="2284"/>
                    </a:lnTo>
                    <a:lnTo>
                      <a:pt x="4229" y="2362"/>
                    </a:lnTo>
                    <a:lnTo>
                      <a:pt x="4287" y="2439"/>
                    </a:lnTo>
                    <a:lnTo>
                      <a:pt x="4345" y="2514"/>
                    </a:lnTo>
                    <a:lnTo>
                      <a:pt x="4402" y="2589"/>
                    </a:lnTo>
                    <a:lnTo>
                      <a:pt x="4459" y="2661"/>
                    </a:lnTo>
                    <a:lnTo>
                      <a:pt x="4515" y="2732"/>
                    </a:lnTo>
                    <a:lnTo>
                      <a:pt x="4572" y="2802"/>
                    </a:lnTo>
                    <a:lnTo>
                      <a:pt x="4627" y="2871"/>
                    </a:lnTo>
                    <a:lnTo>
                      <a:pt x="4681" y="2939"/>
                    </a:lnTo>
                    <a:lnTo>
                      <a:pt x="4734" y="3005"/>
                    </a:lnTo>
                    <a:lnTo>
                      <a:pt x="4787" y="3071"/>
                    </a:lnTo>
                    <a:lnTo>
                      <a:pt x="4839" y="3136"/>
                    </a:lnTo>
                    <a:lnTo>
                      <a:pt x="4890" y="3200"/>
                    </a:lnTo>
                    <a:lnTo>
                      <a:pt x="4940" y="3264"/>
                    </a:lnTo>
                    <a:lnTo>
                      <a:pt x="4988" y="3326"/>
                    </a:lnTo>
                    <a:lnTo>
                      <a:pt x="5036" y="3388"/>
                    </a:lnTo>
                    <a:lnTo>
                      <a:pt x="5083" y="3450"/>
                    </a:lnTo>
                    <a:lnTo>
                      <a:pt x="5129" y="3511"/>
                    </a:lnTo>
                    <a:lnTo>
                      <a:pt x="5173" y="3572"/>
                    </a:lnTo>
                    <a:lnTo>
                      <a:pt x="5216" y="3633"/>
                    </a:lnTo>
                    <a:lnTo>
                      <a:pt x="5257" y="3694"/>
                    </a:lnTo>
                    <a:lnTo>
                      <a:pt x="5297" y="3754"/>
                    </a:lnTo>
                    <a:lnTo>
                      <a:pt x="5336" y="3814"/>
                    </a:lnTo>
                    <a:lnTo>
                      <a:pt x="5373" y="3874"/>
                    </a:lnTo>
                    <a:lnTo>
                      <a:pt x="5408" y="3935"/>
                    </a:lnTo>
                    <a:lnTo>
                      <a:pt x="5443" y="3995"/>
                    </a:lnTo>
                    <a:lnTo>
                      <a:pt x="5475" y="4056"/>
                    </a:lnTo>
                    <a:lnTo>
                      <a:pt x="5506" y="4117"/>
                    </a:lnTo>
                    <a:lnTo>
                      <a:pt x="5535" y="4179"/>
                    </a:lnTo>
                    <a:lnTo>
                      <a:pt x="5562" y="4241"/>
                    </a:lnTo>
                    <a:lnTo>
                      <a:pt x="5587" y="4303"/>
                    </a:lnTo>
                    <a:lnTo>
                      <a:pt x="5611" y="4367"/>
                    </a:lnTo>
                    <a:lnTo>
                      <a:pt x="5632" y="4430"/>
                    </a:lnTo>
                    <a:lnTo>
                      <a:pt x="5651" y="4495"/>
                    </a:lnTo>
                    <a:lnTo>
                      <a:pt x="5669" y="4561"/>
                    </a:lnTo>
                    <a:lnTo>
                      <a:pt x="5683" y="4627"/>
                    </a:lnTo>
                    <a:lnTo>
                      <a:pt x="5696" y="4694"/>
                    </a:lnTo>
                    <a:lnTo>
                      <a:pt x="5707" y="4763"/>
                    </a:lnTo>
                    <a:lnTo>
                      <a:pt x="5716" y="4832"/>
                    </a:lnTo>
                    <a:lnTo>
                      <a:pt x="5719" y="4868"/>
                    </a:lnTo>
                    <a:lnTo>
                      <a:pt x="5722" y="4903"/>
                    </a:lnTo>
                    <a:lnTo>
                      <a:pt x="5724" y="4939"/>
                    </a:lnTo>
                    <a:lnTo>
                      <a:pt x="5725" y="4975"/>
                    </a:lnTo>
                    <a:lnTo>
                      <a:pt x="5726" y="5012"/>
                    </a:lnTo>
                    <a:lnTo>
                      <a:pt x="5727" y="5049"/>
                    </a:lnTo>
                    <a:lnTo>
                      <a:pt x="5726" y="5122"/>
                    </a:lnTo>
                    <a:lnTo>
                      <a:pt x="5723" y="5196"/>
                    </a:lnTo>
                    <a:lnTo>
                      <a:pt x="5718" y="5269"/>
                    </a:lnTo>
                    <a:lnTo>
                      <a:pt x="5712" y="5342"/>
                    </a:lnTo>
                    <a:lnTo>
                      <a:pt x="5703" y="5413"/>
                    </a:lnTo>
                    <a:lnTo>
                      <a:pt x="5693" y="5485"/>
                    </a:lnTo>
                    <a:lnTo>
                      <a:pt x="5682" y="5556"/>
                    </a:lnTo>
                    <a:lnTo>
                      <a:pt x="5669" y="5626"/>
                    </a:lnTo>
                    <a:lnTo>
                      <a:pt x="5653" y="5696"/>
                    </a:lnTo>
                    <a:lnTo>
                      <a:pt x="5636" y="5764"/>
                    </a:lnTo>
                    <a:lnTo>
                      <a:pt x="5618" y="5833"/>
                    </a:lnTo>
                    <a:lnTo>
                      <a:pt x="5597" y="5900"/>
                    </a:lnTo>
                    <a:lnTo>
                      <a:pt x="5576" y="5968"/>
                    </a:lnTo>
                    <a:lnTo>
                      <a:pt x="5552" y="6034"/>
                    </a:lnTo>
                    <a:lnTo>
                      <a:pt x="5528" y="6099"/>
                    </a:lnTo>
                    <a:lnTo>
                      <a:pt x="5501" y="6164"/>
                    </a:lnTo>
                    <a:lnTo>
                      <a:pt x="5474" y="6228"/>
                    </a:lnTo>
                    <a:lnTo>
                      <a:pt x="5444" y="6290"/>
                    </a:lnTo>
                    <a:lnTo>
                      <a:pt x="5414" y="6353"/>
                    </a:lnTo>
                    <a:lnTo>
                      <a:pt x="5381" y="6414"/>
                    </a:lnTo>
                    <a:lnTo>
                      <a:pt x="5347" y="6474"/>
                    </a:lnTo>
                    <a:lnTo>
                      <a:pt x="5311" y="6534"/>
                    </a:lnTo>
                    <a:lnTo>
                      <a:pt x="5276" y="6593"/>
                    </a:lnTo>
                    <a:lnTo>
                      <a:pt x="5237" y="6651"/>
                    </a:lnTo>
                    <a:lnTo>
                      <a:pt x="5198" y="6707"/>
                    </a:lnTo>
                    <a:lnTo>
                      <a:pt x="5157" y="6763"/>
                    </a:lnTo>
                    <a:lnTo>
                      <a:pt x="5116" y="6817"/>
                    </a:lnTo>
                    <a:lnTo>
                      <a:pt x="5073" y="6871"/>
                    </a:lnTo>
                    <a:lnTo>
                      <a:pt x="5028" y="6923"/>
                    </a:lnTo>
                    <a:lnTo>
                      <a:pt x="4983" y="6974"/>
                    </a:lnTo>
                    <a:lnTo>
                      <a:pt x="4936" y="7026"/>
                    </a:lnTo>
                    <a:lnTo>
                      <a:pt x="4888" y="7075"/>
                    </a:lnTo>
                    <a:lnTo>
                      <a:pt x="4839" y="7123"/>
                    </a:lnTo>
                    <a:lnTo>
                      <a:pt x="4788" y="7169"/>
                    </a:lnTo>
                    <a:lnTo>
                      <a:pt x="4737" y="7214"/>
                    </a:lnTo>
                    <a:lnTo>
                      <a:pt x="4685" y="7259"/>
                    </a:lnTo>
                    <a:lnTo>
                      <a:pt x="4631" y="7302"/>
                    </a:lnTo>
                    <a:lnTo>
                      <a:pt x="4577" y="7344"/>
                    </a:lnTo>
                    <a:lnTo>
                      <a:pt x="4520" y="7385"/>
                    </a:lnTo>
                    <a:lnTo>
                      <a:pt x="4464" y="7424"/>
                    </a:lnTo>
                    <a:lnTo>
                      <a:pt x="4406" y="7463"/>
                    </a:lnTo>
                    <a:lnTo>
                      <a:pt x="4348" y="7498"/>
                    </a:lnTo>
                    <a:lnTo>
                      <a:pt x="4289" y="7534"/>
                    </a:lnTo>
                    <a:lnTo>
                      <a:pt x="4228" y="7568"/>
                    </a:lnTo>
                    <a:lnTo>
                      <a:pt x="4166" y="7600"/>
                    </a:lnTo>
                    <a:lnTo>
                      <a:pt x="4104" y="7631"/>
                    </a:lnTo>
                    <a:lnTo>
                      <a:pt x="4042" y="7661"/>
                    </a:lnTo>
                    <a:lnTo>
                      <a:pt x="3978" y="7688"/>
                    </a:lnTo>
                    <a:lnTo>
                      <a:pt x="3913" y="7715"/>
                    </a:lnTo>
                    <a:lnTo>
                      <a:pt x="3848" y="7739"/>
                    </a:lnTo>
                    <a:lnTo>
                      <a:pt x="3782" y="7763"/>
                    </a:lnTo>
                    <a:lnTo>
                      <a:pt x="3714" y="7784"/>
                    </a:lnTo>
                    <a:lnTo>
                      <a:pt x="3647" y="7805"/>
                    </a:lnTo>
                    <a:lnTo>
                      <a:pt x="3578" y="7823"/>
                    </a:lnTo>
                    <a:lnTo>
                      <a:pt x="3510" y="7840"/>
                    </a:lnTo>
                    <a:lnTo>
                      <a:pt x="3440" y="7855"/>
                    </a:lnTo>
                    <a:lnTo>
                      <a:pt x="3370" y="7869"/>
                    </a:lnTo>
                    <a:lnTo>
                      <a:pt x="3299" y="7880"/>
                    </a:lnTo>
                    <a:lnTo>
                      <a:pt x="3227" y="7890"/>
                    </a:lnTo>
                    <a:lnTo>
                      <a:pt x="3156" y="7899"/>
                    </a:lnTo>
                    <a:lnTo>
                      <a:pt x="3083" y="7905"/>
                    </a:lnTo>
                    <a:lnTo>
                      <a:pt x="3010" y="7910"/>
                    </a:lnTo>
                    <a:lnTo>
                      <a:pt x="2938" y="7913"/>
                    </a:lnTo>
                    <a:lnTo>
                      <a:pt x="2863" y="7913"/>
                    </a:lnTo>
                    <a:lnTo>
                      <a:pt x="2790" y="7913"/>
                    </a:lnTo>
                    <a:lnTo>
                      <a:pt x="2716" y="7910"/>
                    </a:lnTo>
                    <a:lnTo>
                      <a:pt x="2643" y="7905"/>
                    </a:lnTo>
                    <a:lnTo>
                      <a:pt x="2570" y="7899"/>
                    </a:lnTo>
                    <a:lnTo>
                      <a:pt x="2499" y="7890"/>
                    </a:lnTo>
                    <a:lnTo>
                      <a:pt x="2427" y="7880"/>
                    </a:lnTo>
                    <a:lnTo>
                      <a:pt x="2356" y="7869"/>
                    </a:lnTo>
                    <a:lnTo>
                      <a:pt x="2286" y="7855"/>
                    </a:lnTo>
                    <a:lnTo>
                      <a:pt x="2217" y="7840"/>
                    </a:lnTo>
                    <a:lnTo>
                      <a:pt x="2148" y="7823"/>
                    </a:lnTo>
                    <a:lnTo>
                      <a:pt x="2079" y="7805"/>
                    </a:lnTo>
                    <a:lnTo>
                      <a:pt x="2012" y="7784"/>
                    </a:lnTo>
                    <a:lnTo>
                      <a:pt x="1944" y="7763"/>
                    </a:lnTo>
                    <a:lnTo>
                      <a:pt x="1878" y="7739"/>
                    </a:lnTo>
                    <a:lnTo>
                      <a:pt x="1813" y="7715"/>
                    </a:lnTo>
                    <a:lnTo>
                      <a:pt x="1748" y="7688"/>
                    </a:lnTo>
                    <a:lnTo>
                      <a:pt x="1685" y="7661"/>
                    </a:lnTo>
                    <a:lnTo>
                      <a:pt x="1622" y="7631"/>
                    </a:lnTo>
                    <a:lnTo>
                      <a:pt x="1560" y="7600"/>
                    </a:lnTo>
                    <a:lnTo>
                      <a:pt x="1498" y="7568"/>
                    </a:lnTo>
                    <a:lnTo>
                      <a:pt x="1438" y="7534"/>
                    </a:lnTo>
                    <a:lnTo>
                      <a:pt x="1378" y="7498"/>
                    </a:lnTo>
                    <a:lnTo>
                      <a:pt x="1320" y="7463"/>
                    </a:lnTo>
                    <a:lnTo>
                      <a:pt x="1263" y="7424"/>
                    </a:lnTo>
                    <a:lnTo>
                      <a:pt x="1206" y="7385"/>
                    </a:lnTo>
                    <a:lnTo>
                      <a:pt x="1150" y="7344"/>
                    </a:lnTo>
                    <a:lnTo>
                      <a:pt x="1095" y="7302"/>
                    </a:lnTo>
                    <a:lnTo>
                      <a:pt x="1042" y="7259"/>
                    </a:lnTo>
                    <a:lnTo>
                      <a:pt x="989" y="7214"/>
                    </a:lnTo>
                    <a:lnTo>
                      <a:pt x="938" y="7169"/>
                    </a:lnTo>
                    <a:lnTo>
                      <a:pt x="887" y="7123"/>
                    </a:lnTo>
                    <a:lnTo>
                      <a:pt x="838" y="7075"/>
                    </a:lnTo>
                    <a:lnTo>
                      <a:pt x="790" y="7026"/>
                    </a:lnTo>
                    <a:lnTo>
                      <a:pt x="743" y="6974"/>
                    </a:lnTo>
                    <a:lnTo>
                      <a:pt x="698" y="6923"/>
                    </a:lnTo>
                    <a:lnTo>
                      <a:pt x="653" y="6871"/>
                    </a:lnTo>
                    <a:lnTo>
                      <a:pt x="610" y="6817"/>
                    </a:lnTo>
                    <a:lnTo>
                      <a:pt x="569" y="6763"/>
                    </a:lnTo>
                    <a:lnTo>
                      <a:pt x="528" y="6707"/>
                    </a:lnTo>
                    <a:lnTo>
                      <a:pt x="489" y="6651"/>
                    </a:lnTo>
                    <a:lnTo>
                      <a:pt x="451" y="6593"/>
                    </a:lnTo>
                    <a:lnTo>
                      <a:pt x="415" y="6534"/>
                    </a:lnTo>
                    <a:lnTo>
                      <a:pt x="379" y="6474"/>
                    </a:lnTo>
                    <a:lnTo>
                      <a:pt x="345" y="6414"/>
                    </a:lnTo>
                    <a:lnTo>
                      <a:pt x="313" y="6353"/>
                    </a:lnTo>
                    <a:lnTo>
                      <a:pt x="282" y="6290"/>
                    </a:lnTo>
                    <a:lnTo>
                      <a:pt x="252" y="6228"/>
                    </a:lnTo>
                    <a:lnTo>
                      <a:pt x="225" y="6164"/>
                    </a:lnTo>
                    <a:lnTo>
                      <a:pt x="198" y="6099"/>
                    </a:lnTo>
                    <a:lnTo>
                      <a:pt x="174" y="6034"/>
                    </a:lnTo>
                    <a:lnTo>
                      <a:pt x="150" y="5968"/>
                    </a:lnTo>
                    <a:lnTo>
                      <a:pt x="129" y="5900"/>
                    </a:lnTo>
                    <a:lnTo>
                      <a:pt x="108" y="5833"/>
                    </a:lnTo>
                    <a:lnTo>
                      <a:pt x="90" y="5764"/>
                    </a:lnTo>
                    <a:lnTo>
                      <a:pt x="73" y="5696"/>
                    </a:lnTo>
                    <a:lnTo>
                      <a:pt x="58" y="5626"/>
                    </a:lnTo>
                    <a:lnTo>
                      <a:pt x="44" y="5556"/>
                    </a:lnTo>
                    <a:lnTo>
                      <a:pt x="33" y="5485"/>
                    </a:lnTo>
                    <a:lnTo>
                      <a:pt x="23" y="5413"/>
                    </a:lnTo>
                    <a:lnTo>
                      <a:pt x="14" y="5342"/>
                    </a:lnTo>
                    <a:lnTo>
                      <a:pt x="8" y="5269"/>
                    </a:lnTo>
                    <a:lnTo>
                      <a:pt x="3" y="5196"/>
                    </a:lnTo>
                    <a:lnTo>
                      <a:pt x="1" y="5122"/>
                    </a:lnTo>
                    <a:lnTo>
                      <a:pt x="0" y="5049"/>
                    </a:lnTo>
                    <a:lnTo>
                      <a:pt x="1" y="4975"/>
                    </a:lnTo>
                    <a:lnTo>
                      <a:pt x="4" y="4904"/>
                    </a:lnTo>
                    <a:lnTo>
                      <a:pt x="9" y="4833"/>
                    </a:lnTo>
                    <a:lnTo>
                      <a:pt x="16" y="4764"/>
                    </a:lnTo>
                    <a:lnTo>
                      <a:pt x="26" y="4696"/>
                    </a:lnTo>
                    <a:lnTo>
                      <a:pt x="37" y="4630"/>
                    </a:lnTo>
                    <a:lnTo>
                      <a:pt x="51" y="4564"/>
                    </a:lnTo>
                    <a:lnTo>
                      <a:pt x="65" y="4499"/>
                    </a:lnTo>
                    <a:lnTo>
                      <a:pt x="83" y="4436"/>
                    </a:lnTo>
                    <a:lnTo>
                      <a:pt x="102" y="4374"/>
                    </a:lnTo>
                    <a:lnTo>
                      <a:pt x="123" y="4311"/>
                    </a:lnTo>
                    <a:lnTo>
                      <a:pt x="145" y="4250"/>
                    </a:lnTo>
                    <a:lnTo>
                      <a:pt x="170" y="4190"/>
                    </a:lnTo>
                    <a:lnTo>
                      <a:pt x="195" y="4130"/>
                    </a:lnTo>
                    <a:lnTo>
                      <a:pt x="223" y="4070"/>
                    </a:lnTo>
                    <a:lnTo>
                      <a:pt x="252" y="4011"/>
                    </a:lnTo>
                    <a:lnTo>
                      <a:pt x="283" y="3952"/>
                    </a:lnTo>
                    <a:lnTo>
                      <a:pt x="316" y="3894"/>
                    </a:lnTo>
                    <a:lnTo>
                      <a:pt x="349" y="3835"/>
                    </a:lnTo>
                    <a:lnTo>
                      <a:pt x="385" y="3776"/>
                    </a:lnTo>
                    <a:lnTo>
                      <a:pt x="422" y="3718"/>
                    </a:lnTo>
                    <a:lnTo>
                      <a:pt x="460" y="3659"/>
                    </a:lnTo>
                    <a:lnTo>
                      <a:pt x="500" y="3601"/>
                    </a:lnTo>
                    <a:lnTo>
                      <a:pt x="541" y="3542"/>
                    </a:lnTo>
                    <a:lnTo>
                      <a:pt x="583" y="3481"/>
                    </a:lnTo>
                    <a:lnTo>
                      <a:pt x="627" y="3422"/>
                    </a:lnTo>
                    <a:lnTo>
                      <a:pt x="672" y="3361"/>
                    </a:lnTo>
                    <a:lnTo>
                      <a:pt x="718" y="3301"/>
                    </a:lnTo>
                    <a:lnTo>
                      <a:pt x="766" y="3238"/>
                    </a:lnTo>
                    <a:lnTo>
                      <a:pt x="814" y="3176"/>
                    </a:lnTo>
                    <a:lnTo>
                      <a:pt x="864" y="3113"/>
                    </a:lnTo>
                    <a:lnTo>
                      <a:pt x="914" y="3048"/>
                    </a:lnTo>
                    <a:lnTo>
                      <a:pt x="966" y="2983"/>
                    </a:lnTo>
                    <a:lnTo>
                      <a:pt x="1019" y="2916"/>
                    </a:lnTo>
                    <a:lnTo>
                      <a:pt x="1072" y="2848"/>
                    </a:lnTo>
                    <a:lnTo>
                      <a:pt x="1127" y="2780"/>
                    </a:lnTo>
                    <a:lnTo>
                      <a:pt x="1182" y="2709"/>
                    </a:lnTo>
                    <a:lnTo>
                      <a:pt x="1238" y="2637"/>
                    </a:lnTo>
                    <a:lnTo>
                      <a:pt x="1295" y="2564"/>
                    </a:lnTo>
                    <a:lnTo>
                      <a:pt x="1353" y="2489"/>
                    </a:lnTo>
                    <a:lnTo>
                      <a:pt x="1413" y="2412"/>
                    </a:lnTo>
                    <a:lnTo>
                      <a:pt x="1472" y="2335"/>
                    </a:lnTo>
                    <a:lnTo>
                      <a:pt x="1532" y="2254"/>
                    </a:lnTo>
                    <a:lnTo>
                      <a:pt x="1592" y="2172"/>
                    </a:lnTo>
                    <a:lnTo>
                      <a:pt x="1654" y="2087"/>
                    </a:lnTo>
                    <a:lnTo>
                      <a:pt x="1716" y="2002"/>
                    </a:lnTo>
                    <a:lnTo>
                      <a:pt x="1778" y="1914"/>
                    </a:lnTo>
                    <a:lnTo>
                      <a:pt x="1841" y="1823"/>
                    </a:lnTo>
                    <a:lnTo>
                      <a:pt x="1905" y="1730"/>
                    </a:lnTo>
                    <a:lnTo>
                      <a:pt x="1969" y="1634"/>
                    </a:lnTo>
                    <a:lnTo>
                      <a:pt x="2033" y="1537"/>
                    </a:lnTo>
                    <a:lnTo>
                      <a:pt x="2066" y="1487"/>
                    </a:lnTo>
                    <a:lnTo>
                      <a:pt x="2099" y="1436"/>
                    </a:lnTo>
                    <a:lnTo>
                      <a:pt x="2130" y="1385"/>
                    </a:lnTo>
                    <a:lnTo>
                      <a:pt x="2163" y="1333"/>
                    </a:lnTo>
                    <a:lnTo>
                      <a:pt x="2196" y="1281"/>
                    </a:lnTo>
                    <a:lnTo>
                      <a:pt x="2228" y="1228"/>
                    </a:lnTo>
                    <a:lnTo>
                      <a:pt x="2262" y="1174"/>
                    </a:lnTo>
                    <a:lnTo>
                      <a:pt x="2295" y="1118"/>
                    </a:lnTo>
                    <a:lnTo>
                      <a:pt x="2327" y="1063"/>
                    </a:lnTo>
                    <a:lnTo>
                      <a:pt x="2360" y="1007"/>
                    </a:lnTo>
                    <a:lnTo>
                      <a:pt x="2394" y="950"/>
                    </a:lnTo>
                    <a:lnTo>
                      <a:pt x="2426" y="893"/>
                    </a:lnTo>
                    <a:lnTo>
                      <a:pt x="2459" y="835"/>
                    </a:lnTo>
                    <a:lnTo>
                      <a:pt x="2493" y="775"/>
                    </a:lnTo>
                    <a:lnTo>
                      <a:pt x="2525" y="715"/>
                    </a:lnTo>
                    <a:lnTo>
                      <a:pt x="2559" y="654"/>
                    </a:lnTo>
                    <a:lnTo>
                      <a:pt x="2593" y="593"/>
                    </a:lnTo>
                    <a:lnTo>
                      <a:pt x="2625" y="530"/>
                    </a:lnTo>
                    <a:lnTo>
                      <a:pt x="2659" y="467"/>
                    </a:lnTo>
                    <a:lnTo>
                      <a:pt x="2692" y="403"/>
                    </a:lnTo>
                    <a:lnTo>
                      <a:pt x="2725" y="337"/>
                    </a:lnTo>
                    <a:lnTo>
                      <a:pt x="2758" y="272"/>
                    </a:lnTo>
                    <a:lnTo>
                      <a:pt x="2792" y="206"/>
                    </a:lnTo>
                    <a:lnTo>
                      <a:pt x="2825" y="138"/>
                    </a:lnTo>
                    <a:lnTo>
                      <a:pt x="2858" y="70"/>
                    </a:lnTo>
                    <a:lnTo>
                      <a:pt x="28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Freeform 2438"/>
              <p:cNvSpPr>
                <a:spLocks/>
              </p:cNvSpPr>
              <p:nvPr/>
            </p:nvSpPr>
            <p:spPr bwMode="auto">
              <a:xfrm>
                <a:off x="1031" y="819"/>
                <a:ext cx="6" cy="10"/>
              </a:xfrm>
              <a:custGeom>
                <a:avLst/>
                <a:gdLst>
                  <a:gd name="T0" fmla="*/ 0 w 41"/>
                  <a:gd name="T1" fmla="*/ 1 h 71"/>
                  <a:gd name="T2" fmla="*/ 2 w 41"/>
                  <a:gd name="T3" fmla="*/ 0 h 71"/>
                  <a:gd name="T4" fmla="*/ 6 w 41"/>
                  <a:gd name="T5" fmla="*/ 9 h 71"/>
                  <a:gd name="T6" fmla="*/ 4 w 41"/>
                  <a:gd name="T7" fmla="*/ 10 h 71"/>
                  <a:gd name="T8" fmla="*/ 0 w 41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1"/>
                  <a:gd name="T17" fmla="*/ 41 w 4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1">
                    <a:moveTo>
                      <a:pt x="0" y="6"/>
                    </a:moveTo>
                    <a:lnTo>
                      <a:pt x="13" y="0"/>
                    </a:lnTo>
                    <a:lnTo>
                      <a:pt x="41" y="66"/>
                    </a:lnTo>
                    <a:lnTo>
                      <a:pt x="28" y="71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Freeform 2439"/>
              <p:cNvSpPr>
                <a:spLocks/>
              </p:cNvSpPr>
              <p:nvPr/>
            </p:nvSpPr>
            <p:spPr bwMode="auto">
              <a:xfrm>
                <a:off x="1035" y="828"/>
                <a:ext cx="5" cy="10"/>
              </a:xfrm>
              <a:custGeom>
                <a:avLst/>
                <a:gdLst>
                  <a:gd name="T0" fmla="*/ 0 w 39"/>
                  <a:gd name="T1" fmla="*/ 1 h 71"/>
                  <a:gd name="T2" fmla="*/ 2 w 39"/>
                  <a:gd name="T3" fmla="*/ 0 h 71"/>
                  <a:gd name="T4" fmla="*/ 5 w 39"/>
                  <a:gd name="T5" fmla="*/ 9 h 71"/>
                  <a:gd name="T6" fmla="*/ 3 w 39"/>
                  <a:gd name="T7" fmla="*/ 10 h 71"/>
                  <a:gd name="T8" fmla="*/ 0 w 39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0" y="5"/>
                    </a:moveTo>
                    <a:lnTo>
                      <a:pt x="13" y="0"/>
                    </a:lnTo>
                    <a:lnTo>
                      <a:pt x="39" y="65"/>
                    </a:lnTo>
                    <a:lnTo>
                      <a:pt x="26" y="71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Freeform 2440"/>
              <p:cNvSpPr>
                <a:spLocks/>
              </p:cNvSpPr>
              <p:nvPr/>
            </p:nvSpPr>
            <p:spPr bwMode="auto">
              <a:xfrm>
                <a:off x="1039" y="837"/>
                <a:ext cx="5" cy="10"/>
              </a:xfrm>
              <a:custGeom>
                <a:avLst/>
                <a:gdLst>
                  <a:gd name="T0" fmla="*/ 0 w 41"/>
                  <a:gd name="T1" fmla="*/ 1 h 70"/>
                  <a:gd name="T2" fmla="*/ 2 w 41"/>
                  <a:gd name="T3" fmla="*/ 0 h 70"/>
                  <a:gd name="T4" fmla="*/ 5 w 41"/>
                  <a:gd name="T5" fmla="*/ 9 h 70"/>
                  <a:gd name="T6" fmla="*/ 3 w 41"/>
                  <a:gd name="T7" fmla="*/ 10 h 70"/>
                  <a:gd name="T8" fmla="*/ 0 w 4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6"/>
                    </a:moveTo>
                    <a:lnTo>
                      <a:pt x="13" y="0"/>
                    </a:lnTo>
                    <a:lnTo>
                      <a:pt x="41" y="64"/>
                    </a:lnTo>
                    <a:lnTo>
                      <a:pt x="28" y="7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2441"/>
              <p:cNvSpPr>
                <a:spLocks/>
              </p:cNvSpPr>
              <p:nvPr/>
            </p:nvSpPr>
            <p:spPr bwMode="auto">
              <a:xfrm>
                <a:off x="1043" y="847"/>
                <a:ext cx="5" cy="9"/>
              </a:xfrm>
              <a:custGeom>
                <a:avLst/>
                <a:gdLst>
                  <a:gd name="T0" fmla="*/ 0 w 40"/>
                  <a:gd name="T1" fmla="*/ 1 h 69"/>
                  <a:gd name="T2" fmla="*/ 2 w 40"/>
                  <a:gd name="T3" fmla="*/ 0 h 69"/>
                  <a:gd name="T4" fmla="*/ 5 w 40"/>
                  <a:gd name="T5" fmla="*/ 8 h 69"/>
                  <a:gd name="T6" fmla="*/ 3 w 40"/>
                  <a:gd name="T7" fmla="*/ 9 h 69"/>
                  <a:gd name="T8" fmla="*/ 0 w 40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0" y="6"/>
                    </a:moveTo>
                    <a:lnTo>
                      <a:pt x="13" y="0"/>
                    </a:lnTo>
                    <a:lnTo>
                      <a:pt x="40" y="64"/>
                    </a:lnTo>
                    <a:lnTo>
                      <a:pt x="27" y="6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2442"/>
              <p:cNvSpPr>
                <a:spLocks/>
              </p:cNvSpPr>
              <p:nvPr/>
            </p:nvSpPr>
            <p:spPr bwMode="auto">
              <a:xfrm>
                <a:off x="1046" y="856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5"/>
                    </a:moveTo>
                    <a:lnTo>
                      <a:pt x="13" y="0"/>
                    </a:lnTo>
                    <a:lnTo>
                      <a:pt x="41" y="62"/>
                    </a:lnTo>
                    <a:lnTo>
                      <a:pt x="28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2443"/>
              <p:cNvSpPr>
                <a:spLocks/>
              </p:cNvSpPr>
              <p:nvPr/>
            </p:nvSpPr>
            <p:spPr bwMode="auto">
              <a:xfrm>
                <a:off x="1050" y="865"/>
                <a:ext cx="6" cy="9"/>
              </a:xfrm>
              <a:custGeom>
                <a:avLst/>
                <a:gdLst>
                  <a:gd name="T0" fmla="*/ 0 w 41"/>
                  <a:gd name="T1" fmla="*/ 1 h 68"/>
                  <a:gd name="T2" fmla="*/ 2 w 41"/>
                  <a:gd name="T3" fmla="*/ 0 h 68"/>
                  <a:gd name="T4" fmla="*/ 6 w 41"/>
                  <a:gd name="T5" fmla="*/ 8 h 68"/>
                  <a:gd name="T6" fmla="*/ 4 w 41"/>
                  <a:gd name="T7" fmla="*/ 9 h 68"/>
                  <a:gd name="T8" fmla="*/ 0 w 4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8"/>
                  <a:gd name="T17" fmla="*/ 41 w 4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8">
                    <a:moveTo>
                      <a:pt x="0" y="6"/>
                    </a:moveTo>
                    <a:lnTo>
                      <a:pt x="13" y="0"/>
                    </a:lnTo>
                    <a:lnTo>
                      <a:pt x="41" y="63"/>
                    </a:lnTo>
                    <a:lnTo>
                      <a:pt x="27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2444"/>
              <p:cNvSpPr>
                <a:spLocks/>
              </p:cNvSpPr>
              <p:nvPr/>
            </p:nvSpPr>
            <p:spPr bwMode="auto">
              <a:xfrm>
                <a:off x="1054" y="874"/>
                <a:ext cx="6" cy="9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8 h 66"/>
                  <a:gd name="T6" fmla="*/ 4 w 41"/>
                  <a:gd name="T7" fmla="*/ 9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4" y="0"/>
                    </a:lnTo>
                    <a:lnTo>
                      <a:pt x="41" y="61"/>
                    </a:lnTo>
                    <a:lnTo>
                      <a:pt x="29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2445"/>
              <p:cNvSpPr>
                <a:spLocks/>
              </p:cNvSpPr>
              <p:nvPr/>
            </p:nvSpPr>
            <p:spPr bwMode="auto">
              <a:xfrm>
                <a:off x="1058" y="882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5"/>
                    </a:moveTo>
                    <a:lnTo>
                      <a:pt x="12" y="0"/>
                    </a:lnTo>
                    <a:lnTo>
                      <a:pt x="41" y="60"/>
                    </a:lnTo>
                    <a:lnTo>
                      <a:pt x="27" y="66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2446"/>
              <p:cNvSpPr>
                <a:spLocks/>
              </p:cNvSpPr>
              <p:nvPr/>
            </p:nvSpPr>
            <p:spPr bwMode="auto">
              <a:xfrm>
                <a:off x="1062" y="891"/>
                <a:ext cx="6" cy="9"/>
              </a:xfrm>
              <a:custGeom>
                <a:avLst/>
                <a:gdLst>
                  <a:gd name="T0" fmla="*/ 0 w 42"/>
                  <a:gd name="T1" fmla="*/ 1 h 65"/>
                  <a:gd name="T2" fmla="*/ 2 w 42"/>
                  <a:gd name="T3" fmla="*/ 0 h 65"/>
                  <a:gd name="T4" fmla="*/ 6 w 42"/>
                  <a:gd name="T5" fmla="*/ 8 h 65"/>
                  <a:gd name="T6" fmla="*/ 4 w 42"/>
                  <a:gd name="T7" fmla="*/ 9 h 65"/>
                  <a:gd name="T8" fmla="*/ 0 w 42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6"/>
                    </a:moveTo>
                    <a:lnTo>
                      <a:pt x="14" y="0"/>
                    </a:lnTo>
                    <a:lnTo>
                      <a:pt x="42" y="59"/>
                    </a:lnTo>
                    <a:lnTo>
                      <a:pt x="29" y="65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2447"/>
              <p:cNvSpPr>
                <a:spLocks/>
              </p:cNvSpPr>
              <p:nvPr/>
            </p:nvSpPr>
            <p:spPr bwMode="auto">
              <a:xfrm>
                <a:off x="1066" y="899"/>
                <a:ext cx="6" cy="10"/>
              </a:xfrm>
              <a:custGeom>
                <a:avLst/>
                <a:gdLst>
                  <a:gd name="T0" fmla="*/ 0 w 41"/>
                  <a:gd name="T1" fmla="*/ 1 h 66"/>
                  <a:gd name="T2" fmla="*/ 2 w 41"/>
                  <a:gd name="T3" fmla="*/ 0 h 66"/>
                  <a:gd name="T4" fmla="*/ 6 w 41"/>
                  <a:gd name="T5" fmla="*/ 9 h 66"/>
                  <a:gd name="T6" fmla="*/ 4 w 41"/>
                  <a:gd name="T7" fmla="*/ 10 h 66"/>
                  <a:gd name="T8" fmla="*/ 0 w 41"/>
                  <a:gd name="T9" fmla="*/ 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6"/>
                  <a:gd name="T17" fmla="*/ 41 w 4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6">
                    <a:moveTo>
                      <a:pt x="0" y="6"/>
                    </a:moveTo>
                    <a:lnTo>
                      <a:pt x="13" y="0"/>
                    </a:lnTo>
                    <a:lnTo>
                      <a:pt x="41" y="60"/>
                    </a:lnTo>
                    <a:lnTo>
                      <a:pt x="29" y="6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2448"/>
              <p:cNvSpPr>
                <a:spLocks/>
              </p:cNvSpPr>
              <p:nvPr/>
            </p:nvSpPr>
            <p:spPr bwMode="auto">
              <a:xfrm>
                <a:off x="1071" y="908"/>
                <a:ext cx="5" cy="9"/>
              </a:xfrm>
              <a:custGeom>
                <a:avLst/>
                <a:gdLst>
                  <a:gd name="T0" fmla="*/ 0 w 40"/>
                  <a:gd name="T1" fmla="*/ 1 h 64"/>
                  <a:gd name="T2" fmla="*/ 1 w 40"/>
                  <a:gd name="T3" fmla="*/ 0 h 64"/>
                  <a:gd name="T4" fmla="*/ 5 w 40"/>
                  <a:gd name="T5" fmla="*/ 8 h 64"/>
                  <a:gd name="T6" fmla="*/ 3 w 40"/>
                  <a:gd name="T7" fmla="*/ 9 h 64"/>
                  <a:gd name="T8" fmla="*/ 0 w 40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6"/>
                    </a:moveTo>
                    <a:lnTo>
                      <a:pt x="12" y="0"/>
                    </a:lnTo>
                    <a:lnTo>
                      <a:pt x="40" y="58"/>
                    </a:lnTo>
                    <a:lnTo>
                      <a:pt x="28" y="64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2449"/>
              <p:cNvSpPr>
                <a:spLocks/>
              </p:cNvSpPr>
              <p:nvPr/>
            </p:nvSpPr>
            <p:spPr bwMode="auto">
              <a:xfrm>
                <a:off x="1075" y="916"/>
                <a:ext cx="5" cy="9"/>
              </a:xfrm>
              <a:custGeom>
                <a:avLst/>
                <a:gdLst>
                  <a:gd name="T0" fmla="*/ 0 w 41"/>
                  <a:gd name="T1" fmla="*/ 1 h 63"/>
                  <a:gd name="T2" fmla="*/ 1 w 41"/>
                  <a:gd name="T3" fmla="*/ 0 h 63"/>
                  <a:gd name="T4" fmla="*/ 5 w 41"/>
                  <a:gd name="T5" fmla="*/ 8 h 63"/>
                  <a:gd name="T6" fmla="*/ 4 w 41"/>
                  <a:gd name="T7" fmla="*/ 9 h 63"/>
                  <a:gd name="T8" fmla="*/ 0 w 41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3"/>
                  <a:gd name="T17" fmla="*/ 41 w 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3">
                    <a:moveTo>
                      <a:pt x="0" y="6"/>
                    </a:moveTo>
                    <a:lnTo>
                      <a:pt x="12" y="0"/>
                    </a:lnTo>
                    <a:lnTo>
                      <a:pt x="41" y="57"/>
                    </a:lnTo>
                    <a:lnTo>
                      <a:pt x="29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2450"/>
              <p:cNvSpPr>
                <a:spLocks/>
              </p:cNvSpPr>
              <p:nvPr/>
            </p:nvSpPr>
            <p:spPr bwMode="auto">
              <a:xfrm>
                <a:off x="1079" y="924"/>
                <a:ext cx="6" cy="9"/>
              </a:xfrm>
              <a:custGeom>
                <a:avLst/>
                <a:gdLst>
                  <a:gd name="T0" fmla="*/ 0 w 42"/>
                  <a:gd name="T1" fmla="*/ 1 h 63"/>
                  <a:gd name="T2" fmla="*/ 2 w 42"/>
                  <a:gd name="T3" fmla="*/ 0 h 63"/>
                  <a:gd name="T4" fmla="*/ 6 w 42"/>
                  <a:gd name="T5" fmla="*/ 8 h 63"/>
                  <a:gd name="T6" fmla="*/ 4 w 42"/>
                  <a:gd name="T7" fmla="*/ 9 h 63"/>
                  <a:gd name="T8" fmla="*/ 0 w 4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3"/>
                  <a:gd name="T17" fmla="*/ 42 w 4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3">
                    <a:moveTo>
                      <a:pt x="0" y="6"/>
                    </a:moveTo>
                    <a:lnTo>
                      <a:pt x="12" y="0"/>
                    </a:lnTo>
                    <a:lnTo>
                      <a:pt x="42" y="57"/>
                    </a:lnTo>
                    <a:lnTo>
                      <a:pt x="28" y="63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4" name="Freeform 2451"/>
              <p:cNvSpPr>
                <a:spLocks/>
              </p:cNvSpPr>
              <p:nvPr/>
            </p:nvSpPr>
            <p:spPr bwMode="auto">
              <a:xfrm>
                <a:off x="1083" y="932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6"/>
                    </a:moveTo>
                    <a:lnTo>
                      <a:pt x="14" y="0"/>
                    </a:lnTo>
                    <a:lnTo>
                      <a:pt x="42" y="56"/>
                    </a:lnTo>
                    <a:lnTo>
                      <a:pt x="30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Freeform 2452"/>
              <p:cNvSpPr>
                <a:spLocks/>
              </p:cNvSpPr>
              <p:nvPr/>
            </p:nvSpPr>
            <p:spPr bwMode="auto">
              <a:xfrm>
                <a:off x="1087" y="940"/>
                <a:ext cx="6" cy="9"/>
              </a:xfrm>
              <a:custGeom>
                <a:avLst/>
                <a:gdLst>
                  <a:gd name="T0" fmla="*/ 0 w 41"/>
                  <a:gd name="T1" fmla="*/ 1 h 62"/>
                  <a:gd name="T2" fmla="*/ 2 w 41"/>
                  <a:gd name="T3" fmla="*/ 0 h 62"/>
                  <a:gd name="T4" fmla="*/ 6 w 41"/>
                  <a:gd name="T5" fmla="*/ 8 h 62"/>
                  <a:gd name="T6" fmla="*/ 4 w 41"/>
                  <a:gd name="T7" fmla="*/ 9 h 62"/>
                  <a:gd name="T8" fmla="*/ 0 w 41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2"/>
                  <a:gd name="T17" fmla="*/ 41 w 4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2">
                    <a:moveTo>
                      <a:pt x="0" y="6"/>
                    </a:moveTo>
                    <a:lnTo>
                      <a:pt x="12" y="0"/>
                    </a:lnTo>
                    <a:lnTo>
                      <a:pt x="41" y="55"/>
                    </a:lnTo>
                    <a:lnTo>
                      <a:pt x="28" y="62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Freeform 2453"/>
              <p:cNvSpPr>
                <a:spLocks/>
              </p:cNvSpPr>
              <p:nvPr/>
            </p:nvSpPr>
            <p:spPr bwMode="auto">
              <a:xfrm>
                <a:off x="1091" y="948"/>
                <a:ext cx="6" cy="9"/>
              </a:xfrm>
              <a:custGeom>
                <a:avLst/>
                <a:gdLst>
                  <a:gd name="T0" fmla="*/ 0 w 42"/>
                  <a:gd name="T1" fmla="*/ 1 h 62"/>
                  <a:gd name="T2" fmla="*/ 2 w 42"/>
                  <a:gd name="T3" fmla="*/ 0 h 62"/>
                  <a:gd name="T4" fmla="*/ 6 w 42"/>
                  <a:gd name="T5" fmla="*/ 8 h 62"/>
                  <a:gd name="T6" fmla="*/ 4 w 42"/>
                  <a:gd name="T7" fmla="*/ 9 h 62"/>
                  <a:gd name="T8" fmla="*/ 0 w 42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0" y="7"/>
                    </a:moveTo>
                    <a:lnTo>
                      <a:pt x="13" y="0"/>
                    </a:lnTo>
                    <a:lnTo>
                      <a:pt x="42" y="55"/>
                    </a:lnTo>
                    <a:lnTo>
                      <a:pt x="30" y="62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Freeform 2454"/>
              <p:cNvSpPr>
                <a:spLocks/>
              </p:cNvSpPr>
              <p:nvPr/>
            </p:nvSpPr>
            <p:spPr bwMode="auto">
              <a:xfrm>
                <a:off x="1095" y="956"/>
                <a:ext cx="6" cy="9"/>
              </a:xfrm>
              <a:custGeom>
                <a:avLst/>
                <a:gdLst>
                  <a:gd name="T0" fmla="*/ 0 w 41"/>
                  <a:gd name="T1" fmla="*/ 1 h 61"/>
                  <a:gd name="T2" fmla="*/ 2 w 41"/>
                  <a:gd name="T3" fmla="*/ 0 h 61"/>
                  <a:gd name="T4" fmla="*/ 6 w 41"/>
                  <a:gd name="T5" fmla="*/ 8 h 61"/>
                  <a:gd name="T6" fmla="*/ 4 w 41"/>
                  <a:gd name="T7" fmla="*/ 9 h 61"/>
                  <a:gd name="T8" fmla="*/ 0 w 41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7"/>
                    </a:moveTo>
                    <a:lnTo>
                      <a:pt x="12" y="0"/>
                    </a:lnTo>
                    <a:lnTo>
                      <a:pt x="41" y="54"/>
                    </a:lnTo>
                    <a:lnTo>
                      <a:pt x="29" y="61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Freeform 2455"/>
              <p:cNvSpPr>
                <a:spLocks/>
              </p:cNvSpPr>
              <p:nvPr/>
            </p:nvSpPr>
            <p:spPr bwMode="auto">
              <a:xfrm>
                <a:off x="1099" y="964"/>
                <a:ext cx="6" cy="8"/>
              </a:xfrm>
              <a:custGeom>
                <a:avLst/>
                <a:gdLst>
                  <a:gd name="T0" fmla="*/ 0 w 42"/>
                  <a:gd name="T1" fmla="*/ 1 h 60"/>
                  <a:gd name="T2" fmla="*/ 2 w 42"/>
                  <a:gd name="T3" fmla="*/ 0 h 60"/>
                  <a:gd name="T4" fmla="*/ 6 w 42"/>
                  <a:gd name="T5" fmla="*/ 7 h 60"/>
                  <a:gd name="T6" fmla="*/ 4 w 42"/>
                  <a:gd name="T7" fmla="*/ 8 h 60"/>
                  <a:gd name="T8" fmla="*/ 0 w 42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0"/>
                  <a:gd name="T17" fmla="*/ 42 w 4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0">
                    <a:moveTo>
                      <a:pt x="0" y="7"/>
                    </a:moveTo>
                    <a:lnTo>
                      <a:pt x="12" y="0"/>
                    </a:lnTo>
                    <a:lnTo>
                      <a:pt x="42" y="54"/>
                    </a:lnTo>
                    <a:lnTo>
                      <a:pt x="29" y="6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Freeform 2456"/>
              <p:cNvSpPr>
                <a:spLocks/>
              </p:cNvSpPr>
              <p:nvPr/>
            </p:nvSpPr>
            <p:spPr bwMode="auto">
              <a:xfrm>
                <a:off x="1104" y="972"/>
                <a:ext cx="6" cy="8"/>
              </a:xfrm>
              <a:custGeom>
                <a:avLst/>
                <a:gdLst>
                  <a:gd name="T0" fmla="*/ 0 w 42"/>
                  <a:gd name="T1" fmla="*/ 1 h 59"/>
                  <a:gd name="T2" fmla="*/ 2 w 42"/>
                  <a:gd name="T3" fmla="*/ 0 h 59"/>
                  <a:gd name="T4" fmla="*/ 6 w 42"/>
                  <a:gd name="T5" fmla="*/ 7 h 59"/>
                  <a:gd name="T6" fmla="*/ 4 w 42"/>
                  <a:gd name="T7" fmla="*/ 8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6"/>
                    </a:moveTo>
                    <a:lnTo>
                      <a:pt x="13" y="0"/>
                    </a:lnTo>
                    <a:lnTo>
                      <a:pt x="42" y="52"/>
                    </a:lnTo>
                    <a:lnTo>
                      <a:pt x="30" y="59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Freeform 2457"/>
              <p:cNvSpPr>
                <a:spLocks/>
              </p:cNvSpPr>
              <p:nvPr/>
            </p:nvSpPr>
            <p:spPr bwMode="auto">
              <a:xfrm>
                <a:off x="1108" y="979"/>
                <a:ext cx="10" cy="16"/>
              </a:xfrm>
              <a:custGeom>
                <a:avLst/>
                <a:gdLst>
                  <a:gd name="T0" fmla="*/ 0 w 71"/>
                  <a:gd name="T1" fmla="*/ 1 h 110"/>
                  <a:gd name="T2" fmla="*/ 2 w 71"/>
                  <a:gd name="T3" fmla="*/ 0 h 110"/>
                  <a:gd name="T4" fmla="*/ 10 w 71"/>
                  <a:gd name="T5" fmla="*/ 15 h 110"/>
                  <a:gd name="T6" fmla="*/ 8 w 71"/>
                  <a:gd name="T7" fmla="*/ 16 h 110"/>
                  <a:gd name="T8" fmla="*/ 0 w 71"/>
                  <a:gd name="T9" fmla="*/ 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0"/>
                  <a:gd name="T17" fmla="*/ 71 w 71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0">
                    <a:moveTo>
                      <a:pt x="0" y="7"/>
                    </a:moveTo>
                    <a:lnTo>
                      <a:pt x="12" y="0"/>
                    </a:lnTo>
                    <a:lnTo>
                      <a:pt x="71" y="103"/>
                    </a:lnTo>
                    <a:lnTo>
                      <a:pt x="59" y="11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Freeform 2458"/>
              <p:cNvSpPr>
                <a:spLocks/>
              </p:cNvSpPr>
              <p:nvPr/>
            </p:nvSpPr>
            <p:spPr bwMode="auto">
              <a:xfrm>
                <a:off x="1116" y="994"/>
                <a:ext cx="11" cy="15"/>
              </a:xfrm>
              <a:custGeom>
                <a:avLst/>
                <a:gdLst>
                  <a:gd name="T0" fmla="*/ 0 w 72"/>
                  <a:gd name="T1" fmla="*/ 1 h 109"/>
                  <a:gd name="T2" fmla="*/ 2 w 72"/>
                  <a:gd name="T3" fmla="*/ 0 h 109"/>
                  <a:gd name="T4" fmla="*/ 11 w 72"/>
                  <a:gd name="T5" fmla="*/ 14 h 109"/>
                  <a:gd name="T6" fmla="*/ 9 w 72"/>
                  <a:gd name="T7" fmla="*/ 15 h 109"/>
                  <a:gd name="T8" fmla="*/ 0 w 72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9"/>
                  <a:gd name="T17" fmla="*/ 72 w 7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9">
                    <a:moveTo>
                      <a:pt x="0" y="7"/>
                    </a:moveTo>
                    <a:lnTo>
                      <a:pt x="12" y="0"/>
                    </a:lnTo>
                    <a:lnTo>
                      <a:pt x="72" y="101"/>
                    </a:lnTo>
                    <a:lnTo>
                      <a:pt x="59" y="109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Freeform 2459"/>
              <p:cNvSpPr>
                <a:spLocks/>
              </p:cNvSpPr>
              <p:nvPr/>
            </p:nvSpPr>
            <p:spPr bwMode="auto">
              <a:xfrm>
                <a:off x="1125" y="1008"/>
                <a:ext cx="10" cy="15"/>
              </a:xfrm>
              <a:custGeom>
                <a:avLst/>
                <a:gdLst>
                  <a:gd name="T0" fmla="*/ 0 w 72"/>
                  <a:gd name="T1" fmla="*/ 1 h 106"/>
                  <a:gd name="T2" fmla="*/ 2 w 72"/>
                  <a:gd name="T3" fmla="*/ 0 h 106"/>
                  <a:gd name="T4" fmla="*/ 10 w 72"/>
                  <a:gd name="T5" fmla="*/ 14 h 106"/>
                  <a:gd name="T6" fmla="*/ 8 w 72"/>
                  <a:gd name="T7" fmla="*/ 15 h 106"/>
                  <a:gd name="T8" fmla="*/ 0 w 72"/>
                  <a:gd name="T9" fmla="*/ 1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6"/>
                  <a:gd name="T17" fmla="*/ 72 w 7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6">
                    <a:moveTo>
                      <a:pt x="0" y="8"/>
                    </a:moveTo>
                    <a:lnTo>
                      <a:pt x="13" y="0"/>
                    </a:lnTo>
                    <a:lnTo>
                      <a:pt x="72" y="99"/>
                    </a:lnTo>
                    <a:lnTo>
                      <a:pt x="59" y="10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Freeform 2460"/>
              <p:cNvSpPr>
                <a:spLocks/>
              </p:cNvSpPr>
              <p:nvPr/>
            </p:nvSpPr>
            <p:spPr bwMode="auto">
              <a:xfrm>
                <a:off x="1133" y="1022"/>
                <a:ext cx="10" cy="15"/>
              </a:xfrm>
              <a:custGeom>
                <a:avLst/>
                <a:gdLst>
                  <a:gd name="T0" fmla="*/ 0 w 72"/>
                  <a:gd name="T1" fmla="*/ 1 h 104"/>
                  <a:gd name="T2" fmla="*/ 2 w 72"/>
                  <a:gd name="T3" fmla="*/ 0 h 104"/>
                  <a:gd name="T4" fmla="*/ 10 w 72"/>
                  <a:gd name="T5" fmla="*/ 14 h 104"/>
                  <a:gd name="T6" fmla="*/ 8 w 72"/>
                  <a:gd name="T7" fmla="*/ 15 h 104"/>
                  <a:gd name="T8" fmla="*/ 0 w 72"/>
                  <a:gd name="T9" fmla="*/ 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4"/>
                  <a:gd name="T17" fmla="*/ 72 w 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4">
                    <a:moveTo>
                      <a:pt x="0" y="7"/>
                    </a:moveTo>
                    <a:lnTo>
                      <a:pt x="13" y="0"/>
                    </a:lnTo>
                    <a:lnTo>
                      <a:pt x="72" y="96"/>
                    </a:lnTo>
                    <a:lnTo>
                      <a:pt x="61" y="10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Freeform 2461"/>
              <p:cNvSpPr>
                <a:spLocks/>
              </p:cNvSpPr>
              <p:nvPr/>
            </p:nvSpPr>
            <p:spPr bwMode="auto">
              <a:xfrm>
                <a:off x="1142" y="1036"/>
                <a:ext cx="10" cy="15"/>
              </a:xfrm>
              <a:custGeom>
                <a:avLst/>
                <a:gdLst>
                  <a:gd name="T0" fmla="*/ 0 w 71"/>
                  <a:gd name="T1" fmla="*/ 1 h 102"/>
                  <a:gd name="T2" fmla="*/ 2 w 71"/>
                  <a:gd name="T3" fmla="*/ 0 h 102"/>
                  <a:gd name="T4" fmla="*/ 10 w 71"/>
                  <a:gd name="T5" fmla="*/ 14 h 102"/>
                  <a:gd name="T6" fmla="*/ 8 w 71"/>
                  <a:gd name="T7" fmla="*/ 15 h 102"/>
                  <a:gd name="T8" fmla="*/ 0 w 71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2"/>
                  <a:gd name="T17" fmla="*/ 71 w 7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2">
                    <a:moveTo>
                      <a:pt x="0" y="8"/>
                    </a:moveTo>
                    <a:lnTo>
                      <a:pt x="11" y="0"/>
                    </a:lnTo>
                    <a:lnTo>
                      <a:pt x="71" y="94"/>
                    </a:lnTo>
                    <a:lnTo>
                      <a:pt x="59" y="102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Freeform 2462"/>
              <p:cNvSpPr>
                <a:spLocks/>
              </p:cNvSpPr>
              <p:nvPr/>
            </p:nvSpPr>
            <p:spPr bwMode="auto">
              <a:xfrm>
                <a:off x="1150" y="1049"/>
                <a:ext cx="10" cy="15"/>
              </a:xfrm>
              <a:custGeom>
                <a:avLst/>
                <a:gdLst>
                  <a:gd name="T0" fmla="*/ 0 w 71"/>
                  <a:gd name="T1" fmla="*/ 1 h 100"/>
                  <a:gd name="T2" fmla="*/ 2 w 71"/>
                  <a:gd name="T3" fmla="*/ 0 h 100"/>
                  <a:gd name="T4" fmla="*/ 10 w 71"/>
                  <a:gd name="T5" fmla="*/ 14 h 100"/>
                  <a:gd name="T6" fmla="*/ 8 w 71"/>
                  <a:gd name="T7" fmla="*/ 15 h 100"/>
                  <a:gd name="T8" fmla="*/ 0 w 71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0"/>
                  <a:gd name="T17" fmla="*/ 71 w 7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0">
                    <a:moveTo>
                      <a:pt x="0" y="8"/>
                    </a:moveTo>
                    <a:lnTo>
                      <a:pt x="12" y="0"/>
                    </a:lnTo>
                    <a:lnTo>
                      <a:pt x="71" y="92"/>
                    </a:lnTo>
                    <a:lnTo>
                      <a:pt x="60" y="10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Freeform 2463"/>
              <p:cNvSpPr>
                <a:spLocks/>
              </p:cNvSpPr>
              <p:nvPr/>
            </p:nvSpPr>
            <p:spPr bwMode="auto">
              <a:xfrm>
                <a:off x="1159" y="1063"/>
                <a:ext cx="10" cy="14"/>
              </a:xfrm>
              <a:custGeom>
                <a:avLst/>
                <a:gdLst>
                  <a:gd name="T0" fmla="*/ 0 w 72"/>
                  <a:gd name="T1" fmla="*/ 1 h 98"/>
                  <a:gd name="T2" fmla="*/ 2 w 72"/>
                  <a:gd name="T3" fmla="*/ 0 h 98"/>
                  <a:gd name="T4" fmla="*/ 10 w 72"/>
                  <a:gd name="T5" fmla="*/ 13 h 98"/>
                  <a:gd name="T6" fmla="*/ 8 w 72"/>
                  <a:gd name="T7" fmla="*/ 14 h 98"/>
                  <a:gd name="T8" fmla="*/ 0 w 72"/>
                  <a:gd name="T9" fmla="*/ 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8"/>
                  <a:gd name="T17" fmla="*/ 72 w 72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8">
                    <a:moveTo>
                      <a:pt x="0" y="8"/>
                    </a:moveTo>
                    <a:lnTo>
                      <a:pt x="11" y="0"/>
                    </a:lnTo>
                    <a:lnTo>
                      <a:pt x="72" y="90"/>
                    </a:lnTo>
                    <a:lnTo>
                      <a:pt x="59" y="9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Freeform 2464"/>
              <p:cNvSpPr>
                <a:spLocks/>
              </p:cNvSpPr>
              <p:nvPr/>
            </p:nvSpPr>
            <p:spPr bwMode="auto">
              <a:xfrm>
                <a:off x="1167" y="1075"/>
                <a:ext cx="11" cy="14"/>
              </a:xfrm>
              <a:custGeom>
                <a:avLst/>
                <a:gdLst>
                  <a:gd name="T0" fmla="*/ 0 w 72"/>
                  <a:gd name="T1" fmla="*/ 1 h 96"/>
                  <a:gd name="T2" fmla="*/ 2 w 72"/>
                  <a:gd name="T3" fmla="*/ 0 h 96"/>
                  <a:gd name="T4" fmla="*/ 11 w 72"/>
                  <a:gd name="T5" fmla="*/ 13 h 96"/>
                  <a:gd name="T6" fmla="*/ 9 w 72"/>
                  <a:gd name="T7" fmla="*/ 14 h 96"/>
                  <a:gd name="T8" fmla="*/ 0 w 72"/>
                  <a:gd name="T9" fmla="*/ 1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8"/>
                    </a:moveTo>
                    <a:lnTo>
                      <a:pt x="13" y="0"/>
                    </a:lnTo>
                    <a:lnTo>
                      <a:pt x="72" y="88"/>
                    </a:lnTo>
                    <a:lnTo>
                      <a:pt x="60" y="9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Freeform 2465"/>
              <p:cNvSpPr>
                <a:spLocks/>
              </p:cNvSpPr>
              <p:nvPr/>
            </p:nvSpPr>
            <p:spPr bwMode="auto">
              <a:xfrm>
                <a:off x="1176" y="1088"/>
                <a:ext cx="10" cy="13"/>
              </a:xfrm>
              <a:custGeom>
                <a:avLst/>
                <a:gdLst>
                  <a:gd name="T0" fmla="*/ 0 w 72"/>
                  <a:gd name="T1" fmla="*/ 1 h 93"/>
                  <a:gd name="T2" fmla="*/ 2 w 72"/>
                  <a:gd name="T3" fmla="*/ 0 h 93"/>
                  <a:gd name="T4" fmla="*/ 10 w 72"/>
                  <a:gd name="T5" fmla="*/ 12 h 93"/>
                  <a:gd name="T6" fmla="*/ 8 w 72"/>
                  <a:gd name="T7" fmla="*/ 13 h 93"/>
                  <a:gd name="T8" fmla="*/ 0 w 72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3"/>
                  <a:gd name="T17" fmla="*/ 72 w 7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3">
                    <a:moveTo>
                      <a:pt x="0" y="8"/>
                    </a:moveTo>
                    <a:lnTo>
                      <a:pt x="12" y="0"/>
                    </a:lnTo>
                    <a:lnTo>
                      <a:pt x="72" y="84"/>
                    </a:lnTo>
                    <a:lnTo>
                      <a:pt x="60" y="9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Freeform 2466"/>
              <p:cNvSpPr>
                <a:spLocks/>
              </p:cNvSpPr>
              <p:nvPr/>
            </p:nvSpPr>
            <p:spPr bwMode="auto">
              <a:xfrm>
                <a:off x="1184" y="1100"/>
                <a:ext cx="11" cy="13"/>
              </a:xfrm>
              <a:custGeom>
                <a:avLst/>
                <a:gdLst>
                  <a:gd name="T0" fmla="*/ 0 w 71"/>
                  <a:gd name="T1" fmla="*/ 1 h 93"/>
                  <a:gd name="T2" fmla="*/ 2 w 71"/>
                  <a:gd name="T3" fmla="*/ 0 h 93"/>
                  <a:gd name="T4" fmla="*/ 11 w 71"/>
                  <a:gd name="T5" fmla="*/ 12 h 93"/>
                  <a:gd name="T6" fmla="*/ 9 w 71"/>
                  <a:gd name="T7" fmla="*/ 13 h 93"/>
                  <a:gd name="T8" fmla="*/ 0 w 71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93"/>
                  <a:gd name="T17" fmla="*/ 71 w 7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93">
                    <a:moveTo>
                      <a:pt x="0" y="9"/>
                    </a:moveTo>
                    <a:lnTo>
                      <a:pt x="12" y="0"/>
                    </a:lnTo>
                    <a:lnTo>
                      <a:pt x="71" y="84"/>
                    </a:lnTo>
                    <a:lnTo>
                      <a:pt x="60" y="9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Freeform 2467"/>
              <p:cNvSpPr>
                <a:spLocks/>
              </p:cNvSpPr>
              <p:nvPr/>
            </p:nvSpPr>
            <p:spPr bwMode="auto">
              <a:xfrm>
                <a:off x="1193" y="1112"/>
                <a:ext cx="10" cy="13"/>
              </a:xfrm>
              <a:custGeom>
                <a:avLst/>
                <a:gdLst>
                  <a:gd name="T0" fmla="*/ 0 w 70"/>
                  <a:gd name="T1" fmla="*/ 1 h 91"/>
                  <a:gd name="T2" fmla="*/ 2 w 70"/>
                  <a:gd name="T3" fmla="*/ 0 h 91"/>
                  <a:gd name="T4" fmla="*/ 10 w 70"/>
                  <a:gd name="T5" fmla="*/ 12 h 91"/>
                  <a:gd name="T6" fmla="*/ 8 w 70"/>
                  <a:gd name="T7" fmla="*/ 13 h 91"/>
                  <a:gd name="T8" fmla="*/ 0 w 70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1"/>
                  <a:gd name="T17" fmla="*/ 70 w 7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1">
                    <a:moveTo>
                      <a:pt x="0" y="9"/>
                    </a:moveTo>
                    <a:lnTo>
                      <a:pt x="11" y="0"/>
                    </a:lnTo>
                    <a:lnTo>
                      <a:pt x="70" y="83"/>
                    </a:lnTo>
                    <a:lnTo>
                      <a:pt x="59" y="9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Freeform 2468"/>
              <p:cNvSpPr>
                <a:spLocks/>
              </p:cNvSpPr>
              <p:nvPr/>
            </p:nvSpPr>
            <p:spPr bwMode="auto">
              <a:xfrm>
                <a:off x="1201" y="1124"/>
                <a:ext cx="11" cy="12"/>
              </a:xfrm>
              <a:custGeom>
                <a:avLst/>
                <a:gdLst>
                  <a:gd name="T0" fmla="*/ 0 w 71"/>
                  <a:gd name="T1" fmla="*/ 1 h 88"/>
                  <a:gd name="T2" fmla="*/ 2 w 71"/>
                  <a:gd name="T3" fmla="*/ 0 h 88"/>
                  <a:gd name="T4" fmla="*/ 11 w 71"/>
                  <a:gd name="T5" fmla="*/ 11 h 88"/>
                  <a:gd name="T6" fmla="*/ 9 w 71"/>
                  <a:gd name="T7" fmla="*/ 12 h 88"/>
                  <a:gd name="T8" fmla="*/ 0 w 71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8"/>
                  <a:gd name="T17" fmla="*/ 71 w 7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8">
                    <a:moveTo>
                      <a:pt x="0" y="8"/>
                    </a:moveTo>
                    <a:lnTo>
                      <a:pt x="11" y="0"/>
                    </a:lnTo>
                    <a:lnTo>
                      <a:pt x="71" y="79"/>
                    </a:lnTo>
                    <a:lnTo>
                      <a:pt x="59" y="8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Freeform 2469"/>
              <p:cNvSpPr>
                <a:spLocks/>
              </p:cNvSpPr>
              <p:nvPr/>
            </p:nvSpPr>
            <p:spPr bwMode="auto">
              <a:xfrm>
                <a:off x="1210" y="1135"/>
                <a:ext cx="10" cy="13"/>
              </a:xfrm>
              <a:custGeom>
                <a:avLst/>
                <a:gdLst>
                  <a:gd name="T0" fmla="*/ 0 w 70"/>
                  <a:gd name="T1" fmla="*/ 1 h 87"/>
                  <a:gd name="T2" fmla="*/ 2 w 70"/>
                  <a:gd name="T3" fmla="*/ 0 h 87"/>
                  <a:gd name="T4" fmla="*/ 10 w 70"/>
                  <a:gd name="T5" fmla="*/ 12 h 87"/>
                  <a:gd name="T6" fmla="*/ 8 w 70"/>
                  <a:gd name="T7" fmla="*/ 13 h 87"/>
                  <a:gd name="T8" fmla="*/ 0 w 70"/>
                  <a:gd name="T9" fmla="*/ 1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7"/>
                  <a:gd name="T17" fmla="*/ 70 w 70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7">
                    <a:moveTo>
                      <a:pt x="0" y="9"/>
                    </a:moveTo>
                    <a:lnTo>
                      <a:pt x="12" y="0"/>
                    </a:lnTo>
                    <a:lnTo>
                      <a:pt x="70" y="79"/>
                    </a:lnTo>
                    <a:lnTo>
                      <a:pt x="58" y="87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Freeform 2470"/>
              <p:cNvSpPr>
                <a:spLocks/>
              </p:cNvSpPr>
              <p:nvPr/>
            </p:nvSpPr>
            <p:spPr bwMode="auto">
              <a:xfrm>
                <a:off x="1218" y="1146"/>
                <a:ext cx="10" cy="13"/>
              </a:xfrm>
              <a:custGeom>
                <a:avLst/>
                <a:gdLst>
                  <a:gd name="T0" fmla="*/ 0 w 70"/>
                  <a:gd name="T1" fmla="*/ 1 h 86"/>
                  <a:gd name="T2" fmla="*/ 2 w 70"/>
                  <a:gd name="T3" fmla="*/ 0 h 86"/>
                  <a:gd name="T4" fmla="*/ 10 w 70"/>
                  <a:gd name="T5" fmla="*/ 12 h 86"/>
                  <a:gd name="T6" fmla="*/ 8 w 70"/>
                  <a:gd name="T7" fmla="*/ 13 h 86"/>
                  <a:gd name="T8" fmla="*/ 0 w 70"/>
                  <a:gd name="T9" fmla="*/ 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6"/>
                  <a:gd name="T17" fmla="*/ 70 w 70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6">
                    <a:moveTo>
                      <a:pt x="0" y="8"/>
                    </a:moveTo>
                    <a:lnTo>
                      <a:pt x="12" y="0"/>
                    </a:lnTo>
                    <a:lnTo>
                      <a:pt x="70" y="77"/>
                    </a:lnTo>
                    <a:lnTo>
                      <a:pt x="59" y="86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Freeform 2471"/>
              <p:cNvSpPr>
                <a:spLocks/>
              </p:cNvSpPr>
              <p:nvPr/>
            </p:nvSpPr>
            <p:spPr bwMode="auto">
              <a:xfrm>
                <a:off x="1227" y="1157"/>
                <a:ext cx="9" cy="12"/>
              </a:xfrm>
              <a:custGeom>
                <a:avLst/>
                <a:gdLst>
                  <a:gd name="T0" fmla="*/ 0 w 69"/>
                  <a:gd name="T1" fmla="*/ 1 h 83"/>
                  <a:gd name="T2" fmla="*/ 1 w 69"/>
                  <a:gd name="T3" fmla="*/ 0 h 83"/>
                  <a:gd name="T4" fmla="*/ 9 w 69"/>
                  <a:gd name="T5" fmla="*/ 11 h 83"/>
                  <a:gd name="T6" fmla="*/ 8 w 69"/>
                  <a:gd name="T7" fmla="*/ 12 h 83"/>
                  <a:gd name="T8" fmla="*/ 0 w 69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3"/>
                  <a:gd name="T17" fmla="*/ 69 w 6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3">
                    <a:moveTo>
                      <a:pt x="0" y="9"/>
                    </a:moveTo>
                    <a:lnTo>
                      <a:pt x="11" y="0"/>
                    </a:lnTo>
                    <a:lnTo>
                      <a:pt x="69" y="75"/>
                    </a:lnTo>
                    <a:lnTo>
                      <a:pt x="58" y="8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Freeform 2472"/>
              <p:cNvSpPr>
                <a:spLocks/>
              </p:cNvSpPr>
              <p:nvPr/>
            </p:nvSpPr>
            <p:spPr bwMode="auto">
              <a:xfrm>
                <a:off x="1235" y="1168"/>
                <a:ext cx="10" cy="12"/>
              </a:xfrm>
              <a:custGeom>
                <a:avLst/>
                <a:gdLst>
                  <a:gd name="T0" fmla="*/ 0 w 68"/>
                  <a:gd name="T1" fmla="*/ 1 h 83"/>
                  <a:gd name="T2" fmla="*/ 2 w 68"/>
                  <a:gd name="T3" fmla="*/ 0 h 83"/>
                  <a:gd name="T4" fmla="*/ 10 w 68"/>
                  <a:gd name="T5" fmla="*/ 11 h 83"/>
                  <a:gd name="T6" fmla="*/ 9 w 68"/>
                  <a:gd name="T7" fmla="*/ 12 h 83"/>
                  <a:gd name="T8" fmla="*/ 0 w 68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3"/>
                  <a:gd name="T17" fmla="*/ 68 w 6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3">
                    <a:moveTo>
                      <a:pt x="0" y="8"/>
                    </a:moveTo>
                    <a:lnTo>
                      <a:pt x="11" y="0"/>
                    </a:lnTo>
                    <a:lnTo>
                      <a:pt x="68" y="74"/>
                    </a:lnTo>
                    <a:lnTo>
                      <a:pt x="58" y="8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Freeform 2473"/>
              <p:cNvSpPr>
                <a:spLocks/>
              </p:cNvSpPr>
              <p:nvPr/>
            </p:nvSpPr>
            <p:spPr bwMode="auto">
              <a:xfrm>
                <a:off x="1243" y="1179"/>
                <a:ext cx="10" cy="11"/>
              </a:xfrm>
              <a:custGeom>
                <a:avLst/>
                <a:gdLst>
                  <a:gd name="T0" fmla="*/ 0 w 67"/>
                  <a:gd name="T1" fmla="*/ 1 h 81"/>
                  <a:gd name="T2" fmla="*/ 1 w 67"/>
                  <a:gd name="T3" fmla="*/ 0 h 81"/>
                  <a:gd name="T4" fmla="*/ 10 w 67"/>
                  <a:gd name="T5" fmla="*/ 10 h 81"/>
                  <a:gd name="T6" fmla="*/ 8 w 67"/>
                  <a:gd name="T7" fmla="*/ 11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0" y="0"/>
                    </a:lnTo>
                    <a:lnTo>
                      <a:pt x="67" y="72"/>
                    </a:lnTo>
                    <a:lnTo>
                      <a:pt x="56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Freeform 2474"/>
              <p:cNvSpPr>
                <a:spLocks/>
              </p:cNvSpPr>
              <p:nvPr/>
            </p:nvSpPr>
            <p:spPr bwMode="auto">
              <a:xfrm>
                <a:off x="1251" y="1189"/>
                <a:ext cx="10" cy="12"/>
              </a:xfrm>
              <a:custGeom>
                <a:avLst/>
                <a:gdLst>
                  <a:gd name="T0" fmla="*/ 0 w 67"/>
                  <a:gd name="T1" fmla="*/ 1 h 81"/>
                  <a:gd name="T2" fmla="*/ 2 w 67"/>
                  <a:gd name="T3" fmla="*/ 0 h 81"/>
                  <a:gd name="T4" fmla="*/ 10 w 67"/>
                  <a:gd name="T5" fmla="*/ 11 h 81"/>
                  <a:gd name="T6" fmla="*/ 9 w 67"/>
                  <a:gd name="T7" fmla="*/ 12 h 81"/>
                  <a:gd name="T8" fmla="*/ 0 w 67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0" y="9"/>
                    </a:moveTo>
                    <a:lnTo>
                      <a:pt x="11" y="0"/>
                    </a:lnTo>
                    <a:lnTo>
                      <a:pt x="67" y="72"/>
                    </a:lnTo>
                    <a:lnTo>
                      <a:pt x="57" y="8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Freeform 2475"/>
              <p:cNvSpPr>
                <a:spLocks/>
              </p:cNvSpPr>
              <p:nvPr/>
            </p:nvSpPr>
            <p:spPr bwMode="auto">
              <a:xfrm>
                <a:off x="1259" y="119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1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9"/>
                    </a:moveTo>
                    <a:lnTo>
                      <a:pt x="10" y="0"/>
                    </a:lnTo>
                    <a:lnTo>
                      <a:pt x="67" y="70"/>
                    </a:lnTo>
                    <a:lnTo>
                      <a:pt x="55" y="78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Freeform 2476"/>
              <p:cNvSpPr>
                <a:spLocks/>
              </p:cNvSpPr>
              <p:nvPr/>
            </p:nvSpPr>
            <p:spPr bwMode="auto">
              <a:xfrm>
                <a:off x="1267" y="1209"/>
                <a:ext cx="10" cy="11"/>
              </a:xfrm>
              <a:custGeom>
                <a:avLst/>
                <a:gdLst>
                  <a:gd name="T0" fmla="*/ 0 w 67"/>
                  <a:gd name="T1" fmla="*/ 1 h 78"/>
                  <a:gd name="T2" fmla="*/ 2 w 67"/>
                  <a:gd name="T3" fmla="*/ 0 h 78"/>
                  <a:gd name="T4" fmla="*/ 10 w 67"/>
                  <a:gd name="T5" fmla="*/ 10 h 78"/>
                  <a:gd name="T6" fmla="*/ 8 w 67"/>
                  <a:gd name="T7" fmla="*/ 11 h 78"/>
                  <a:gd name="T8" fmla="*/ 0 w 6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8"/>
                  <a:gd name="T17" fmla="*/ 67 w 6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8">
                    <a:moveTo>
                      <a:pt x="0" y="8"/>
                    </a:moveTo>
                    <a:lnTo>
                      <a:pt x="12" y="0"/>
                    </a:lnTo>
                    <a:lnTo>
                      <a:pt x="67" y="69"/>
                    </a:lnTo>
                    <a:lnTo>
                      <a:pt x="56" y="7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Freeform 2477"/>
              <p:cNvSpPr>
                <a:spLocks/>
              </p:cNvSpPr>
              <p:nvPr/>
            </p:nvSpPr>
            <p:spPr bwMode="auto">
              <a:xfrm>
                <a:off x="1275" y="121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Freeform 2478"/>
              <p:cNvSpPr>
                <a:spLocks/>
              </p:cNvSpPr>
              <p:nvPr/>
            </p:nvSpPr>
            <p:spPr bwMode="auto">
              <a:xfrm>
                <a:off x="1283" y="1229"/>
                <a:ext cx="9" cy="11"/>
              </a:xfrm>
              <a:custGeom>
                <a:avLst/>
                <a:gdLst>
                  <a:gd name="T0" fmla="*/ 0 w 65"/>
                  <a:gd name="T1" fmla="*/ 1 h 76"/>
                  <a:gd name="T2" fmla="*/ 2 w 65"/>
                  <a:gd name="T3" fmla="*/ 0 h 76"/>
                  <a:gd name="T4" fmla="*/ 9 w 65"/>
                  <a:gd name="T5" fmla="*/ 10 h 76"/>
                  <a:gd name="T6" fmla="*/ 7 w 65"/>
                  <a:gd name="T7" fmla="*/ 11 h 76"/>
                  <a:gd name="T8" fmla="*/ 0 w 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6"/>
                  <a:gd name="T17" fmla="*/ 65 w 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6">
                    <a:moveTo>
                      <a:pt x="0" y="9"/>
                    </a:moveTo>
                    <a:lnTo>
                      <a:pt x="11" y="0"/>
                    </a:lnTo>
                    <a:lnTo>
                      <a:pt x="65" y="67"/>
                    </a:lnTo>
                    <a:lnTo>
                      <a:pt x="54" y="76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Freeform 2479"/>
              <p:cNvSpPr>
                <a:spLocks/>
              </p:cNvSpPr>
              <p:nvPr/>
            </p:nvSpPr>
            <p:spPr bwMode="auto">
              <a:xfrm>
                <a:off x="1291" y="1238"/>
                <a:ext cx="9" cy="11"/>
              </a:xfrm>
              <a:custGeom>
                <a:avLst/>
                <a:gdLst>
                  <a:gd name="T0" fmla="*/ 0 w 63"/>
                  <a:gd name="T1" fmla="*/ 1 h 75"/>
                  <a:gd name="T2" fmla="*/ 2 w 63"/>
                  <a:gd name="T3" fmla="*/ 0 h 75"/>
                  <a:gd name="T4" fmla="*/ 9 w 63"/>
                  <a:gd name="T5" fmla="*/ 10 h 75"/>
                  <a:gd name="T6" fmla="*/ 8 w 63"/>
                  <a:gd name="T7" fmla="*/ 11 h 75"/>
                  <a:gd name="T8" fmla="*/ 0 w 63"/>
                  <a:gd name="T9" fmla="*/ 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5"/>
                  <a:gd name="T17" fmla="*/ 63 w 6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5">
                    <a:moveTo>
                      <a:pt x="0" y="9"/>
                    </a:moveTo>
                    <a:lnTo>
                      <a:pt x="11" y="0"/>
                    </a:lnTo>
                    <a:lnTo>
                      <a:pt x="63" y="66"/>
                    </a:lnTo>
                    <a:lnTo>
                      <a:pt x="53" y="75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" name="Freeform 2480"/>
              <p:cNvSpPr>
                <a:spLocks/>
              </p:cNvSpPr>
              <p:nvPr/>
            </p:nvSpPr>
            <p:spPr bwMode="auto">
              <a:xfrm>
                <a:off x="1298" y="1248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1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9"/>
                    </a:moveTo>
                    <a:lnTo>
                      <a:pt x="10" y="0"/>
                    </a:lnTo>
                    <a:lnTo>
                      <a:pt x="62" y="65"/>
                    </a:lnTo>
                    <a:lnTo>
                      <a:pt x="51" y="73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" name="Freeform 2481"/>
              <p:cNvSpPr>
                <a:spLocks/>
              </p:cNvSpPr>
              <p:nvPr/>
            </p:nvSpPr>
            <p:spPr bwMode="auto">
              <a:xfrm>
                <a:off x="1305" y="1257"/>
                <a:ext cx="9" cy="10"/>
              </a:xfrm>
              <a:custGeom>
                <a:avLst/>
                <a:gdLst>
                  <a:gd name="T0" fmla="*/ 0 w 62"/>
                  <a:gd name="T1" fmla="*/ 1 h 73"/>
                  <a:gd name="T2" fmla="*/ 2 w 62"/>
                  <a:gd name="T3" fmla="*/ 0 h 73"/>
                  <a:gd name="T4" fmla="*/ 9 w 62"/>
                  <a:gd name="T5" fmla="*/ 9 h 73"/>
                  <a:gd name="T6" fmla="*/ 7 w 62"/>
                  <a:gd name="T7" fmla="*/ 10 h 73"/>
                  <a:gd name="T8" fmla="*/ 0 w 62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0" y="8"/>
                    </a:moveTo>
                    <a:lnTo>
                      <a:pt x="11" y="0"/>
                    </a:lnTo>
                    <a:lnTo>
                      <a:pt x="62" y="63"/>
                    </a:lnTo>
                    <a:lnTo>
                      <a:pt x="51" y="73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Freeform 2482"/>
              <p:cNvSpPr>
                <a:spLocks/>
              </p:cNvSpPr>
              <p:nvPr/>
            </p:nvSpPr>
            <p:spPr bwMode="auto">
              <a:xfrm>
                <a:off x="1313" y="1266"/>
                <a:ext cx="8" cy="10"/>
              </a:xfrm>
              <a:custGeom>
                <a:avLst/>
                <a:gdLst>
                  <a:gd name="T0" fmla="*/ 0 w 61"/>
                  <a:gd name="T1" fmla="*/ 1 h 73"/>
                  <a:gd name="T2" fmla="*/ 1 w 61"/>
                  <a:gd name="T3" fmla="*/ 0 h 73"/>
                  <a:gd name="T4" fmla="*/ 8 w 61"/>
                  <a:gd name="T5" fmla="*/ 9 h 73"/>
                  <a:gd name="T6" fmla="*/ 7 w 61"/>
                  <a:gd name="T7" fmla="*/ 10 h 73"/>
                  <a:gd name="T8" fmla="*/ 0 w 61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3"/>
                  <a:gd name="T17" fmla="*/ 61 w 6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3">
                    <a:moveTo>
                      <a:pt x="0" y="10"/>
                    </a:moveTo>
                    <a:lnTo>
                      <a:pt x="11" y="0"/>
                    </a:lnTo>
                    <a:lnTo>
                      <a:pt x="61" y="64"/>
                    </a:lnTo>
                    <a:lnTo>
                      <a:pt x="50" y="73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" name="Freeform 2483"/>
              <p:cNvSpPr>
                <a:spLocks/>
              </p:cNvSpPr>
              <p:nvPr/>
            </p:nvSpPr>
            <p:spPr bwMode="auto">
              <a:xfrm>
                <a:off x="1320" y="1275"/>
                <a:ext cx="8" cy="10"/>
              </a:xfrm>
              <a:custGeom>
                <a:avLst/>
                <a:gdLst>
                  <a:gd name="T0" fmla="*/ 0 w 60"/>
                  <a:gd name="T1" fmla="*/ 1 h 71"/>
                  <a:gd name="T2" fmla="*/ 1 w 60"/>
                  <a:gd name="T3" fmla="*/ 0 h 71"/>
                  <a:gd name="T4" fmla="*/ 8 w 60"/>
                  <a:gd name="T5" fmla="*/ 9 h 71"/>
                  <a:gd name="T6" fmla="*/ 7 w 60"/>
                  <a:gd name="T7" fmla="*/ 10 h 71"/>
                  <a:gd name="T8" fmla="*/ 0 w 60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1"/>
                  <a:gd name="T17" fmla="*/ 60 w 6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1">
                    <a:moveTo>
                      <a:pt x="0" y="9"/>
                    </a:moveTo>
                    <a:lnTo>
                      <a:pt x="11" y="0"/>
                    </a:lnTo>
                    <a:lnTo>
                      <a:pt x="60" y="63"/>
                    </a:lnTo>
                    <a:lnTo>
                      <a:pt x="49" y="71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2484"/>
              <p:cNvSpPr>
                <a:spLocks/>
              </p:cNvSpPr>
              <p:nvPr/>
            </p:nvSpPr>
            <p:spPr bwMode="auto">
              <a:xfrm>
                <a:off x="1327" y="1284"/>
                <a:ext cx="8" cy="10"/>
              </a:xfrm>
              <a:custGeom>
                <a:avLst/>
                <a:gdLst>
                  <a:gd name="T0" fmla="*/ 0 w 59"/>
                  <a:gd name="T1" fmla="*/ 1 h 70"/>
                  <a:gd name="T2" fmla="*/ 1 w 59"/>
                  <a:gd name="T3" fmla="*/ 0 h 70"/>
                  <a:gd name="T4" fmla="*/ 8 w 59"/>
                  <a:gd name="T5" fmla="*/ 9 h 70"/>
                  <a:gd name="T6" fmla="*/ 7 w 59"/>
                  <a:gd name="T7" fmla="*/ 10 h 70"/>
                  <a:gd name="T8" fmla="*/ 0 w 59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0"/>
                  <a:gd name="T17" fmla="*/ 59 w 5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0">
                    <a:moveTo>
                      <a:pt x="0" y="8"/>
                    </a:moveTo>
                    <a:lnTo>
                      <a:pt x="11" y="0"/>
                    </a:lnTo>
                    <a:lnTo>
                      <a:pt x="59" y="62"/>
                    </a:lnTo>
                    <a:lnTo>
                      <a:pt x="48" y="70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2485"/>
              <p:cNvSpPr>
                <a:spLocks/>
              </p:cNvSpPr>
              <p:nvPr/>
            </p:nvSpPr>
            <p:spPr bwMode="auto">
              <a:xfrm>
                <a:off x="1334" y="1293"/>
                <a:ext cx="8" cy="10"/>
              </a:xfrm>
              <a:custGeom>
                <a:avLst/>
                <a:gdLst>
                  <a:gd name="T0" fmla="*/ 0 w 58"/>
                  <a:gd name="T1" fmla="*/ 1 h 71"/>
                  <a:gd name="T2" fmla="*/ 2 w 58"/>
                  <a:gd name="T3" fmla="*/ 0 h 71"/>
                  <a:gd name="T4" fmla="*/ 8 w 58"/>
                  <a:gd name="T5" fmla="*/ 9 h 71"/>
                  <a:gd name="T6" fmla="*/ 6 w 58"/>
                  <a:gd name="T7" fmla="*/ 10 h 71"/>
                  <a:gd name="T8" fmla="*/ 0 w 58"/>
                  <a:gd name="T9" fmla="*/ 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1"/>
                  <a:gd name="T17" fmla="*/ 58 w 5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1">
                    <a:moveTo>
                      <a:pt x="0" y="8"/>
                    </a:moveTo>
                    <a:lnTo>
                      <a:pt x="11" y="0"/>
                    </a:lnTo>
                    <a:lnTo>
                      <a:pt x="58" y="62"/>
                    </a:lnTo>
                    <a:lnTo>
                      <a:pt x="47" y="71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2486"/>
              <p:cNvSpPr>
                <a:spLocks/>
              </p:cNvSpPr>
              <p:nvPr/>
            </p:nvSpPr>
            <p:spPr bwMode="auto">
              <a:xfrm>
                <a:off x="1340" y="1302"/>
                <a:ext cx="8" cy="10"/>
              </a:xfrm>
              <a:custGeom>
                <a:avLst/>
                <a:gdLst>
                  <a:gd name="T0" fmla="*/ 0 w 56"/>
                  <a:gd name="T1" fmla="*/ 1 h 70"/>
                  <a:gd name="T2" fmla="*/ 2 w 56"/>
                  <a:gd name="T3" fmla="*/ 0 h 70"/>
                  <a:gd name="T4" fmla="*/ 8 w 56"/>
                  <a:gd name="T5" fmla="*/ 9 h 70"/>
                  <a:gd name="T6" fmla="*/ 6 w 56"/>
                  <a:gd name="T7" fmla="*/ 10 h 70"/>
                  <a:gd name="T8" fmla="*/ 0 w 56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0"/>
                  <a:gd name="T17" fmla="*/ 56 w 5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0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5" y="7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2487"/>
              <p:cNvSpPr>
                <a:spLocks/>
              </p:cNvSpPr>
              <p:nvPr/>
            </p:nvSpPr>
            <p:spPr bwMode="auto">
              <a:xfrm>
                <a:off x="1347" y="1311"/>
                <a:ext cx="8" cy="9"/>
              </a:xfrm>
              <a:custGeom>
                <a:avLst/>
                <a:gdLst>
                  <a:gd name="T0" fmla="*/ 0 w 56"/>
                  <a:gd name="T1" fmla="*/ 1 h 69"/>
                  <a:gd name="T2" fmla="*/ 2 w 56"/>
                  <a:gd name="T3" fmla="*/ 0 h 69"/>
                  <a:gd name="T4" fmla="*/ 8 w 56"/>
                  <a:gd name="T5" fmla="*/ 8 h 69"/>
                  <a:gd name="T6" fmla="*/ 6 w 56"/>
                  <a:gd name="T7" fmla="*/ 9 h 69"/>
                  <a:gd name="T8" fmla="*/ 0 w 56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9"/>
                  <a:gd name="T17" fmla="*/ 56 w 5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9">
                    <a:moveTo>
                      <a:pt x="0" y="9"/>
                    </a:moveTo>
                    <a:lnTo>
                      <a:pt x="11" y="0"/>
                    </a:lnTo>
                    <a:lnTo>
                      <a:pt x="56" y="61"/>
                    </a:lnTo>
                    <a:lnTo>
                      <a:pt x="44" y="69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2488"/>
              <p:cNvSpPr>
                <a:spLocks/>
              </p:cNvSpPr>
              <p:nvPr/>
            </p:nvSpPr>
            <p:spPr bwMode="auto">
              <a:xfrm>
                <a:off x="1353" y="1319"/>
                <a:ext cx="8" cy="10"/>
              </a:xfrm>
              <a:custGeom>
                <a:avLst/>
                <a:gdLst>
                  <a:gd name="T0" fmla="*/ 0 w 55"/>
                  <a:gd name="T1" fmla="*/ 1 h 69"/>
                  <a:gd name="T2" fmla="*/ 2 w 55"/>
                  <a:gd name="T3" fmla="*/ 0 h 69"/>
                  <a:gd name="T4" fmla="*/ 8 w 55"/>
                  <a:gd name="T5" fmla="*/ 9 h 69"/>
                  <a:gd name="T6" fmla="*/ 6 w 55"/>
                  <a:gd name="T7" fmla="*/ 10 h 69"/>
                  <a:gd name="T8" fmla="*/ 0 w 55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9"/>
                  <a:gd name="T17" fmla="*/ 55 w 5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9">
                    <a:moveTo>
                      <a:pt x="0" y="8"/>
                    </a:moveTo>
                    <a:lnTo>
                      <a:pt x="12" y="0"/>
                    </a:lnTo>
                    <a:lnTo>
                      <a:pt x="55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2489"/>
              <p:cNvSpPr>
                <a:spLocks/>
              </p:cNvSpPr>
              <p:nvPr/>
            </p:nvSpPr>
            <p:spPr bwMode="auto">
              <a:xfrm>
                <a:off x="1359" y="1328"/>
                <a:ext cx="8" cy="10"/>
              </a:xfrm>
              <a:custGeom>
                <a:avLst/>
                <a:gdLst>
                  <a:gd name="T0" fmla="*/ 0 w 53"/>
                  <a:gd name="T1" fmla="*/ 1 h 69"/>
                  <a:gd name="T2" fmla="*/ 2 w 53"/>
                  <a:gd name="T3" fmla="*/ 0 h 69"/>
                  <a:gd name="T4" fmla="*/ 8 w 53"/>
                  <a:gd name="T5" fmla="*/ 9 h 69"/>
                  <a:gd name="T6" fmla="*/ 6 w 53"/>
                  <a:gd name="T7" fmla="*/ 10 h 69"/>
                  <a:gd name="T8" fmla="*/ 0 w 53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9"/>
                  <a:gd name="T17" fmla="*/ 53 w 5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9">
                    <a:moveTo>
                      <a:pt x="0" y="8"/>
                    </a:moveTo>
                    <a:lnTo>
                      <a:pt x="13" y="0"/>
                    </a:lnTo>
                    <a:lnTo>
                      <a:pt x="53" y="61"/>
                    </a:lnTo>
                    <a:lnTo>
                      <a:pt x="42" y="69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2490"/>
              <p:cNvSpPr>
                <a:spLocks/>
              </p:cNvSpPr>
              <p:nvPr/>
            </p:nvSpPr>
            <p:spPr bwMode="auto">
              <a:xfrm>
                <a:off x="1365" y="1337"/>
                <a:ext cx="8" cy="9"/>
              </a:xfrm>
              <a:custGeom>
                <a:avLst/>
                <a:gdLst>
                  <a:gd name="T0" fmla="*/ 0 w 52"/>
                  <a:gd name="T1" fmla="*/ 1 h 68"/>
                  <a:gd name="T2" fmla="*/ 2 w 52"/>
                  <a:gd name="T3" fmla="*/ 0 h 68"/>
                  <a:gd name="T4" fmla="*/ 8 w 52"/>
                  <a:gd name="T5" fmla="*/ 8 h 68"/>
                  <a:gd name="T6" fmla="*/ 6 w 52"/>
                  <a:gd name="T7" fmla="*/ 9 h 68"/>
                  <a:gd name="T8" fmla="*/ 0 w 5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8"/>
                  <a:gd name="T17" fmla="*/ 52 w 5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8">
                    <a:moveTo>
                      <a:pt x="0" y="8"/>
                    </a:moveTo>
                    <a:lnTo>
                      <a:pt x="11" y="0"/>
                    </a:lnTo>
                    <a:lnTo>
                      <a:pt x="52" y="60"/>
                    </a:lnTo>
                    <a:lnTo>
                      <a:pt x="40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2491"/>
              <p:cNvSpPr>
                <a:spLocks/>
              </p:cNvSpPr>
              <p:nvPr/>
            </p:nvSpPr>
            <p:spPr bwMode="auto">
              <a:xfrm>
                <a:off x="1371" y="1345"/>
                <a:ext cx="7" cy="10"/>
              </a:xfrm>
              <a:custGeom>
                <a:avLst/>
                <a:gdLst>
                  <a:gd name="T0" fmla="*/ 0 w 51"/>
                  <a:gd name="T1" fmla="*/ 1 h 68"/>
                  <a:gd name="T2" fmla="*/ 2 w 51"/>
                  <a:gd name="T3" fmla="*/ 0 h 68"/>
                  <a:gd name="T4" fmla="*/ 7 w 51"/>
                  <a:gd name="T5" fmla="*/ 9 h 68"/>
                  <a:gd name="T6" fmla="*/ 5 w 51"/>
                  <a:gd name="T7" fmla="*/ 10 h 68"/>
                  <a:gd name="T8" fmla="*/ 0 w 51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8"/>
                  <a:gd name="T17" fmla="*/ 51 w 5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8">
                    <a:moveTo>
                      <a:pt x="0" y="8"/>
                    </a:moveTo>
                    <a:lnTo>
                      <a:pt x="12" y="0"/>
                    </a:lnTo>
                    <a:lnTo>
                      <a:pt x="51" y="60"/>
                    </a:lnTo>
                    <a:lnTo>
                      <a:pt x="39" y="6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2492"/>
              <p:cNvSpPr>
                <a:spLocks/>
              </p:cNvSpPr>
              <p:nvPr/>
            </p:nvSpPr>
            <p:spPr bwMode="auto">
              <a:xfrm>
                <a:off x="1376" y="1354"/>
                <a:ext cx="7" cy="9"/>
              </a:xfrm>
              <a:custGeom>
                <a:avLst/>
                <a:gdLst>
                  <a:gd name="T0" fmla="*/ 0 w 49"/>
                  <a:gd name="T1" fmla="*/ 1 h 67"/>
                  <a:gd name="T2" fmla="*/ 2 w 49"/>
                  <a:gd name="T3" fmla="*/ 0 h 67"/>
                  <a:gd name="T4" fmla="*/ 7 w 49"/>
                  <a:gd name="T5" fmla="*/ 8 h 67"/>
                  <a:gd name="T6" fmla="*/ 5 w 49"/>
                  <a:gd name="T7" fmla="*/ 9 h 67"/>
                  <a:gd name="T8" fmla="*/ 0 w 49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0" y="8"/>
                    </a:moveTo>
                    <a:lnTo>
                      <a:pt x="12" y="0"/>
                    </a:lnTo>
                    <a:lnTo>
                      <a:pt x="49" y="60"/>
                    </a:lnTo>
                    <a:lnTo>
                      <a:pt x="38" y="67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2493"/>
              <p:cNvSpPr>
                <a:spLocks/>
              </p:cNvSpPr>
              <p:nvPr/>
            </p:nvSpPr>
            <p:spPr bwMode="auto">
              <a:xfrm>
                <a:off x="1382" y="1362"/>
                <a:ext cx="7" cy="10"/>
              </a:xfrm>
              <a:custGeom>
                <a:avLst/>
                <a:gdLst>
                  <a:gd name="T0" fmla="*/ 0 w 47"/>
                  <a:gd name="T1" fmla="*/ 1 h 68"/>
                  <a:gd name="T2" fmla="*/ 2 w 47"/>
                  <a:gd name="T3" fmla="*/ 0 h 68"/>
                  <a:gd name="T4" fmla="*/ 7 w 47"/>
                  <a:gd name="T5" fmla="*/ 9 h 68"/>
                  <a:gd name="T6" fmla="*/ 5 w 47"/>
                  <a:gd name="T7" fmla="*/ 10 h 68"/>
                  <a:gd name="T8" fmla="*/ 0 w 4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8"/>
                  <a:gd name="T17" fmla="*/ 47 w 4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8">
                    <a:moveTo>
                      <a:pt x="0" y="7"/>
                    </a:moveTo>
                    <a:lnTo>
                      <a:pt x="11" y="0"/>
                    </a:lnTo>
                    <a:lnTo>
                      <a:pt x="47" y="62"/>
                    </a:lnTo>
                    <a:lnTo>
                      <a:pt x="34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2494"/>
              <p:cNvSpPr>
                <a:spLocks/>
              </p:cNvSpPr>
              <p:nvPr/>
            </p:nvSpPr>
            <p:spPr bwMode="auto">
              <a:xfrm>
                <a:off x="1387" y="1371"/>
                <a:ext cx="6" cy="10"/>
              </a:xfrm>
              <a:custGeom>
                <a:avLst/>
                <a:gdLst>
                  <a:gd name="T0" fmla="*/ 0 w 47"/>
                  <a:gd name="T1" fmla="*/ 1 h 67"/>
                  <a:gd name="T2" fmla="*/ 2 w 47"/>
                  <a:gd name="T3" fmla="*/ 0 h 67"/>
                  <a:gd name="T4" fmla="*/ 6 w 47"/>
                  <a:gd name="T5" fmla="*/ 9 h 67"/>
                  <a:gd name="T6" fmla="*/ 4 w 47"/>
                  <a:gd name="T7" fmla="*/ 10 h 67"/>
                  <a:gd name="T8" fmla="*/ 0 w 47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0" y="6"/>
                    </a:moveTo>
                    <a:lnTo>
                      <a:pt x="13" y="0"/>
                    </a:lnTo>
                    <a:lnTo>
                      <a:pt x="47" y="60"/>
                    </a:lnTo>
                    <a:lnTo>
                      <a:pt x="35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2495"/>
              <p:cNvSpPr>
                <a:spLocks/>
              </p:cNvSpPr>
              <p:nvPr/>
            </p:nvSpPr>
            <p:spPr bwMode="auto">
              <a:xfrm>
                <a:off x="1392" y="1380"/>
                <a:ext cx="6" cy="9"/>
              </a:xfrm>
              <a:custGeom>
                <a:avLst/>
                <a:gdLst>
                  <a:gd name="T0" fmla="*/ 0 w 45"/>
                  <a:gd name="T1" fmla="*/ 1 h 67"/>
                  <a:gd name="T2" fmla="*/ 2 w 45"/>
                  <a:gd name="T3" fmla="*/ 0 h 67"/>
                  <a:gd name="T4" fmla="*/ 6 w 45"/>
                  <a:gd name="T5" fmla="*/ 8 h 67"/>
                  <a:gd name="T6" fmla="*/ 4 w 45"/>
                  <a:gd name="T7" fmla="*/ 9 h 67"/>
                  <a:gd name="T8" fmla="*/ 0 w 45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"/>
                  <a:gd name="T17" fmla="*/ 45 w 4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">
                    <a:moveTo>
                      <a:pt x="0" y="7"/>
                    </a:moveTo>
                    <a:lnTo>
                      <a:pt x="12" y="0"/>
                    </a:lnTo>
                    <a:lnTo>
                      <a:pt x="45" y="61"/>
                    </a:lnTo>
                    <a:lnTo>
                      <a:pt x="32" y="6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2496"/>
              <p:cNvSpPr>
                <a:spLocks/>
              </p:cNvSpPr>
              <p:nvPr/>
            </p:nvSpPr>
            <p:spPr bwMode="auto">
              <a:xfrm>
                <a:off x="1396" y="1389"/>
                <a:ext cx="7" cy="9"/>
              </a:xfrm>
              <a:custGeom>
                <a:avLst/>
                <a:gdLst>
                  <a:gd name="T0" fmla="*/ 0 w 44"/>
                  <a:gd name="T1" fmla="*/ 1 h 68"/>
                  <a:gd name="T2" fmla="*/ 2 w 44"/>
                  <a:gd name="T3" fmla="*/ 0 h 68"/>
                  <a:gd name="T4" fmla="*/ 7 w 44"/>
                  <a:gd name="T5" fmla="*/ 8 h 68"/>
                  <a:gd name="T6" fmla="*/ 5 w 44"/>
                  <a:gd name="T7" fmla="*/ 9 h 68"/>
                  <a:gd name="T8" fmla="*/ 0 w 44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0" y="6"/>
                    </a:moveTo>
                    <a:lnTo>
                      <a:pt x="13" y="0"/>
                    </a:lnTo>
                    <a:lnTo>
                      <a:pt x="44" y="61"/>
                    </a:lnTo>
                    <a:lnTo>
                      <a:pt x="30" y="68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2497"/>
              <p:cNvSpPr>
                <a:spLocks/>
              </p:cNvSpPr>
              <p:nvPr/>
            </p:nvSpPr>
            <p:spPr bwMode="auto">
              <a:xfrm>
                <a:off x="1401" y="1397"/>
                <a:ext cx="6" cy="10"/>
              </a:xfrm>
              <a:custGeom>
                <a:avLst/>
                <a:gdLst>
                  <a:gd name="T0" fmla="*/ 0 w 42"/>
                  <a:gd name="T1" fmla="*/ 1 h 68"/>
                  <a:gd name="T2" fmla="*/ 2 w 42"/>
                  <a:gd name="T3" fmla="*/ 0 h 68"/>
                  <a:gd name="T4" fmla="*/ 6 w 42"/>
                  <a:gd name="T5" fmla="*/ 9 h 68"/>
                  <a:gd name="T6" fmla="*/ 4 w 42"/>
                  <a:gd name="T7" fmla="*/ 10 h 68"/>
                  <a:gd name="T8" fmla="*/ 0 w 42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0" y="7"/>
                    </a:moveTo>
                    <a:lnTo>
                      <a:pt x="14" y="0"/>
                    </a:lnTo>
                    <a:lnTo>
                      <a:pt x="42" y="62"/>
                    </a:lnTo>
                    <a:lnTo>
                      <a:pt x="30" y="68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Freeform 2498"/>
              <p:cNvSpPr>
                <a:spLocks/>
              </p:cNvSpPr>
              <p:nvPr/>
            </p:nvSpPr>
            <p:spPr bwMode="auto">
              <a:xfrm>
                <a:off x="1405" y="1406"/>
                <a:ext cx="6" cy="10"/>
              </a:xfrm>
              <a:custGeom>
                <a:avLst/>
                <a:gdLst>
                  <a:gd name="T0" fmla="*/ 0 w 40"/>
                  <a:gd name="T1" fmla="*/ 1 h 67"/>
                  <a:gd name="T2" fmla="*/ 2 w 40"/>
                  <a:gd name="T3" fmla="*/ 0 h 67"/>
                  <a:gd name="T4" fmla="*/ 6 w 40"/>
                  <a:gd name="T5" fmla="*/ 9 h 67"/>
                  <a:gd name="T6" fmla="*/ 4 w 40"/>
                  <a:gd name="T7" fmla="*/ 10 h 67"/>
                  <a:gd name="T8" fmla="*/ 0 w 40"/>
                  <a:gd name="T9" fmla="*/ 1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7"/>
                  <a:gd name="T17" fmla="*/ 40 w 4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7">
                    <a:moveTo>
                      <a:pt x="0" y="6"/>
                    </a:moveTo>
                    <a:lnTo>
                      <a:pt x="12" y="0"/>
                    </a:lnTo>
                    <a:lnTo>
                      <a:pt x="40" y="62"/>
                    </a:lnTo>
                    <a:lnTo>
                      <a:pt x="26" y="67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Freeform 2499"/>
              <p:cNvSpPr>
                <a:spLocks/>
              </p:cNvSpPr>
              <p:nvPr/>
            </p:nvSpPr>
            <p:spPr bwMode="auto">
              <a:xfrm>
                <a:off x="1409" y="1415"/>
                <a:ext cx="5" cy="10"/>
              </a:xfrm>
              <a:custGeom>
                <a:avLst/>
                <a:gdLst>
                  <a:gd name="T0" fmla="*/ 0 w 39"/>
                  <a:gd name="T1" fmla="*/ 1 h 68"/>
                  <a:gd name="T2" fmla="*/ 2 w 39"/>
                  <a:gd name="T3" fmla="*/ 0 h 68"/>
                  <a:gd name="T4" fmla="*/ 5 w 39"/>
                  <a:gd name="T5" fmla="*/ 9 h 68"/>
                  <a:gd name="T6" fmla="*/ 3 w 39"/>
                  <a:gd name="T7" fmla="*/ 10 h 68"/>
                  <a:gd name="T8" fmla="*/ 0 w 39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8"/>
                  <a:gd name="T17" fmla="*/ 39 w 3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8">
                    <a:moveTo>
                      <a:pt x="0" y="5"/>
                    </a:moveTo>
                    <a:lnTo>
                      <a:pt x="14" y="0"/>
                    </a:lnTo>
                    <a:lnTo>
                      <a:pt x="39" y="63"/>
                    </a:lnTo>
                    <a:lnTo>
                      <a:pt x="26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3" name="Freeform 2500"/>
              <p:cNvSpPr>
                <a:spLocks/>
              </p:cNvSpPr>
              <p:nvPr/>
            </p:nvSpPr>
            <p:spPr bwMode="auto">
              <a:xfrm>
                <a:off x="1412" y="1424"/>
                <a:ext cx="6" cy="10"/>
              </a:xfrm>
              <a:custGeom>
                <a:avLst/>
                <a:gdLst>
                  <a:gd name="T0" fmla="*/ 0 w 37"/>
                  <a:gd name="T1" fmla="*/ 1 h 68"/>
                  <a:gd name="T2" fmla="*/ 2 w 37"/>
                  <a:gd name="T3" fmla="*/ 0 h 68"/>
                  <a:gd name="T4" fmla="*/ 6 w 37"/>
                  <a:gd name="T5" fmla="*/ 9 h 68"/>
                  <a:gd name="T6" fmla="*/ 4 w 37"/>
                  <a:gd name="T7" fmla="*/ 10 h 68"/>
                  <a:gd name="T8" fmla="*/ 0 w 37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0" y="5"/>
                    </a:moveTo>
                    <a:lnTo>
                      <a:pt x="13" y="0"/>
                    </a:lnTo>
                    <a:lnTo>
                      <a:pt x="37" y="64"/>
                    </a:lnTo>
                    <a:lnTo>
                      <a:pt x="22" y="68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4" name="Freeform 2501"/>
              <p:cNvSpPr>
                <a:spLocks/>
              </p:cNvSpPr>
              <p:nvPr/>
            </p:nvSpPr>
            <p:spPr bwMode="auto">
              <a:xfrm>
                <a:off x="1415" y="1433"/>
                <a:ext cx="5" cy="10"/>
              </a:xfrm>
              <a:custGeom>
                <a:avLst/>
                <a:gdLst>
                  <a:gd name="T0" fmla="*/ 0 w 35"/>
                  <a:gd name="T1" fmla="*/ 1 h 68"/>
                  <a:gd name="T2" fmla="*/ 2 w 35"/>
                  <a:gd name="T3" fmla="*/ 0 h 68"/>
                  <a:gd name="T4" fmla="*/ 5 w 35"/>
                  <a:gd name="T5" fmla="*/ 9 h 68"/>
                  <a:gd name="T6" fmla="*/ 3 w 35"/>
                  <a:gd name="T7" fmla="*/ 10 h 68"/>
                  <a:gd name="T8" fmla="*/ 0 w 35"/>
                  <a:gd name="T9" fmla="*/ 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8"/>
                  <a:gd name="T17" fmla="*/ 35 w 3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8">
                    <a:moveTo>
                      <a:pt x="0" y="4"/>
                    </a:moveTo>
                    <a:lnTo>
                      <a:pt x="15" y="0"/>
                    </a:lnTo>
                    <a:lnTo>
                      <a:pt x="35" y="63"/>
                    </a:lnTo>
                    <a:lnTo>
                      <a:pt x="22" y="68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Freeform 2502"/>
              <p:cNvSpPr>
                <a:spLocks/>
              </p:cNvSpPr>
              <p:nvPr/>
            </p:nvSpPr>
            <p:spPr bwMode="auto">
              <a:xfrm>
                <a:off x="1419" y="1442"/>
                <a:ext cx="4" cy="10"/>
              </a:xfrm>
              <a:custGeom>
                <a:avLst/>
                <a:gdLst>
                  <a:gd name="T0" fmla="*/ 0 w 32"/>
                  <a:gd name="T1" fmla="*/ 1 h 69"/>
                  <a:gd name="T2" fmla="*/ 2 w 32"/>
                  <a:gd name="T3" fmla="*/ 0 h 69"/>
                  <a:gd name="T4" fmla="*/ 4 w 32"/>
                  <a:gd name="T5" fmla="*/ 9 h 69"/>
                  <a:gd name="T6" fmla="*/ 2 w 32"/>
                  <a:gd name="T7" fmla="*/ 10 h 69"/>
                  <a:gd name="T8" fmla="*/ 0 w 32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9"/>
                  <a:gd name="T17" fmla="*/ 32 w 3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9">
                    <a:moveTo>
                      <a:pt x="0" y="5"/>
                    </a:moveTo>
                    <a:lnTo>
                      <a:pt x="13" y="0"/>
                    </a:lnTo>
                    <a:lnTo>
                      <a:pt x="32" y="65"/>
                    </a:lnTo>
                    <a:lnTo>
                      <a:pt x="19" y="69"/>
                    </a:lnTo>
                    <a:lnTo>
                      <a:pt x="0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6" name="Freeform 2503"/>
              <p:cNvSpPr>
                <a:spLocks/>
              </p:cNvSpPr>
              <p:nvPr/>
            </p:nvSpPr>
            <p:spPr bwMode="auto">
              <a:xfrm>
                <a:off x="1421" y="1451"/>
                <a:ext cx="5" cy="10"/>
              </a:xfrm>
              <a:custGeom>
                <a:avLst/>
                <a:gdLst>
                  <a:gd name="T0" fmla="*/ 0 w 31"/>
                  <a:gd name="T1" fmla="*/ 1 h 70"/>
                  <a:gd name="T2" fmla="*/ 2 w 31"/>
                  <a:gd name="T3" fmla="*/ 0 h 70"/>
                  <a:gd name="T4" fmla="*/ 5 w 31"/>
                  <a:gd name="T5" fmla="*/ 9 h 70"/>
                  <a:gd name="T6" fmla="*/ 3 w 31"/>
                  <a:gd name="T7" fmla="*/ 10 h 70"/>
                  <a:gd name="T8" fmla="*/ 0 w 31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0"/>
                  <a:gd name="T17" fmla="*/ 31 w 3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0">
                    <a:moveTo>
                      <a:pt x="0" y="4"/>
                    </a:moveTo>
                    <a:lnTo>
                      <a:pt x="13" y="0"/>
                    </a:lnTo>
                    <a:lnTo>
                      <a:pt x="31" y="66"/>
                    </a:lnTo>
                    <a:lnTo>
                      <a:pt x="18" y="7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7" name="Freeform 2504"/>
              <p:cNvSpPr>
                <a:spLocks/>
              </p:cNvSpPr>
              <p:nvPr/>
            </p:nvSpPr>
            <p:spPr bwMode="auto">
              <a:xfrm>
                <a:off x="1424" y="1461"/>
                <a:ext cx="4" cy="10"/>
              </a:xfrm>
              <a:custGeom>
                <a:avLst/>
                <a:gdLst>
                  <a:gd name="T0" fmla="*/ 0 w 28"/>
                  <a:gd name="T1" fmla="*/ 1 h 69"/>
                  <a:gd name="T2" fmla="*/ 2 w 28"/>
                  <a:gd name="T3" fmla="*/ 0 h 69"/>
                  <a:gd name="T4" fmla="*/ 4 w 28"/>
                  <a:gd name="T5" fmla="*/ 10 h 69"/>
                  <a:gd name="T6" fmla="*/ 2 w 28"/>
                  <a:gd name="T7" fmla="*/ 10 h 69"/>
                  <a:gd name="T8" fmla="*/ 0 w 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0" y="4"/>
                    </a:moveTo>
                    <a:lnTo>
                      <a:pt x="13" y="0"/>
                    </a:lnTo>
                    <a:lnTo>
                      <a:pt x="28" y="67"/>
                    </a:lnTo>
                    <a:lnTo>
                      <a:pt x="15" y="69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8" name="Freeform 2505"/>
              <p:cNvSpPr>
                <a:spLocks/>
              </p:cNvSpPr>
              <p:nvPr/>
            </p:nvSpPr>
            <p:spPr bwMode="auto">
              <a:xfrm>
                <a:off x="1426" y="1470"/>
                <a:ext cx="4" cy="10"/>
              </a:xfrm>
              <a:custGeom>
                <a:avLst/>
                <a:gdLst>
                  <a:gd name="T0" fmla="*/ 0 w 26"/>
                  <a:gd name="T1" fmla="*/ 0 h 69"/>
                  <a:gd name="T2" fmla="*/ 2 w 26"/>
                  <a:gd name="T3" fmla="*/ 0 h 69"/>
                  <a:gd name="T4" fmla="*/ 4 w 26"/>
                  <a:gd name="T5" fmla="*/ 10 h 69"/>
                  <a:gd name="T6" fmla="*/ 2 w 26"/>
                  <a:gd name="T7" fmla="*/ 10 h 69"/>
                  <a:gd name="T8" fmla="*/ 0 w 2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9"/>
                  <a:gd name="T17" fmla="*/ 26 w 2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9">
                    <a:moveTo>
                      <a:pt x="0" y="2"/>
                    </a:moveTo>
                    <a:lnTo>
                      <a:pt x="13" y="0"/>
                    </a:lnTo>
                    <a:lnTo>
                      <a:pt x="26" y="67"/>
                    </a:lnTo>
                    <a:lnTo>
                      <a:pt x="12" y="69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9" name="Freeform 2506"/>
              <p:cNvSpPr>
                <a:spLocks/>
              </p:cNvSpPr>
              <p:nvPr/>
            </p:nvSpPr>
            <p:spPr bwMode="auto">
              <a:xfrm>
                <a:off x="1428" y="1480"/>
                <a:ext cx="3" cy="10"/>
              </a:xfrm>
              <a:custGeom>
                <a:avLst/>
                <a:gdLst>
                  <a:gd name="T0" fmla="*/ 0 w 25"/>
                  <a:gd name="T1" fmla="*/ 0 h 71"/>
                  <a:gd name="T2" fmla="*/ 2 w 25"/>
                  <a:gd name="T3" fmla="*/ 0 h 71"/>
                  <a:gd name="T4" fmla="*/ 3 w 25"/>
                  <a:gd name="T5" fmla="*/ 10 h 71"/>
                  <a:gd name="T6" fmla="*/ 1 w 25"/>
                  <a:gd name="T7" fmla="*/ 10 h 71"/>
                  <a:gd name="T8" fmla="*/ 0 w 25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1"/>
                  <a:gd name="T17" fmla="*/ 25 w 25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1">
                    <a:moveTo>
                      <a:pt x="0" y="2"/>
                    </a:moveTo>
                    <a:lnTo>
                      <a:pt x="14" y="0"/>
                    </a:lnTo>
                    <a:lnTo>
                      <a:pt x="25" y="69"/>
                    </a:lnTo>
                    <a:lnTo>
                      <a:pt x="11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0" name="Freeform 2507"/>
              <p:cNvSpPr>
                <a:spLocks/>
              </p:cNvSpPr>
              <p:nvPr/>
            </p:nvSpPr>
            <p:spPr bwMode="auto">
              <a:xfrm>
                <a:off x="1429" y="1490"/>
                <a:ext cx="4" cy="10"/>
              </a:xfrm>
              <a:custGeom>
                <a:avLst/>
                <a:gdLst>
                  <a:gd name="T0" fmla="*/ 0 w 23"/>
                  <a:gd name="T1" fmla="*/ 0 h 71"/>
                  <a:gd name="T2" fmla="*/ 2 w 23"/>
                  <a:gd name="T3" fmla="*/ 0 h 71"/>
                  <a:gd name="T4" fmla="*/ 4 w 23"/>
                  <a:gd name="T5" fmla="*/ 10 h 71"/>
                  <a:gd name="T6" fmla="*/ 2 w 23"/>
                  <a:gd name="T7" fmla="*/ 10 h 71"/>
                  <a:gd name="T8" fmla="*/ 0 w 2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1"/>
                  <a:gd name="T17" fmla="*/ 23 w 23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1">
                    <a:moveTo>
                      <a:pt x="0" y="2"/>
                    </a:moveTo>
                    <a:lnTo>
                      <a:pt x="14" y="0"/>
                    </a:lnTo>
                    <a:lnTo>
                      <a:pt x="23" y="69"/>
                    </a:lnTo>
                    <a:lnTo>
                      <a:pt x="9" y="71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" name="Freeform 2508"/>
              <p:cNvSpPr>
                <a:spLocks/>
              </p:cNvSpPr>
              <p:nvPr/>
            </p:nvSpPr>
            <p:spPr bwMode="auto">
              <a:xfrm>
                <a:off x="1431" y="1500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" name="Freeform 2509"/>
              <p:cNvSpPr>
                <a:spLocks/>
              </p:cNvSpPr>
              <p:nvPr/>
            </p:nvSpPr>
            <p:spPr bwMode="auto">
              <a:xfrm>
                <a:off x="1431" y="1505"/>
                <a:ext cx="2" cy="5"/>
              </a:xfrm>
              <a:custGeom>
                <a:avLst/>
                <a:gdLst>
                  <a:gd name="T0" fmla="*/ 0 w 17"/>
                  <a:gd name="T1" fmla="*/ 0 h 37"/>
                  <a:gd name="T2" fmla="*/ 2 w 17"/>
                  <a:gd name="T3" fmla="*/ 0 h 37"/>
                  <a:gd name="T4" fmla="*/ 2 w 17"/>
                  <a:gd name="T5" fmla="*/ 5 h 37"/>
                  <a:gd name="T6" fmla="*/ 0 w 17"/>
                  <a:gd name="T7" fmla="*/ 5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"/>
                    </a:moveTo>
                    <a:lnTo>
                      <a:pt x="14" y="0"/>
                    </a:lnTo>
                    <a:lnTo>
                      <a:pt x="17" y="36"/>
                    </a:lnTo>
                    <a:lnTo>
                      <a:pt x="3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3" name="Freeform 2510"/>
              <p:cNvSpPr>
                <a:spLocks/>
              </p:cNvSpPr>
              <p:nvPr/>
            </p:nvSpPr>
            <p:spPr bwMode="auto">
              <a:xfrm>
                <a:off x="1431" y="1510"/>
                <a:ext cx="3" cy="5"/>
              </a:xfrm>
              <a:custGeom>
                <a:avLst/>
                <a:gdLst>
                  <a:gd name="T0" fmla="*/ 0 w 16"/>
                  <a:gd name="T1" fmla="*/ 0 h 36"/>
                  <a:gd name="T2" fmla="*/ 3 w 16"/>
                  <a:gd name="T3" fmla="*/ 0 h 36"/>
                  <a:gd name="T4" fmla="*/ 3 w 16"/>
                  <a:gd name="T5" fmla="*/ 5 h 36"/>
                  <a:gd name="T6" fmla="*/ 0 w 16"/>
                  <a:gd name="T7" fmla="*/ 5 h 36"/>
                  <a:gd name="T8" fmla="*/ 0 w 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"/>
                    </a:moveTo>
                    <a:lnTo>
                      <a:pt x="14" y="0"/>
                    </a:lnTo>
                    <a:lnTo>
                      <a:pt x="16" y="35"/>
                    </a:lnTo>
                    <a:lnTo>
                      <a:pt x="2" y="36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4" name="Freeform 2511"/>
              <p:cNvSpPr>
                <a:spLocks/>
              </p:cNvSpPr>
              <p:nvPr/>
            </p:nvSpPr>
            <p:spPr bwMode="auto">
              <a:xfrm>
                <a:off x="1432" y="1515"/>
                <a:ext cx="2" cy="5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5 h 37"/>
                  <a:gd name="T6" fmla="*/ 0 w 15"/>
                  <a:gd name="T7" fmla="*/ 5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1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5" name="Freeform 2512"/>
              <p:cNvSpPr>
                <a:spLocks/>
              </p:cNvSpPr>
              <p:nvPr/>
            </p:nvSpPr>
            <p:spPr bwMode="auto">
              <a:xfrm>
                <a:off x="1432" y="1520"/>
                <a:ext cx="2" cy="6"/>
              </a:xfrm>
              <a:custGeom>
                <a:avLst/>
                <a:gdLst>
                  <a:gd name="T0" fmla="*/ 0 w 15"/>
                  <a:gd name="T1" fmla="*/ 0 h 37"/>
                  <a:gd name="T2" fmla="*/ 2 w 15"/>
                  <a:gd name="T3" fmla="*/ 0 h 37"/>
                  <a:gd name="T4" fmla="*/ 2 w 15"/>
                  <a:gd name="T5" fmla="*/ 6 h 37"/>
                  <a:gd name="T6" fmla="*/ 0 w 15"/>
                  <a:gd name="T7" fmla="*/ 6 h 37"/>
                  <a:gd name="T8" fmla="*/ 0 w 1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0" y="0"/>
                    </a:moveTo>
                    <a:lnTo>
                      <a:pt x="14" y="0"/>
                    </a:lnTo>
                    <a:lnTo>
                      <a:pt x="15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6" name="Freeform 2513"/>
              <p:cNvSpPr>
                <a:spLocks/>
              </p:cNvSpPr>
              <p:nvPr/>
            </p:nvSpPr>
            <p:spPr bwMode="auto">
              <a:xfrm>
                <a:off x="1432" y="1526"/>
                <a:ext cx="2" cy="5"/>
              </a:xfrm>
              <a:custGeom>
                <a:avLst/>
                <a:gdLst>
                  <a:gd name="T0" fmla="*/ 0 w 14"/>
                  <a:gd name="T1" fmla="*/ 0 h 37"/>
                  <a:gd name="T2" fmla="*/ 2 w 14"/>
                  <a:gd name="T3" fmla="*/ 0 h 37"/>
                  <a:gd name="T4" fmla="*/ 2 w 14"/>
                  <a:gd name="T5" fmla="*/ 5 h 37"/>
                  <a:gd name="T6" fmla="*/ 0 w 14"/>
                  <a:gd name="T7" fmla="*/ 5 h 37"/>
                  <a:gd name="T8" fmla="*/ 0 w 1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Freeform 2514"/>
              <p:cNvSpPr>
                <a:spLocks/>
              </p:cNvSpPr>
              <p:nvPr/>
            </p:nvSpPr>
            <p:spPr bwMode="auto">
              <a:xfrm>
                <a:off x="1432" y="1531"/>
                <a:ext cx="2" cy="10"/>
              </a:xfrm>
              <a:custGeom>
                <a:avLst/>
                <a:gdLst>
                  <a:gd name="T0" fmla="*/ 0 w 14"/>
                  <a:gd name="T1" fmla="*/ 0 h 74"/>
                  <a:gd name="T2" fmla="*/ 2 w 14"/>
                  <a:gd name="T3" fmla="*/ 0 h 74"/>
                  <a:gd name="T4" fmla="*/ 2 w 14"/>
                  <a:gd name="T5" fmla="*/ 10 h 74"/>
                  <a:gd name="T6" fmla="*/ 0 w 14"/>
                  <a:gd name="T7" fmla="*/ 10 h 74"/>
                  <a:gd name="T8" fmla="*/ 0 w 1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4"/>
                  <a:gd name="T17" fmla="*/ 14 w 1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4">
                    <a:moveTo>
                      <a:pt x="1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0" y="73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8" name="Freeform 2515"/>
              <p:cNvSpPr>
                <a:spLocks/>
              </p:cNvSpPr>
              <p:nvPr/>
            </p:nvSpPr>
            <p:spPr bwMode="auto">
              <a:xfrm>
                <a:off x="1432" y="1541"/>
                <a:ext cx="2" cy="11"/>
              </a:xfrm>
              <a:custGeom>
                <a:avLst/>
                <a:gdLst>
                  <a:gd name="T0" fmla="*/ 0 w 17"/>
                  <a:gd name="T1" fmla="*/ 0 h 75"/>
                  <a:gd name="T2" fmla="*/ 2 w 17"/>
                  <a:gd name="T3" fmla="*/ 0 h 75"/>
                  <a:gd name="T4" fmla="*/ 2 w 17"/>
                  <a:gd name="T5" fmla="*/ 11 h 75"/>
                  <a:gd name="T6" fmla="*/ 0 w 17"/>
                  <a:gd name="T7" fmla="*/ 11 h 75"/>
                  <a:gd name="T8" fmla="*/ 0 w 1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3" y="0"/>
                    </a:moveTo>
                    <a:lnTo>
                      <a:pt x="17" y="1"/>
                    </a:lnTo>
                    <a:lnTo>
                      <a:pt x="14" y="75"/>
                    </a:lnTo>
                    <a:lnTo>
                      <a:pt x="0" y="7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Freeform 2516"/>
              <p:cNvSpPr>
                <a:spLocks/>
              </p:cNvSpPr>
              <p:nvPr/>
            </p:nvSpPr>
            <p:spPr bwMode="auto">
              <a:xfrm>
                <a:off x="1431" y="1552"/>
                <a:ext cx="3" cy="10"/>
              </a:xfrm>
              <a:custGeom>
                <a:avLst/>
                <a:gdLst>
                  <a:gd name="T0" fmla="*/ 1 w 19"/>
                  <a:gd name="T1" fmla="*/ 0 h 73"/>
                  <a:gd name="T2" fmla="*/ 3 w 19"/>
                  <a:gd name="T3" fmla="*/ 0 h 73"/>
                  <a:gd name="T4" fmla="*/ 2 w 19"/>
                  <a:gd name="T5" fmla="*/ 10 h 73"/>
                  <a:gd name="T6" fmla="*/ 0 w 19"/>
                  <a:gd name="T7" fmla="*/ 10 h 73"/>
                  <a:gd name="T8" fmla="*/ 1 w 1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3"/>
                  <a:gd name="T17" fmla="*/ 19 w 1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3">
                    <a:moveTo>
                      <a:pt x="5" y="0"/>
                    </a:moveTo>
                    <a:lnTo>
                      <a:pt x="19" y="1"/>
                    </a:lnTo>
                    <a:lnTo>
                      <a:pt x="14" y="73"/>
                    </a:lnTo>
                    <a:lnTo>
                      <a:pt x="0" y="72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0" name="Freeform 2517"/>
              <p:cNvSpPr>
                <a:spLocks/>
              </p:cNvSpPr>
              <p:nvPr/>
            </p:nvSpPr>
            <p:spPr bwMode="auto">
              <a:xfrm>
                <a:off x="1430" y="1562"/>
                <a:ext cx="3" cy="11"/>
              </a:xfrm>
              <a:custGeom>
                <a:avLst/>
                <a:gdLst>
                  <a:gd name="T0" fmla="*/ 1 w 21"/>
                  <a:gd name="T1" fmla="*/ 0 h 75"/>
                  <a:gd name="T2" fmla="*/ 3 w 21"/>
                  <a:gd name="T3" fmla="*/ 0 h 75"/>
                  <a:gd name="T4" fmla="*/ 2 w 21"/>
                  <a:gd name="T5" fmla="*/ 11 h 75"/>
                  <a:gd name="T6" fmla="*/ 0 w 21"/>
                  <a:gd name="T7" fmla="*/ 11 h 75"/>
                  <a:gd name="T8" fmla="*/ 1 w 21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75"/>
                  <a:gd name="T17" fmla="*/ 21 w 2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75">
                    <a:moveTo>
                      <a:pt x="7" y="0"/>
                    </a:moveTo>
                    <a:lnTo>
                      <a:pt x="21" y="1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1" name="Freeform 2518"/>
              <p:cNvSpPr>
                <a:spLocks/>
              </p:cNvSpPr>
              <p:nvPr/>
            </p:nvSpPr>
            <p:spPr bwMode="auto">
              <a:xfrm>
                <a:off x="1429" y="1573"/>
                <a:ext cx="3" cy="10"/>
              </a:xfrm>
              <a:custGeom>
                <a:avLst/>
                <a:gdLst>
                  <a:gd name="T0" fmla="*/ 1 w 23"/>
                  <a:gd name="T1" fmla="*/ 0 h 73"/>
                  <a:gd name="T2" fmla="*/ 3 w 23"/>
                  <a:gd name="T3" fmla="*/ 0 h 73"/>
                  <a:gd name="T4" fmla="*/ 2 w 23"/>
                  <a:gd name="T5" fmla="*/ 10 h 73"/>
                  <a:gd name="T6" fmla="*/ 0 w 23"/>
                  <a:gd name="T7" fmla="*/ 10 h 73"/>
                  <a:gd name="T8" fmla="*/ 1 w 2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3"/>
                  <a:gd name="T17" fmla="*/ 23 w 2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3">
                    <a:moveTo>
                      <a:pt x="8" y="0"/>
                    </a:moveTo>
                    <a:lnTo>
                      <a:pt x="23" y="2"/>
                    </a:lnTo>
                    <a:lnTo>
                      <a:pt x="15" y="73"/>
                    </a:lnTo>
                    <a:lnTo>
                      <a:pt x="0" y="7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2" name="Freeform 2519"/>
              <p:cNvSpPr>
                <a:spLocks/>
              </p:cNvSpPr>
              <p:nvPr/>
            </p:nvSpPr>
            <p:spPr bwMode="auto">
              <a:xfrm>
                <a:off x="1427" y="1583"/>
                <a:ext cx="4" cy="10"/>
              </a:xfrm>
              <a:custGeom>
                <a:avLst/>
                <a:gdLst>
                  <a:gd name="T0" fmla="*/ 2 w 25"/>
                  <a:gd name="T1" fmla="*/ 0 h 74"/>
                  <a:gd name="T2" fmla="*/ 4 w 25"/>
                  <a:gd name="T3" fmla="*/ 0 h 74"/>
                  <a:gd name="T4" fmla="*/ 2 w 25"/>
                  <a:gd name="T5" fmla="*/ 10 h 74"/>
                  <a:gd name="T6" fmla="*/ 0 w 25"/>
                  <a:gd name="T7" fmla="*/ 10 h 74"/>
                  <a:gd name="T8" fmla="*/ 2 w 25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10" y="0"/>
                    </a:moveTo>
                    <a:lnTo>
                      <a:pt x="25" y="2"/>
                    </a:lnTo>
                    <a:lnTo>
                      <a:pt x="14" y="74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" name="Freeform 2520"/>
              <p:cNvSpPr>
                <a:spLocks/>
              </p:cNvSpPr>
              <p:nvPr/>
            </p:nvSpPr>
            <p:spPr bwMode="auto">
              <a:xfrm>
                <a:off x="1426" y="1593"/>
                <a:ext cx="3" cy="10"/>
              </a:xfrm>
              <a:custGeom>
                <a:avLst/>
                <a:gdLst>
                  <a:gd name="T0" fmla="*/ 1 w 25"/>
                  <a:gd name="T1" fmla="*/ 0 h 73"/>
                  <a:gd name="T2" fmla="*/ 3 w 25"/>
                  <a:gd name="T3" fmla="*/ 0 h 73"/>
                  <a:gd name="T4" fmla="*/ 2 w 25"/>
                  <a:gd name="T5" fmla="*/ 10 h 73"/>
                  <a:gd name="T6" fmla="*/ 0 w 25"/>
                  <a:gd name="T7" fmla="*/ 10 h 73"/>
                  <a:gd name="T8" fmla="*/ 1 w 2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11" y="0"/>
                    </a:moveTo>
                    <a:lnTo>
                      <a:pt x="25" y="2"/>
                    </a:lnTo>
                    <a:lnTo>
                      <a:pt x="14" y="73"/>
                    </a:lnTo>
                    <a:lnTo>
                      <a:pt x="0" y="70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" name="Freeform 2521"/>
              <p:cNvSpPr>
                <a:spLocks/>
              </p:cNvSpPr>
              <p:nvPr/>
            </p:nvSpPr>
            <p:spPr bwMode="auto">
              <a:xfrm>
                <a:off x="1424" y="1603"/>
                <a:ext cx="4" cy="11"/>
              </a:xfrm>
              <a:custGeom>
                <a:avLst/>
                <a:gdLst>
                  <a:gd name="T0" fmla="*/ 2 w 27"/>
                  <a:gd name="T1" fmla="*/ 0 h 74"/>
                  <a:gd name="T2" fmla="*/ 4 w 27"/>
                  <a:gd name="T3" fmla="*/ 0 h 74"/>
                  <a:gd name="T4" fmla="*/ 2 w 27"/>
                  <a:gd name="T5" fmla="*/ 11 h 74"/>
                  <a:gd name="T6" fmla="*/ 0 w 27"/>
                  <a:gd name="T7" fmla="*/ 11 h 74"/>
                  <a:gd name="T8" fmla="*/ 2 w 2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4"/>
                  <a:gd name="T17" fmla="*/ 27 w 2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4">
                    <a:moveTo>
                      <a:pt x="13" y="0"/>
                    </a:moveTo>
                    <a:lnTo>
                      <a:pt x="27" y="3"/>
                    </a:lnTo>
                    <a:lnTo>
                      <a:pt x="13" y="74"/>
                    </a:lnTo>
                    <a:lnTo>
                      <a:pt x="0" y="71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5" name="Freeform 2522"/>
              <p:cNvSpPr>
                <a:spLocks/>
              </p:cNvSpPr>
              <p:nvPr/>
            </p:nvSpPr>
            <p:spPr bwMode="auto">
              <a:xfrm>
                <a:off x="1422" y="1613"/>
                <a:ext cx="4" cy="10"/>
              </a:xfrm>
              <a:custGeom>
                <a:avLst/>
                <a:gdLst>
                  <a:gd name="T0" fmla="*/ 2 w 29"/>
                  <a:gd name="T1" fmla="*/ 0 h 72"/>
                  <a:gd name="T2" fmla="*/ 4 w 29"/>
                  <a:gd name="T3" fmla="*/ 0 h 72"/>
                  <a:gd name="T4" fmla="*/ 2 w 29"/>
                  <a:gd name="T5" fmla="*/ 10 h 72"/>
                  <a:gd name="T6" fmla="*/ 0 w 29"/>
                  <a:gd name="T7" fmla="*/ 10 h 72"/>
                  <a:gd name="T8" fmla="*/ 2 w 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16" y="0"/>
                    </a:moveTo>
                    <a:lnTo>
                      <a:pt x="29" y="3"/>
                    </a:lnTo>
                    <a:lnTo>
                      <a:pt x="14" y="72"/>
                    </a:lnTo>
                    <a:lnTo>
                      <a:pt x="0" y="69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6" name="Freeform 2523"/>
              <p:cNvSpPr>
                <a:spLocks/>
              </p:cNvSpPr>
              <p:nvPr/>
            </p:nvSpPr>
            <p:spPr bwMode="auto">
              <a:xfrm>
                <a:off x="1419" y="1623"/>
                <a:ext cx="5" cy="10"/>
              </a:xfrm>
              <a:custGeom>
                <a:avLst/>
                <a:gdLst>
                  <a:gd name="T0" fmla="*/ 3 w 30"/>
                  <a:gd name="T1" fmla="*/ 0 h 73"/>
                  <a:gd name="T2" fmla="*/ 5 w 30"/>
                  <a:gd name="T3" fmla="*/ 0 h 73"/>
                  <a:gd name="T4" fmla="*/ 2 w 30"/>
                  <a:gd name="T5" fmla="*/ 10 h 73"/>
                  <a:gd name="T6" fmla="*/ 0 w 30"/>
                  <a:gd name="T7" fmla="*/ 9 h 73"/>
                  <a:gd name="T8" fmla="*/ 3 w 3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3"/>
                  <a:gd name="T17" fmla="*/ 30 w 3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3">
                    <a:moveTo>
                      <a:pt x="16" y="0"/>
                    </a:moveTo>
                    <a:lnTo>
                      <a:pt x="30" y="3"/>
                    </a:lnTo>
                    <a:lnTo>
                      <a:pt x="13" y="73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7" name="Freeform 2524"/>
              <p:cNvSpPr>
                <a:spLocks/>
              </p:cNvSpPr>
              <p:nvPr/>
            </p:nvSpPr>
            <p:spPr bwMode="auto">
              <a:xfrm>
                <a:off x="1417" y="1633"/>
                <a:ext cx="4" cy="10"/>
              </a:xfrm>
              <a:custGeom>
                <a:avLst/>
                <a:gdLst>
                  <a:gd name="T0" fmla="*/ 2 w 32"/>
                  <a:gd name="T1" fmla="*/ 0 h 73"/>
                  <a:gd name="T2" fmla="*/ 4 w 32"/>
                  <a:gd name="T3" fmla="*/ 1 h 73"/>
                  <a:gd name="T4" fmla="*/ 2 w 32"/>
                  <a:gd name="T5" fmla="*/ 10 h 73"/>
                  <a:gd name="T6" fmla="*/ 0 w 32"/>
                  <a:gd name="T7" fmla="*/ 9 h 73"/>
                  <a:gd name="T8" fmla="*/ 2 w 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19" y="0"/>
                    </a:moveTo>
                    <a:lnTo>
                      <a:pt x="32" y="5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8" name="Freeform 2525"/>
              <p:cNvSpPr>
                <a:spLocks/>
              </p:cNvSpPr>
              <p:nvPr/>
            </p:nvSpPr>
            <p:spPr bwMode="auto">
              <a:xfrm>
                <a:off x="1414" y="1643"/>
                <a:ext cx="5" cy="10"/>
              </a:xfrm>
              <a:custGeom>
                <a:avLst/>
                <a:gdLst>
                  <a:gd name="T0" fmla="*/ 3 w 34"/>
                  <a:gd name="T1" fmla="*/ 0 h 71"/>
                  <a:gd name="T2" fmla="*/ 5 w 34"/>
                  <a:gd name="T3" fmla="*/ 1 h 71"/>
                  <a:gd name="T4" fmla="*/ 2 w 34"/>
                  <a:gd name="T5" fmla="*/ 10 h 71"/>
                  <a:gd name="T6" fmla="*/ 0 w 34"/>
                  <a:gd name="T7" fmla="*/ 9 h 71"/>
                  <a:gd name="T8" fmla="*/ 3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20" y="0"/>
                    </a:moveTo>
                    <a:lnTo>
                      <a:pt x="34" y="4"/>
                    </a:lnTo>
                    <a:lnTo>
                      <a:pt x="13" y="71"/>
                    </a:lnTo>
                    <a:lnTo>
                      <a:pt x="0" y="67"/>
                    </a:lnTo>
                    <a:lnTo>
                      <a:pt x="2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9" name="Freeform 2526"/>
              <p:cNvSpPr>
                <a:spLocks/>
              </p:cNvSpPr>
              <p:nvPr/>
            </p:nvSpPr>
            <p:spPr bwMode="auto">
              <a:xfrm>
                <a:off x="1411" y="1652"/>
                <a:ext cx="5" cy="10"/>
              </a:xfrm>
              <a:custGeom>
                <a:avLst/>
                <a:gdLst>
                  <a:gd name="T0" fmla="*/ 3 w 34"/>
                  <a:gd name="T1" fmla="*/ 0 h 72"/>
                  <a:gd name="T2" fmla="*/ 5 w 34"/>
                  <a:gd name="T3" fmla="*/ 1 h 72"/>
                  <a:gd name="T4" fmla="*/ 2 w 34"/>
                  <a:gd name="T5" fmla="*/ 10 h 72"/>
                  <a:gd name="T6" fmla="*/ 0 w 34"/>
                  <a:gd name="T7" fmla="*/ 9 h 72"/>
                  <a:gd name="T8" fmla="*/ 3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1" y="0"/>
                    </a:moveTo>
                    <a:lnTo>
                      <a:pt x="34" y="4"/>
                    </a:lnTo>
                    <a:lnTo>
                      <a:pt x="13" y="72"/>
                    </a:lnTo>
                    <a:lnTo>
                      <a:pt x="0" y="68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0" name="Freeform 2527"/>
              <p:cNvSpPr>
                <a:spLocks/>
              </p:cNvSpPr>
              <p:nvPr/>
            </p:nvSpPr>
            <p:spPr bwMode="auto">
              <a:xfrm>
                <a:off x="1407" y="1662"/>
                <a:ext cx="6" cy="10"/>
              </a:xfrm>
              <a:custGeom>
                <a:avLst/>
                <a:gdLst>
                  <a:gd name="T0" fmla="*/ 4 w 37"/>
                  <a:gd name="T1" fmla="*/ 0 h 70"/>
                  <a:gd name="T2" fmla="*/ 6 w 37"/>
                  <a:gd name="T3" fmla="*/ 1 h 70"/>
                  <a:gd name="T4" fmla="*/ 2 w 37"/>
                  <a:gd name="T5" fmla="*/ 10 h 70"/>
                  <a:gd name="T6" fmla="*/ 0 w 37"/>
                  <a:gd name="T7" fmla="*/ 9 h 70"/>
                  <a:gd name="T8" fmla="*/ 4 w 3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24" y="0"/>
                    </a:moveTo>
                    <a:lnTo>
                      <a:pt x="37" y="4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1" name="Freeform 2528"/>
              <p:cNvSpPr>
                <a:spLocks/>
              </p:cNvSpPr>
              <p:nvPr/>
            </p:nvSpPr>
            <p:spPr bwMode="auto">
              <a:xfrm>
                <a:off x="1404" y="1671"/>
                <a:ext cx="5" cy="10"/>
              </a:xfrm>
              <a:custGeom>
                <a:avLst/>
                <a:gdLst>
                  <a:gd name="T0" fmla="*/ 3 w 38"/>
                  <a:gd name="T1" fmla="*/ 0 h 70"/>
                  <a:gd name="T2" fmla="*/ 5 w 38"/>
                  <a:gd name="T3" fmla="*/ 1 h 70"/>
                  <a:gd name="T4" fmla="*/ 2 w 38"/>
                  <a:gd name="T5" fmla="*/ 10 h 70"/>
                  <a:gd name="T6" fmla="*/ 0 w 38"/>
                  <a:gd name="T7" fmla="*/ 9 h 70"/>
                  <a:gd name="T8" fmla="*/ 3 w 3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25" y="0"/>
                    </a:moveTo>
                    <a:lnTo>
                      <a:pt x="38" y="5"/>
                    </a:lnTo>
                    <a:lnTo>
                      <a:pt x="13" y="70"/>
                    </a:lnTo>
                    <a:lnTo>
                      <a:pt x="0" y="65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2" name="Freeform 2529"/>
              <p:cNvSpPr>
                <a:spLocks/>
              </p:cNvSpPr>
              <p:nvPr/>
            </p:nvSpPr>
            <p:spPr bwMode="auto">
              <a:xfrm>
                <a:off x="1400" y="1680"/>
                <a:ext cx="6" cy="11"/>
              </a:xfrm>
              <a:custGeom>
                <a:avLst/>
                <a:gdLst>
                  <a:gd name="T0" fmla="*/ 4 w 39"/>
                  <a:gd name="T1" fmla="*/ 0 h 71"/>
                  <a:gd name="T2" fmla="*/ 6 w 39"/>
                  <a:gd name="T3" fmla="*/ 1 h 71"/>
                  <a:gd name="T4" fmla="*/ 2 w 39"/>
                  <a:gd name="T5" fmla="*/ 11 h 71"/>
                  <a:gd name="T6" fmla="*/ 0 w 39"/>
                  <a:gd name="T7" fmla="*/ 10 h 71"/>
                  <a:gd name="T8" fmla="*/ 4 w 3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1"/>
                  <a:gd name="T17" fmla="*/ 39 w 3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1">
                    <a:moveTo>
                      <a:pt x="26" y="0"/>
                    </a:moveTo>
                    <a:lnTo>
                      <a:pt x="39" y="5"/>
                    </a:lnTo>
                    <a:lnTo>
                      <a:pt x="12" y="71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3" name="Freeform 2530"/>
              <p:cNvSpPr>
                <a:spLocks/>
              </p:cNvSpPr>
              <p:nvPr/>
            </p:nvSpPr>
            <p:spPr bwMode="auto">
              <a:xfrm>
                <a:off x="1396" y="1690"/>
                <a:ext cx="6" cy="10"/>
              </a:xfrm>
              <a:custGeom>
                <a:avLst/>
                <a:gdLst>
                  <a:gd name="T0" fmla="*/ 4 w 40"/>
                  <a:gd name="T1" fmla="*/ 0 h 69"/>
                  <a:gd name="T2" fmla="*/ 6 w 40"/>
                  <a:gd name="T3" fmla="*/ 1 h 69"/>
                  <a:gd name="T4" fmla="*/ 2 w 40"/>
                  <a:gd name="T5" fmla="*/ 10 h 69"/>
                  <a:gd name="T6" fmla="*/ 0 w 40"/>
                  <a:gd name="T7" fmla="*/ 9 h 69"/>
                  <a:gd name="T8" fmla="*/ 4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28" y="0"/>
                    </a:moveTo>
                    <a:lnTo>
                      <a:pt x="40" y="6"/>
                    </a:lnTo>
                    <a:lnTo>
                      <a:pt x="13" y="69"/>
                    </a:lnTo>
                    <a:lnTo>
                      <a:pt x="0" y="64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4" name="Freeform 2531"/>
              <p:cNvSpPr>
                <a:spLocks/>
              </p:cNvSpPr>
              <p:nvPr/>
            </p:nvSpPr>
            <p:spPr bwMode="auto">
              <a:xfrm>
                <a:off x="1392" y="1699"/>
                <a:ext cx="6" cy="10"/>
              </a:xfrm>
              <a:custGeom>
                <a:avLst/>
                <a:gdLst>
                  <a:gd name="T0" fmla="*/ 4 w 42"/>
                  <a:gd name="T1" fmla="*/ 0 h 68"/>
                  <a:gd name="T2" fmla="*/ 6 w 42"/>
                  <a:gd name="T3" fmla="*/ 1 h 68"/>
                  <a:gd name="T4" fmla="*/ 2 w 42"/>
                  <a:gd name="T5" fmla="*/ 10 h 68"/>
                  <a:gd name="T6" fmla="*/ 0 w 42"/>
                  <a:gd name="T7" fmla="*/ 9 h 68"/>
                  <a:gd name="T8" fmla="*/ 4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"/>
                  <a:gd name="T17" fmla="*/ 42 w 4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">
                    <a:moveTo>
                      <a:pt x="29" y="0"/>
                    </a:moveTo>
                    <a:lnTo>
                      <a:pt x="42" y="5"/>
                    </a:lnTo>
                    <a:lnTo>
                      <a:pt x="12" y="68"/>
                    </a:lnTo>
                    <a:lnTo>
                      <a:pt x="0" y="62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5" name="Freeform 2532"/>
              <p:cNvSpPr>
                <a:spLocks/>
              </p:cNvSpPr>
              <p:nvPr/>
            </p:nvSpPr>
            <p:spPr bwMode="auto">
              <a:xfrm>
                <a:off x="1387" y="1708"/>
                <a:ext cx="7" cy="10"/>
              </a:xfrm>
              <a:custGeom>
                <a:avLst/>
                <a:gdLst>
                  <a:gd name="T0" fmla="*/ 5 w 44"/>
                  <a:gd name="T1" fmla="*/ 0 h 69"/>
                  <a:gd name="T2" fmla="*/ 7 w 44"/>
                  <a:gd name="T3" fmla="*/ 1 h 69"/>
                  <a:gd name="T4" fmla="*/ 2 w 44"/>
                  <a:gd name="T5" fmla="*/ 10 h 69"/>
                  <a:gd name="T6" fmla="*/ 0 w 44"/>
                  <a:gd name="T7" fmla="*/ 9 h 69"/>
                  <a:gd name="T8" fmla="*/ 5 w 4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32" y="0"/>
                    </a:moveTo>
                    <a:lnTo>
                      <a:pt x="44" y="6"/>
                    </a:lnTo>
                    <a:lnTo>
                      <a:pt x="14" y="69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6" name="Freeform 2533"/>
              <p:cNvSpPr>
                <a:spLocks/>
              </p:cNvSpPr>
              <p:nvPr/>
            </p:nvSpPr>
            <p:spPr bwMode="auto">
              <a:xfrm>
                <a:off x="1383" y="1717"/>
                <a:ext cx="6" cy="9"/>
              </a:xfrm>
              <a:custGeom>
                <a:avLst/>
                <a:gdLst>
                  <a:gd name="T0" fmla="*/ 4 w 45"/>
                  <a:gd name="T1" fmla="*/ 0 h 68"/>
                  <a:gd name="T2" fmla="*/ 6 w 45"/>
                  <a:gd name="T3" fmla="*/ 1 h 68"/>
                  <a:gd name="T4" fmla="*/ 2 w 45"/>
                  <a:gd name="T5" fmla="*/ 9 h 68"/>
                  <a:gd name="T6" fmla="*/ 0 w 45"/>
                  <a:gd name="T7" fmla="*/ 8 h 68"/>
                  <a:gd name="T8" fmla="*/ 4 w 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31" y="0"/>
                    </a:moveTo>
                    <a:lnTo>
                      <a:pt x="45" y="6"/>
                    </a:lnTo>
                    <a:lnTo>
                      <a:pt x="12" y="68"/>
                    </a:lnTo>
                    <a:lnTo>
                      <a:pt x="0" y="61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7" name="Freeform 2534"/>
              <p:cNvSpPr>
                <a:spLocks/>
              </p:cNvSpPr>
              <p:nvPr/>
            </p:nvSpPr>
            <p:spPr bwMode="auto">
              <a:xfrm>
                <a:off x="1378" y="1725"/>
                <a:ext cx="7" cy="10"/>
              </a:xfrm>
              <a:custGeom>
                <a:avLst/>
                <a:gdLst>
                  <a:gd name="T0" fmla="*/ 5 w 46"/>
                  <a:gd name="T1" fmla="*/ 0 h 67"/>
                  <a:gd name="T2" fmla="*/ 7 w 46"/>
                  <a:gd name="T3" fmla="*/ 1 h 67"/>
                  <a:gd name="T4" fmla="*/ 2 w 46"/>
                  <a:gd name="T5" fmla="*/ 10 h 67"/>
                  <a:gd name="T6" fmla="*/ 0 w 46"/>
                  <a:gd name="T7" fmla="*/ 9 h 67"/>
                  <a:gd name="T8" fmla="*/ 5 w 4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34" y="0"/>
                    </a:moveTo>
                    <a:lnTo>
                      <a:pt x="46" y="7"/>
                    </a:lnTo>
                    <a:lnTo>
                      <a:pt x="12" y="67"/>
                    </a:lnTo>
                    <a:lnTo>
                      <a:pt x="0" y="60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8" name="Freeform 2535"/>
              <p:cNvSpPr>
                <a:spLocks/>
              </p:cNvSpPr>
              <p:nvPr/>
            </p:nvSpPr>
            <p:spPr bwMode="auto">
              <a:xfrm>
                <a:off x="1373" y="1734"/>
                <a:ext cx="7" cy="9"/>
              </a:xfrm>
              <a:custGeom>
                <a:avLst/>
                <a:gdLst>
                  <a:gd name="T0" fmla="*/ 5 w 48"/>
                  <a:gd name="T1" fmla="*/ 0 h 66"/>
                  <a:gd name="T2" fmla="*/ 7 w 48"/>
                  <a:gd name="T3" fmla="*/ 1 h 66"/>
                  <a:gd name="T4" fmla="*/ 2 w 48"/>
                  <a:gd name="T5" fmla="*/ 9 h 66"/>
                  <a:gd name="T6" fmla="*/ 0 w 48"/>
                  <a:gd name="T7" fmla="*/ 8 h 66"/>
                  <a:gd name="T8" fmla="*/ 5 w 4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36" y="0"/>
                    </a:moveTo>
                    <a:lnTo>
                      <a:pt x="48" y="7"/>
                    </a:lnTo>
                    <a:lnTo>
                      <a:pt x="13" y="66"/>
                    </a:lnTo>
                    <a:lnTo>
                      <a:pt x="0" y="59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9" name="Freeform 2536"/>
              <p:cNvSpPr>
                <a:spLocks/>
              </p:cNvSpPr>
              <p:nvPr/>
            </p:nvSpPr>
            <p:spPr bwMode="auto">
              <a:xfrm>
                <a:off x="1368" y="1742"/>
                <a:ext cx="7" cy="10"/>
              </a:xfrm>
              <a:custGeom>
                <a:avLst/>
                <a:gdLst>
                  <a:gd name="T0" fmla="*/ 5 w 48"/>
                  <a:gd name="T1" fmla="*/ 0 h 67"/>
                  <a:gd name="T2" fmla="*/ 7 w 48"/>
                  <a:gd name="T3" fmla="*/ 1 h 67"/>
                  <a:gd name="T4" fmla="*/ 2 w 48"/>
                  <a:gd name="T5" fmla="*/ 10 h 67"/>
                  <a:gd name="T6" fmla="*/ 0 w 48"/>
                  <a:gd name="T7" fmla="*/ 9 h 67"/>
                  <a:gd name="T8" fmla="*/ 5 w 4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35" y="0"/>
                    </a:moveTo>
                    <a:lnTo>
                      <a:pt x="48" y="7"/>
                    </a:lnTo>
                    <a:lnTo>
                      <a:pt x="11" y="67"/>
                    </a:lnTo>
                    <a:lnTo>
                      <a:pt x="0" y="58"/>
                    </a:lnTo>
                    <a:lnTo>
                      <a:pt x="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0" name="Freeform 2537"/>
              <p:cNvSpPr>
                <a:spLocks/>
              </p:cNvSpPr>
              <p:nvPr/>
            </p:nvSpPr>
            <p:spPr bwMode="auto">
              <a:xfrm>
                <a:off x="1362" y="1751"/>
                <a:ext cx="7" cy="9"/>
              </a:xfrm>
              <a:custGeom>
                <a:avLst/>
                <a:gdLst>
                  <a:gd name="T0" fmla="*/ 5 w 49"/>
                  <a:gd name="T1" fmla="*/ 0 h 66"/>
                  <a:gd name="T2" fmla="*/ 7 w 49"/>
                  <a:gd name="T3" fmla="*/ 1 h 66"/>
                  <a:gd name="T4" fmla="*/ 2 w 49"/>
                  <a:gd name="T5" fmla="*/ 9 h 66"/>
                  <a:gd name="T6" fmla="*/ 0 w 49"/>
                  <a:gd name="T7" fmla="*/ 8 h 66"/>
                  <a:gd name="T8" fmla="*/ 5 w 4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6"/>
                  <a:gd name="T17" fmla="*/ 49 w 4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6">
                    <a:moveTo>
                      <a:pt x="38" y="0"/>
                    </a:moveTo>
                    <a:lnTo>
                      <a:pt x="49" y="9"/>
                    </a:lnTo>
                    <a:lnTo>
                      <a:pt x="11" y="66"/>
                    </a:lnTo>
                    <a:lnTo>
                      <a:pt x="0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1" name="Freeform 2538"/>
              <p:cNvSpPr>
                <a:spLocks/>
              </p:cNvSpPr>
              <p:nvPr/>
            </p:nvSpPr>
            <p:spPr bwMode="auto">
              <a:xfrm>
                <a:off x="1357" y="1759"/>
                <a:ext cx="7" cy="9"/>
              </a:xfrm>
              <a:custGeom>
                <a:avLst/>
                <a:gdLst>
                  <a:gd name="T0" fmla="*/ 5 w 51"/>
                  <a:gd name="T1" fmla="*/ 0 h 64"/>
                  <a:gd name="T2" fmla="*/ 7 w 51"/>
                  <a:gd name="T3" fmla="*/ 1 h 64"/>
                  <a:gd name="T4" fmla="*/ 2 w 51"/>
                  <a:gd name="T5" fmla="*/ 9 h 64"/>
                  <a:gd name="T6" fmla="*/ 0 w 51"/>
                  <a:gd name="T7" fmla="*/ 8 h 64"/>
                  <a:gd name="T8" fmla="*/ 5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0" y="0"/>
                    </a:moveTo>
                    <a:lnTo>
                      <a:pt x="51" y="7"/>
                    </a:lnTo>
                    <a:lnTo>
                      <a:pt x="12" y="64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2" name="Freeform 2539"/>
              <p:cNvSpPr>
                <a:spLocks/>
              </p:cNvSpPr>
              <p:nvPr/>
            </p:nvSpPr>
            <p:spPr bwMode="auto">
              <a:xfrm>
                <a:off x="1351" y="1767"/>
                <a:ext cx="7" cy="9"/>
              </a:xfrm>
              <a:custGeom>
                <a:avLst/>
                <a:gdLst>
                  <a:gd name="T0" fmla="*/ 5 w 52"/>
                  <a:gd name="T1" fmla="*/ 0 h 64"/>
                  <a:gd name="T2" fmla="*/ 7 w 52"/>
                  <a:gd name="T3" fmla="*/ 1 h 64"/>
                  <a:gd name="T4" fmla="*/ 1 w 52"/>
                  <a:gd name="T5" fmla="*/ 9 h 64"/>
                  <a:gd name="T6" fmla="*/ 0 w 52"/>
                  <a:gd name="T7" fmla="*/ 8 h 64"/>
                  <a:gd name="T8" fmla="*/ 5 w 5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40" y="0"/>
                    </a:moveTo>
                    <a:lnTo>
                      <a:pt x="52" y="8"/>
                    </a:lnTo>
                    <a:lnTo>
                      <a:pt x="11" y="64"/>
                    </a:lnTo>
                    <a:lnTo>
                      <a:pt x="0" y="55"/>
                    </a:lnTo>
                    <a:lnTo>
                      <a:pt x="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3" name="Freeform 2540"/>
              <p:cNvSpPr>
                <a:spLocks/>
              </p:cNvSpPr>
              <p:nvPr/>
            </p:nvSpPr>
            <p:spPr bwMode="auto">
              <a:xfrm>
                <a:off x="1345" y="1775"/>
                <a:ext cx="8" cy="9"/>
              </a:xfrm>
              <a:custGeom>
                <a:avLst/>
                <a:gdLst>
                  <a:gd name="T0" fmla="*/ 6 w 53"/>
                  <a:gd name="T1" fmla="*/ 0 h 63"/>
                  <a:gd name="T2" fmla="*/ 8 w 53"/>
                  <a:gd name="T3" fmla="*/ 1 h 63"/>
                  <a:gd name="T4" fmla="*/ 2 w 53"/>
                  <a:gd name="T5" fmla="*/ 9 h 63"/>
                  <a:gd name="T6" fmla="*/ 0 w 53"/>
                  <a:gd name="T7" fmla="*/ 8 h 63"/>
                  <a:gd name="T8" fmla="*/ 6 w 5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42" y="0"/>
                    </a:moveTo>
                    <a:lnTo>
                      <a:pt x="53" y="9"/>
                    </a:lnTo>
                    <a:lnTo>
                      <a:pt x="12" y="63"/>
                    </a:lnTo>
                    <a:lnTo>
                      <a:pt x="0" y="55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4" name="Freeform 2541"/>
              <p:cNvSpPr>
                <a:spLocks/>
              </p:cNvSpPr>
              <p:nvPr/>
            </p:nvSpPr>
            <p:spPr bwMode="auto">
              <a:xfrm>
                <a:off x="1339" y="1783"/>
                <a:ext cx="8" cy="9"/>
              </a:xfrm>
              <a:custGeom>
                <a:avLst/>
                <a:gdLst>
                  <a:gd name="T0" fmla="*/ 6 w 54"/>
                  <a:gd name="T1" fmla="*/ 0 h 62"/>
                  <a:gd name="T2" fmla="*/ 8 w 54"/>
                  <a:gd name="T3" fmla="*/ 1 h 62"/>
                  <a:gd name="T4" fmla="*/ 1 w 54"/>
                  <a:gd name="T5" fmla="*/ 9 h 62"/>
                  <a:gd name="T6" fmla="*/ 0 w 54"/>
                  <a:gd name="T7" fmla="*/ 8 h 62"/>
                  <a:gd name="T8" fmla="*/ 6 w 5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42" y="0"/>
                    </a:moveTo>
                    <a:lnTo>
                      <a:pt x="54" y="8"/>
                    </a:lnTo>
                    <a:lnTo>
                      <a:pt x="10" y="62"/>
                    </a:lnTo>
                    <a:lnTo>
                      <a:pt x="0" y="53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5" name="Freeform 2542"/>
              <p:cNvSpPr>
                <a:spLocks/>
              </p:cNvSpPr>
              <p:nvPr/>
            </p:nvSpPr>
            <p:spPr bwMode="auto">
              <a:xfrm>
                <a:off x="1333" y="1790"/>
                <a:ext cx="7" cy="9"/>
              </a:xfrm>
              <a:custGeom>
                <a:avLst/>
                <a:gdLst>
                  <a:gd name="T0" fmla="*/ 6 w 55"/>
                  <a:gd name="T1" fmla="*/ 0 h 63"/>
                  <a:gd name="T2" fmla="*/ 7 w 55"/>
                  <a:gd name="T3" fmla="*/ 1 h 63"/>
                  <a:gd name="T4" fmla="*/ 1 w 55"/>
                  <a:gd name="T5" fmla="*/ 9 h 63"/>
                  <a:gd name="T6" fmla="*/ 0 w 55"/>
                  <a:gd name="T7" fmla="*/ 7 h 63"/>
                  <a:gd name="T8" fmla="*/ 6 w 5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45" y="0"/>
                    </a:moveTo>
                    <a:lnTo>
                      <a:pt x="55" y="9"/>
                    </a:lnTo>
                    <a:lnTo>
                      <a:pt x="11" y="63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6" name="Freeform 2543"/>
              <p:cNvSpPr>
                <a:spLocks/>
              </p:cNvSpPr>
              <p:nvPr/>
            </p:nvSpPr>
            <p:spPr bwMode="auto">
              <a:xfrm>
                <a:off x="1326" y="1798"/>
                <a:ext cx="8" cy="9"/>
              </a:xfrm>
              <a:custGeom>
                <a:avLst/>
                <a:gdLst>
                  <a:gd name="T0" fmla="*/ 6 w 56"/>
                  <a:gd name="T1" fmla="*/ 0 h 62"/>
                  <a:gd name="T2" fmla="*/ 8 w 56"/>
                  <a:gd name="T3" fmla="*/ 2 h 62"/>
                  <a:gd name="T4" fmla="*/ 1 w 56"/>
                  <a:gd name="T5" fmla="*/ 9 h 62"/>
                  <a:gd name="T6" fmla="*/ 0 w 56"/>
                  <a:gd name="T7" fmla="*/ 8 h 62"/>
                  <a:gd name="T8" fmla="*/ 6 w 5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45" y="0"/>
                    </a:moveTo>
                    <a:lnTo>
                      <a:pt x="56" y="11"/>
                    </a:lnTo>
                    <a:lnTo>
                      <a:pt x="10" y="6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7" name="Freeform 2544"/>
              <p:cNvSpPr>
                <a:spLocks/>
              </p:cNvSpPr>
              <p:nvPr/>
            </p:nvSpPr>
            <p:spPr bwMode="auto">
              <a:xfrm>
                <a:off x="1319" y="1805"/>
                <a:ext cx="9" cy="9"/>
              </a:xfrm>
              <a:custGeom>
                <a:avLst/>
                <a:gdLst>
                  <a:gd name="T0" fmla="*/ 7 w 57"/>
                  <a:gd name="T1" fmla="*/ 0 h 60"/>
                  <a:gd name="T2" fmla="*/ 9 w 57"/>
                  <a:gd name="T3" fmla="*/ 2 h 60"/>
                  <a:gd name="T4" fmla="*/ 2 w 57"/>
                  <a:gd name="T5" fmla="*/ 9 h 60"/>
                  <a:gd name="T6" fmla="*/ 0 w 57"/>
                  <a:gd name="T7" fmla="*/ 8 h 60"/>
                  <a:gd name="T8" fmla="*/ 7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47" y="0"/>
                    </a:moveTo>
                    <a:lnTo>
                      <a:pt x="57" y="10"/>
                    </a:lnTo>
                    <a:lnTo>
                      <a:pt x="10" y="60"/>
                    </a:lnTo>
                    <a:lnTo>
                      <a:pt x="0" y="50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8" name="Freeform 2545"/>
              <p:cNvSpPr>
                <a:spLocks/>
              </p:cNvSpPr>
              <p:nvPr/>
            </p:nvSpPr>
            <p:spPr bwMode="auto">
              <a:xfrm>
                <a:off x="1313" y="1812"/>
                <a:ext cx="8" cy="9"/>
              </a:xfrm>
              <a:custGeom>
                <a:avLst/>
                <a:gdLst>
                  <a:gd name="T0" fmla="*/ 7 w 58"/>
                  <a:gd name="T1" fmla="*/ 0 h 60"/>
                  <a:gd name="T2" fmla="*/ 8 w 58"/>
                  <a:gd name="T3" fmla="*/ 2 h 60"/>
                  <a:gd name="T4" fmla="*/ 1 w 58"/>
                  <a:gd name="T5" fmla="*/ 9 h 60"/>
                  <a:gd name="T6" fmla="*/ 0 w 58"/>
                  <a:gd name="T7" fmla="*/ 7 h 60"/>
                  <a:gd name="T8" fmla="*/ 7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48" y="0"/>
                    </a:moveTo>
                    <a:lnTo>
                      <a:pt x="58" y="10"/>
                    </a:lnTo>
                    <a:lnTo>
                      <a:pt x="10" y="60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9" name="Freeform 2546"/>
              <p:cNvSpPr>
                <a:spLocks/>
              </p:cNvSpPr>
              <p:nvPr/>
            </p:nvSpPr>
            <p:spPr bwMode="auto">
              <a:xfrm>
                <a:off x="1306" y="1819"/>
                <a:ext cx="8" cy="9"/>
              </a:xfrm>
              <a:custGeom>
                <a:avLst/>
                <a:gdLst>
                  <a:gd name="T0" fmla="*/ 7 w 59"/>
                  <a:gd name="T1" fmla="*/ 0 h 59"/>
                  <a:gd name="T2" fmla="*/ 8 w 59"/>
                  <a:gd name="T3" fmla="*/ 2 h 59"/>
                  <a:gd name="T4" fmla="*/ 1 w 59"/>
                  <a:gd name="T5" fmla="*/ 9 h 59"/>
                  <a:gd name="T6" fmla="*/ 0 w 59"/>
                  <a:gd name="T7" fmla="*/ 7 h 59"/>
                  <a:gd name="T8" fmla="*/ 7 w 5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49" y="0"/>
                    </a:moveTo>
                    <a:lnTo>
                      <a:pt x="59" y="11"/>
                    </a:lnTo>
                    <a:lnTo>
                      <a:pt x="9" y="59"/>
                    </a:lnTo>
                    <a:lnTo>
                      <a:pt x="0" y="48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0" name="Freeform 2547"/>
              <p:cNvSpPr>
                <a:spLocks/>
              </p:cNvSpPr>
              <p:nvPr/>
            </p:nvSpPr>
            <p:spPr bwMode="auto">
              <a:xfrm>
                <a:off x="1298" y="1826"/>
                <a:ext cx="9" cy="9"/>
              </a:xfrm>
              <a:custGeom>
                <a:avLst/>
                <a:gdLst>
                  <a:gd name="T0" fmla="*/ 8 w 59"/>
                  <a:gd name="T1" fmla="*/ 0 h 58"/>
                  <a:gd name="T2" fmla="*/ 9 w 59"/>
                  <a:gd name="T3" fmla="*/ 2 h 58"/>
                  <a:gd name="T4" fmla="*/ 1 w 59"/>
                  <a:gd name="T5" fmla="*/ 9 h 58"/>
                  <a:gd name="T6" fmla="*/ 0 w 59"/>
                  <a:gd name="T7" fmla="*/ 7 h 58"/>
                  <a:gd name="T8" fmla="*/ 8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0" y="0"/>
                    </a:moveTo>
                    <a:lnTo>
                      <a:pt x="59" y="11"/>
                    </a:lnTo>
                    <a:lnTo>
                      <a:pt x="9" y="58"/>
                    </a:lnTo>
                    <a:lnTo>
                      <a:pt x="0" y="47"/>
                    </a:lnTo>
                    <a:lnTo>
                      <a:pt x="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1" name="Freeform 2548"/>
              <p:cNvSpPr>
                <a:spLocks/>
              </p:cNvSpPr>
              <p:nvPr/>
            </p:nvSpPr>
            <p:spPr bwMode="auto">
              <a:xfrm>
                <a:off x="1291" y="1833"/>
                <a:ext cx="9" cy="8"/>
              </a:xfrm>
              <a:custGeom>
                <a:avLst/>
                <a:gdLst>
                  <a:gd name="T0" fmla="*/ 8 w 60"/>
                  <a:gd name="T1" fmla="*/ 0 h 57"/>
                  <a:gd name="T2" fmla="*/ 9 w 60"/>
                  <a:gd name="T3" fmla="*/ 2 h 57"/>
                  <a:gd name="T4" fmla="*/ 1 w 60"/>
                  <a:gd name="T5" fmla="*/ 8 h 57"/>
                  <a:gd name="T6" fmla="*/ 0 w 60"/>
                  <a:gd name="T7" fmla="*/ 6 h 57"/>
                  <a:gd name="T8" fmla="*/ 8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51" y="0"/>
                    </a:moveTo>
                    <a:lnTo>
                      <a:pt x="60" y="11"/>
                    </a:lnTo>
                    <a:lnTo>
                      <a:pt x="9" y="57"/>
                    </a:lnTo>
                    <a:lnTo>
                      <a:pt x="0" y="45"/>
                    </a:ln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2" name="Freeform 2549"/>
              <p:cNvSpPr>
                <a:spLocks/>
              </p:cNvSpPr>
              <p:nvPr/>
            </p:nvSpPr>
            <p:spPr bwMode="auto">
              <a:xfrm>
                <a:off x="1284" y="1839"/>
                <a:ext cx="8" cy="8"/>
              </a:xfrm>
              <a:custGeom>
                <a:avLst/>
                <a:gdLst>
                  <a:gd name="T0" fmla="*/ 7 w 62"/>
                  <a:gd name="T1" fmla="*/ 0 h 55"/>
                  <a:gd name="T2" fmla="*/ 8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7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2"/>
                    </a:lnTo>
                    <a:lnTo>
                      <a:pt x="9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3" name="Freeform 2550"/>
              <p:cNvSpPr>
                <a:spLocks/>
              </p:cNvSpPr>
              <p:nvPr/>
            </p:nvSpPr>
            <p:spPr bwMode="auto">
              <a:xfrm>
                <a:off x="1276" y="1846"/>
                <a:ext cx="9" cy="8"/>
              </a:xfrm>
              <a:custGeom>
                <a:avLst/>
                <a:gdLst>
                  <a:gd name="T0" fmla="*/ 8 w 62"/>
                  <a:gd name="T1" fmla="*/ 0 h 55"/>
                  <a:gd name="T2" fmla="*/ 9 w 62"/>
                  <a:gd name="T3" fmla="*/ 2 h 55"/>
                  <a:gd name="T4" fmla="*/ 1 w 62"/>
                  <a:gd name="T5" fmla="*/ 8 h 55"/>
                  <a:gd name="T6" fmla="*/ 0 w 62"/>
                  <a:gd name="T7" fmla="*/ 6 h 55"/>
                  <a:gd name="T8" fmla="*/ 8 w 6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53" y="0"/>
                    </a:moveTo>
                    <a:lnTo>
                      <a:pt x="62" y="11"/>
                    </a:lnTo>
                    <a:lnTo>
                      <a:pt x="8" y="55"/>
                    </a:lnTo>
                    <a:lnTo>
                      <a:pt x="0" y="44"/>
                    </a:lnTo>
                    <a:lnTo>
                      <a:pt x="5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4" name="Freeform 2551"/>
              <p:cNvSpPr>
                <a:spLocks/>
              </p:cNvSpPr>
              <p:nvPr/>
            </p:nvSpPr>
            <p:spPr bwMode="auto">
              <a:xfrm>
                <a:off x="1268" y="1852"/>
                <a:ext cx="9" cy="8"/>
              </a:xfrm>
              <a:custGeom>
                <a:avLst/>
                <a:gdLst>
                  <a:gd name="T0" fmla="*/ 8 w 63"/>
                  <a:gd name="T1" fmla="*/ 0 h 53"/>
                  <a:gd name="T2" fmla="*/ 9 w 63"/>
                  <a:gd name="T3" fmla="*/ 2 h 53"/>
                  <a:gd name="T4" fmla="*/ 1 w 63"/>
                  <a:gd name="T5" fmla="*/ 8 h 53"/>
                  <a:gd name="T6" fmla="*/ 0 w 63"/>
                  <a:gd name="T7" fmla="*/ 6 h 53"/>
                  <a:gd name="T8" fmla="*/ 8 w 6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55" y="0"/>
                    </a:moveTo>
                    <a:lnTo>
                      <a:pt x="63" y="11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5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5" name="Freeform 2552"/>
              <p:cNvSpPr>
                <a:spLocks/>
              </p:cNvSpPr>
              <p:nvPr/>
            </p:nvSpPr>
            <p:spPr bwMode="auto">
              <a:xfrm>
                <a:off x="1260" y="1858"/>
                <a:ext cx="9" cy="7"/>
              </a:xfrm>
              <a:custGeom>
                <a:avLst/>
                <a:gdLst>
                  <a:gd name="T0" fmla="*/ 8 w 65"/>
                  <a:gd name="T1" fmla="*/ 0 h 52"/>
                  <a:gd name="T2" fmla="*/ 9 w 65"/>
                  <a:gd name="T3" fmla="*/ 1 h 52"/>
                  <a:gd name="T4" fmla="*/ 1 w 65"/>
                  <a:gd name="T5" fmla="*/ 7 h 52"/>
                  <a:gd name="T6" fmla="*/ 0 w 65"/>
                  <a:gd name="T7" fmla="*/ 5 h 52"/>
                  <a:gd name="T8" fmla="*/ 8 w 6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56" y="0"/>
                    </a:moveTo>
                    <a:lnTo>
                      <a:pt x="65" y="11"/>
                    </a:lnTo>
                    <a:lnTo>
                      <a:pt x="9" y="5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6" name="Freeform 2553"/>
              <p:cNvSpPr>
                <a:spLocks/>
              </p:cNvSpPr>
              <p:nvPr/>
            </p:nvSpPr>
            <p:spPr bwMode="auto">
              <a:xfrm>
                <a:off x="1252" y="1864"/>
                <a:ext cx="9" cy="7"/>
              </a:xfrm>
              <a:custGeom>
                <a:avLst/>
                <a:gdLst>
                  <a:gd name="T0" fmla="*/ 8 w 65"/>
                  <a:gd name="T1" fmla="*/ 0 h 51"/>
                  <a:gd name="T2" fmla="*/ 9 w 65"/>
                  <a:gd name="T3" fmla="*/ 2 h 51"/>
                  <a:gd name="T4" fmla="*/ 1 w 65"/>
                  <a:gd name="T5" fmla="*/ 7 h 51"/>
                  <a:gd name="T6" fmla="*/ 0 w 65"/>
                  <a:gd name="T7" fmla="*/ 5 h 51"/>
                  <a:gd name="T8" fmla="*/ 8 w 6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56" y="0"/>
                    </a:moveTo>
                    <a:lnTo>
                      <a:pt x="65" y="12"/>
                    </a:lnTo>
                    <a:lnTo>
                      <a:pt x="8" y="51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7" name="Freeform 2554"/>
              <p:cNvSpPr>
                <a:spLocks/>
              </p:cNvSpPr>
              <p:nvPr/>
            </p:nvSpPr>
            <p:spPr bwMode="auto">
              <a:xfrm>
                <a:off x="1244" y="1869"/>
                <a:ext cx="9" cy="7"/>
              </a:xfrm>
              <a:custGeom>
                <a:avLst/>
                <a:gdLst>
                  <a:gd name="T0" fmla="*/ 8 w 66"/>
                  <a:gd name="T1" fmla="*/ 0 h 49"/>
                  <a:gd name="T2" fmla="*/ 9 w 66"/>
                  <a:gd name="T3" fmla="*/ 2 h 49"/>
                  <a:gd name="T4" fmla="*/ 1 w 66"/>
                  <a:gd name="T5" fmla="*/ 7 h 49"/>
                  <a:gd name="T6" fmla="*/ 0 w 66"/>
                  <a:gd name="T7" fmla="*/ 5 h 49"/>
                  <a:gd name="T8" fmla="*/ 8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58" y="0"/>
                    </a:moveTo>
                    <a:lnTo>
                      <a:pt x="66" y="1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8" name="Freeform 2555"/>
              <p:cNvSpPr>
                <a:spLocks/>
              </p:cNvSpPr>
              <p:nvPr/>
            </p:nvSpPr>
            <p:spPr bwMode="auto">
              <a:xfrm>
                <a:off x="1236" y="1875"/>
                <a:ext cx="9" cy="7"/>
              </a:xfrm>
              <a:custGeom>
                <a:avLst/>
                <a:gdLst>
                  <a:gd name="T0" fmla="*/ 8 w 66"/>
                  <a:gd name="T1" fmla="*/ 0 h 48"/>
                  <a:gd name="T2" fmla="*/ 9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8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8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9" name="Freeform 2556"/>
              <p:cNvSpPr>
                <a:spLocks/>
              </p:cNvSpPr>
              <p:nvPr/>
            </p:nvSpPr>
            <p:spPr bwMode="auto">
              <a:xfrm>
                <a:off x="1227" y="1880"/>
                <a:ext cx="10" cy="7"/>
              </a:xfrm>
              <a:custGeom>
                <a:avLst/>
                <a:gdLst>
                  <a:gd name="T0" fmla="*/ 9 w 66"/>
                  <a:gd name="T1" fmla="*/ 0 h 48"/>
                  <a:gd name="T2" fmla="*/ 10 w 66"/>
                  <a:gd name="T3" fmla="*/ 2 h 48"/>
                  <a:gd name="T4" fmla="*/ 1 w 66"/>
                  <a:gd name="T5" fmla="*/ 7 h 48"/>
                  <a:gd name="T6" fmla="*/ 0 w 66"/>
                  <a:gd name="T7" fmla="*/ 5 h 48"/>
                  <a:gd name="T8" fmla="*/ 9 w 6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59" y="0"/>
                    </a:moveTo>
                    <a:lnTo>
                      <a:pt x="66" y="12"/>
                    </a:lnTo>
                    <a:lnTo>
                      <a:pt x="7" y="48"/>
                    </a:lnTo>
                    <a:lnTo>
                      <a:pt x="0" y="36"/>
                    </a:lnTo>
                    <a:lnTo>
                      <a:pt x="5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0" name="Freeform 2557"/>
              <p:cNvSpPr>
                <a:spLocks/>
              </p:cNvSpPr>
              <p:nvPr/>
            </p:nvSpPr>
            <p:spPr bwMode="auto">
              <a:xfrm>
                <a:off x="1219" y="1885"/>
                <a:ext cx="9" cy="7"/>
              </a:xfrm>
              <a:custGeom>
                <a:avLst/>
                <a:gdLst>
                  <a:gd name="T0" fmla="*/ 8 w 67"/>
                  <a:gd name="T1" fmla="*/ 0 h 46"/>
                  <a:gd name="T2" fmla="*/ 9 w 67"/>
                  <a:gd name="T3" fmla="*/ 2 h 46"/>
                  <a:gd name="T4" fmla="*/ 1 w 67"/>
                  <a:gd name="T5" fmla="*/ 7 h 46"/>
                  <a:gd name="T6" fmla="*/ 0 w 67"/>
                  <a:gd name="T7" fmla="*/ 5 h 46"/>
                  <a:gd name="T8" fmla="*/ 8 w 6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0" y="0"/>
                    </a:moveTo>
                    <a:lnTo>
                      <a:pt x="67" y="12"/>
                    </a:lnTo>
                    <a:lnTo>
                      <a:pt x="7" y="46"/>
                    </a:lnTo>
                    <a:lnTo>
                      <a:pt x="0" y="34"/>
                    </a:lnTo>
                    <a:lnTo>
                      <a:pt x="6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1" name="Freeform 2558"/>
              <p:cNvSpPr>
                <a:spLocks/>
              </p:cNvSpPr>
              <p:nvPr/>
            </p:nvSpPr>
            <p:spPr bwMode="auto">
              <a:xfrm>
                <a:off x="1210" y="1890"/>
                <a:ext cx="10" cy="6"/>
              </a:xfrm>
              <a:custGeom>
                <a:avLst/>
                <a:gdLst>
                  <a:gd name="T0" fmla="*/ 9 w 69"/>
                  <a:gd name="T1" fmla="*/ 0 h 45"/>
                  <a:gd name="T2" fmla="*/ 10 w 69"/>
                  <a:gd name="T3" fmla="*/ 2 h 45"/>
                  <a:gd name="T4" fmla="*/ 1 w 69"/>
                  <a:gd name="T5" fmla="*/ 6 h 45"/>
                  <a:gd name="T6" fmla="*/ 0 w 69"/>
                  <a:gd name="T7" fmla="*/ 4 h 45"/>
                  <a:gd name="T8" fmla="*/ 9 w 6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5"/>
                  <a:gd name="T17" fmla="*/ 69 w 6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5">
                    <a:moveTo>
                      <a:pt x="62" y="0"/>
                    </a:moveTo>
                    <a:lnTo>
                      <a:pt x="69" y="12"/>
                    </a:lnTo>
                    <a:lnTo>
                      <a:pt x="6" y="45"/>
                    </a:lnTo>
                    <a:lnTo>
                      <a:pt x="0" y="31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2" name="Freeform 2559"/>
              <p:cNvSpPr>
                <a:spLocks/>
              </p:cNvSpPr>
              <p:nvPr/>
            </p:nvSpPr>
            <p:spPr bwMode="auto">
              <a:xfrm>
                <a:off x="1201" y="1894"/>
                <a:ext cx="10" cy="7"/>
              </a:xfrm>
              <a:custGeom>
                <a:avLst/>
                <a:gdLst>
                  <a:gd name="T0" fmla="*/ 9 w 68"/>
                  <a:gd name="T1" fmla="*/ 0 h 44"/>
                  <a:gd name="T2" fmla="*/ 10 w 68"/>
                  <a:gd name="T3" fmla="*/ 2 h 44"/>
                  <a:gd name="T4" fmla="*/ 1 w 68"/>
                  <a:gd name="T5" fmla="*/ 7 h 44"/>
                  <a:gd name="T6" fmla="*/ 0 w 68"/>
                  <a:gd name="T7" fmla="*/ 5 h 44"/>
                  <a:gd name="T8" fmla="*/ 9 w 6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2" y="0"/>
                    </a:moveTo>
                    <a:lnTo>
                      <a:pt x="68" y="14"/>
                    </a:lnTo>
                    <a:lnTo>
                      <a:pt x="6" y="44"/>
                    </a:lnTo>
                    <a:lnTo>
                      <a:pt x="0" y="32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3" name="Freeform 2560"/>
              <p:cNvSpPr>
                <a:spLocks/>
              </p:cNvSpPr>
              <p:nvPr/>
            </p:nvSpPr>
            <p:spPr bwMode="auto">
              <a:xfrm>
                <a:off x="1192" y="1899"/>
                <a:ext cx="10" cy="6"/>
              </a:xfrm>
              <a:custGeom>
                <a:avLst/>
                <a:gdLst>
                  <a:gd name="T0" fmla="*/ 9 w 68"/>
                  <a:gd name="T1" fmla="*/ 0 h 42"/>
                  <a:gd name="T2" fmla="*/ 10 w 68"/>
                  <a:gd name="T3" fmla="*/ 2 h 42"/>
                  <a:gd name="T4" fmla="*/ 1 w 68"/>
                  <a:gd name="T5" fmla="*/ 6 h 42"/>
                  <a:gd name="T6" fmla="*/ 0 w 68"/>
                  <a:gd name="T7" fmla="*/ 4 h 42"/>
                  <a:gd name="T8" fmla="*/ 9 w 6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2" y="0"/>
                    </a:moveTo>
                    <a:lnTo>
                      <a:pt x="68" y="12"/>
                    </a:lnTo>
                    <a:lnTo>
                      <a:pt x="6" y="42"/>
                    </a:lnTo>
                    <a:lnTo>
                      <a:pt x="0" y="28"/>
                    </a:lnTo>
                    <a:lnTo>
                      <a:pt x="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4" name="Freeform 2561"/>
              <p:cNvSpPr>
                <a:spLocks/>
              </p:cNvSpPr>
              <p:nvPr/>
            </p:nvSpPr>
            <p:spPr bwMode="auto">
              <a:xfrm>
                <a:off x="1183" y="1903"/>
                <a:ext cx="10" cy="6"/>
              </a:xfrm>
              <a:custGeom>
                <a:avLst/>
                <a:gdLst>
                  <a:gd name="T0" fmla="*/ 9 w 71"/>
                  <a:gd name="T1" fmla="*/ 0 h 41"/>
                  <a:gd name="T2" fmla="*/ 10 w 71"/>
                  <a:gd name="T3" fmla="*/ 2 h 41"/>
                  <a:gd name="T4" fmla="*/ 1 w 71"/>
                  <a:gd name="T5" fmla="*/ 6 h 41"/>
                  <a:gd name="T6" fmla="*/ 0 w 71"/>
                  <a:gd name="T7" fmla="*/ 4 h 41"/>
                  <a:gd name="T8" fmla="*/ 9 w 7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1"/>
                  <a:gd name="T17" fmla="*/ 71 w 7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1">
                    <a:moveTo>
                      <a:pt x="65" y="0"/>
                    </a:moveTo>
                    <a:lnTo>
                      <a:pt x="71" y="14"/>
                    </a:lnTo>
                    <a:lnTo>
                      <a:pt x="7" y="41"/>
                    </a:lnTo>
                    <a:lnTo>
                      <a:pt x="0" y="29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5" name="Freeform 2562"/>
              <p:cNvSpPr>
                <a:spLocks/>
              </p:cNvSpPr>
              <p:nvPr/>
            </p:nvSpPr>
            <p:spPr bwMode="auto">
              <a:xfrm>
                <a:off x="1174" y="1907"/>
                <a:ext cx="10" cy="6"/>
              </a:xfrm>
              <a:custGeom>
                <a:avLst/>
                <a:gdLst>
                  <a:gd name="T0" fmla="*/ 9 w 71"/>
                  <a:gd name="T1" fmla="*/ 0 h 39"/>
                  <a:gd name="T2" fmla="*/ 10 w 71"/>
                  <a:gd name="T3" fmla="*/ 2 h 39"/>
                  <a:gd name="T4" fmla="*/ 1 w 71"/>
                  <a:gd name="T5" fmla="*/ 6 h 39"/>
                  <a:gd name="T6" fmla="*/ 0 w 71"/>
                  <a:gd name="T7" fmla="*/ 4 h 39"/>
                  <a:gd name="T8" fmla="*/ 9 w 7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64" y="0"/>
                    </a:moveTo>
                    <a:lnTo>
                      <a:pt x="71" y="12"/>
                    </a:lnTo>
                    <a:lnTo>
                      <a:pt x="5" y="39"/>
                    </a:lnTo>
                    <a:lnTo>
                      <a:pt x="0" y="2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6" name="Freeform 2563"/>
              <p:cNvSpPr>
                <a:spLocks/>
              </p:cNvSpPr>
              <p:nvPr/>
            </p:nvSpPr>
            <p:spPr bwMode="auto">
              <a:xfrm>
                <a:off x="1164" y="1911"/>
                <a:ext cx="10" cy="5"/>
              </a:xfrm>
              <a:custGeom>
                <a:avLst/>
                <a:gdLst>
                  <a:gd name="T0" fmla="*/ 9 w 70"/>
                  <a:gd name="T1" fmla="*/ 0 h 38"/>
                  <a:gd name="T2" fmla="*/ 10 w 70"/>
                  <a:gd name="T3" fmla="*/ 2 h 38"/>
                  <a:gd name="T4" fmla="*/ 1 w 70"/>
                  <a:gd name="T5" fmla="*/ 5 h 38"/>
                  <a:gd name="T6" fmla="*/ 0 w 70"/>
                  <a:gd name="T7" fmla="*/ 3 h 38"/>
                  <a:gd name="T8" fmla="*/ 9 w 7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65" y="0"/>
                    </a:moveTo>
                    <a:lnTo>
                      <a:pt x="70" y="13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7" name="Freeform 2564"/>
              <p:cNvSpPr>
                <a:spLocks/>
              </p:cNvSpPr>
              <p:nvPr/>
            </p:nvSpPr>
            <p:spPr bwMode="auto">
              <a:xfrm>
                <a:off x="1155" y="1914"/>
                <a:ext cx="10" cy="6"/>
              </a:xfrm>
              <a:custGeom>
                <a:avLst/>
                <a:gdLst>
                  <a:gd name="T0" fmla="*/ 9 w 70"/>
                  <a:gd name="T1" fmla="*/ 0 h 37"/>
                  <a:gd name="T2" fmla="*/ 10 w 70"/>
                  <a:gd name="T3" fmla="*/ 2 h 37"/>
                  <a:gd name="T4" fmla="*/ 1 w 70"/>
                  <a:gd name="T5" fmla="*/ 6 h 37"/>
                  <a:gd name="T6" fmla="*/ 0 w 70"/>
                  <a:gd name="T7" fmla="*/ 4 h 37"/>
                  <a:gd name="T8" fmla="*/ 9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5" y="0"/>
                    </a:moveTo>
                    <a:lnTo>
                      <a:pt x="70" y="13"/>
                    </a:lnTo>
                    <a:lnTo>
                      <a:pt x="4" y="37"/>
                    </a:lnTo>
                    <a:lnTo>
                      <a:pt x="0" y="23"/>
                    </a:lnTo>
                    <a:lnTo>
                      <a:pt x="6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8" name="Freeform 2565"/>
              <p:cNvSpPr>
                <a:spLocks/>
              </p:cNvSpPr>
              <p:nvPr/>
            </p:nvSpPr>
            <p:spPr bwMode="auto">
              <a:xfrm>
                <a:off x="1145" y="1918"/>
                <a:ext cx="11" cy="5"/>
              </a:xfrm>
              <a:custGeom>
                <a:avLst/>
                <a:gdLst>
                  <a:gd name="T0" fmla="*/ 10 w 72"/>
                  <a:gd name="T1" fmla="*/ 0 h 35"/>
                  <a:gd name="T2" fmla="*/ 11 w 72"/>
                  <a:gd name="T3" fmla="*/ 2 h 35"/>
                  <a:gd name="T4" fmla="*/ 1 w 72"/>
                  <a:gd name="T5" fmla="*/ 5 h 35"/>
                  <a:gd name="T6" fmla="*/ 0 w 72"/>
                  <a:gd name="T7" fmla="*/ 3 h 35"/>
                  <a:gd name="T8" fmla="*/ 10 w 7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68" y="0"/>
                    </a:moveTo>
                    <a:lnTo>
                      <a:pt x="72" y="14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9" name="Freeform 2566"/>
              <p:cNvSpPr>
                <a:spLocks/>
              </p:cNvSpPr>
              <p:nvPr/>
            </p:nvSpPr>
            <p:spPr bwMode="auto">
              <a:xfrm>
                <a:off x="1136" y="1921"/>
                <a:ext cx="10" cy="5"/>
              </a:xfrm>
              <a:custGeom>
                <a:avLst/>
                <a:gdLst>
                  <a:gd name="T0" fmla="*/ 9 w 71"/>
                  <a:gd name="T1" fmla="*/ 0 h 34"/>
                  <a:gd name="T2" fmla="*/ 10 w 71"/>
                  <a:gd name="T3" fmla="*/ 2 h 34"/>
                  <a:gd name="T4" fmla="*/ 1 w 71"/>
                  <a:gd name="T5" fmla="*/ 5 h 34"/>
                  <a:gd name="T6" fmla="*/ 0 w 71"/>
                  <a:gd name="T7" fmla="*/ 3 h 34"/>
                  <a:gd name="T8" fmla="*/ 9 w 7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67" y="0"/>
                    </a:moveTo>
                    <a:lnTo>
                      <a:pt x="71" y="1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6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0" name="Freeform 2567"/>
              <p:cNvSpPr>
                <a:spLocks/>
              </p:cNvSpPr>
              <p:nvPr/>
            </p:nvSpPr>
            <p:spPr bwMode="auto">
              <a:xfrm>
                <a:off x="1126" y="1923"/>
                <a:ext cx="10" cy="5"/>
              </a:xfrm>
              <a:custGeom>
                <a:avLst/>
                <a:gdLst>
                  <a:gd name="T0" fmla="*/ 9 w 72"/>
                  <a:gd name="T1" fmla="*/ 0 h 33"/>
                  <a:gd name="T2" fmla="*/ 10 w 72"/>
                  <a:gd name="T3" fmla="*/ 2 h 33"/>
                  <a:gd name="T4" fmla="*/ 1 w 72"/>
                  <a:gd name="T5" fmla="*/ 5 h 33"/>
                  <a:gd name="T6" fmla="*/ 0 w 72"/>
                  <a:gd name="T7" fmla="*/ 3 h 33"/>
                  <a:gd name="T8" fmla="*/ 9 w 7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3"/>
                  <a:gd name="T17" fmla="*/ 72 w 7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3">
                    <a:moveTo>
                      <a:pt x="68" y="0"/>
                    </a:moveTo>
                    <a:lnTo>
                      <a:pt x="72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1" name="Freeform 2568"/>
              <p:cNvSpPr>
                <a:spLocks/>
              </p:cNvSpPr>
              <p:nvPr/>
            </p:nvSpPr>
            <p:spPr bwMode="auto">
              <a:xfrm>
                <a:off x="1116" y="1926"/>
                <a:ext cx="11" cy="4"/>
              </a:xfrm>
              <a:custGeom>
                <a:avLst/>
                <a:gdLst>
                  <a:gd name="T0" fmla="*/ 10 w 73"/>
                  <a:gd name="T1" fmla="*/ 0 h 30"/>
                  <a:gd name="T2" fmla="*/ 11 w 73"/>
                  <a:gd name="T3" fmla="*/ 2 h 30"/>
                  <a:gd name="T4" fmla="*/ 0 w 73"/>
                  <a:gd name="T5" fmla="*/ 4 h 30"/>
                  <a:gd name="T6" fmla="*/ 0 w 73"/>
                  <a:gd name="T7" fmla="*/ 2 h 30"/>
                  <a:gd name="T8" fmla="*/ 10 w 7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69" y="0"/>
                    </a:moveTo>
                    <a:lnTo>
                      <a:pt x="73" y="14"/>
                    </a:lnTo>
                    <a:lnTo>
                      <a:pt x="3" y="30"/>
                    </a:lnTo>
                    <a:lnTo>
                      <a:pt x="0" y="17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2" name="Freeform 2569"/>
              <p:cNvSpPr>
                <a:spLocks/>
              </p:cNvSpPr>
              <p:nvPr/>
            </p:nvSpPr>
            <p:spPr bwMode="auto">
              <a:xfrm>
                <a:off x="1106" y="1929"/>
                <a:ext cx="11" cy="4"/>
              </a:xfrm>
              <a:custGeom>
                <a:avLst/>
                <a:gdLst>
                  <a:gd name="T0" fmla="*/ 11 w 72"/>
                  <a:gd name="T1" fmla="*/ 0 h 29"/>
                  <a:gd name="T2" fmla="*/ 11 w 72"/>
                  <a:gd name="T3" fmla="*/ 2 h 29"/>
                  <a:gd name="T4" fmla="*/ 0 w 72"/>
                  <a:gd name="T5" fmla="*/ 4 h 29"/>
                  <a:gd name="T6" fmla="*/ 0 w 72"/>
                  <a:gd name="T7" fmla="*/ 2 h 29"/>
                  <a:gd name="T8" fmla="*/ 11 w 7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69" y="0"/>
                    </a:moveTo>
                    <a:lnTo>
                      <a:pt x="72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" name="Freeform 2570"/>
              <p:cNvSpPr>
                <a:spLocks/>
              </p:cNvSpPr>
              <p:nvPr/>
            </p:nvSpPr>
            <p:spPr bwMode="auto">
              <a:xfrm>
                <a:off x="1096" y="1931"/>
                <a:ext cx="11" cy="4"/>
              </a:xfrm>
              <a:custGeom>
                <a:avLst/>
                <a:gdLst>
                  <a:gd name="T0" fmla="*/ 11 w 74"/>
                  <a:gd name="T1" fmla="*/ 0 h 26"/>
                  <a:gd name="T2" fmla="*/ 11 w 74"/>
                  <a:gd name="T3" fmla="*/ 2 h 26"/>
                  <a:gd name="T4" fmla="*/ 0 w 74"/>
                  <a:gd name="T5" fmla="*/ 4 h 26"/>
                  <a:gd name="T6" fmla="*/ 0 w 74"/>
                  <a:gd name="T7" fmla="*/ 2 h 26"/>
                  <a:gd name="T8" fmla="*/ 11 w 7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1" y="0"/>
                    </a:moveTo>
                    <a:lnTo>
                      <a:pt x="74" y="13"/>
                    </a:lnTo>
                    <a:lnTo>
                      <a:pt x="3" y="26"/>
                    </a:lnTo>
                    <a:lnTo>
                      <a:pt x="0" y="13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4" name="Freeform 2571"/>
              <p:cNvSpPr>
                <a:spLocks/>
              </p:cNvSpPr>
              <p:nvPr/>
            </p:nvSpPr>
            <p:spPr bwMode="auto">
              <a:xfrm>
                <a:off x="1086" y="1933"/>
                <a:ext cx="11" cy="3"/>
              </a:xfrm>
              <a:custGeom>
                <a:avLst/>
                <a:gdLst>
                  <a:gd name="T0" fmla="*/ 11 w 73"/>
                  <a:gd name="T1" fmla="*/ 0 h 25"/>
                  <a:gd name="T2" fmla="*/ 11 w 73"/>
                  <a:gd name="T3" fmla="*/ 2 h 25"/>
                  <a:gd name="T4" fmla="*/ 0 w 73"/>
                  <a:gd name="T5" fmla="*/ 3 h 25"/>
                  <a:gd name="T6" fmla="*/ 0 w 73"/>
                  <a:gd name="T7" fmla="*/ 1 h 25"/>
                  <a:gd name="T8" fmla="*/ 11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0" y="0"/>
                    </a:moveTo>
                    <a:lnTo>
                      <a:pt x="73" y="13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5" name="Freeform 2572"/>
              <p:cNvSpPr>
                <a:spLocks/>
              </p:cNvSpPr>
              <p:nvPr/>
            </p:nvSpPr>
            <p:spPr bwMode="auto">
              <a:xfrm>
                <a:off x="1076" y="1934"/>
                <a:ext cx="10" cy="4"/>
              </a:xfrm>
              <a:custGeom>
                <a:avLst/>
                <a:gdLst>
                  <a:gd name="T0" fmla="*/ 10 w 73"/>
                  <a:gd name="T1" fmla="*/ 0 h 25"/>
                  <a:gd name="T2" fmla="*/ 10 w 73"/>
                  <a:gd name="T3" fmla="*/ 2 h 25"/>
                  <a:gd name="T4" fmla="*/ 0 w 73"/>
                  <a:gd name="T5" fmla="*/ 4 h 25"/>
                  <a:gd name="T6" fmla="*/ 0 w 73"/>
                  <a:gd name="T7" fmla="*/ 2 h 25"/>
                  <a:gd name="T8" fmla="*/ 10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1" y="0"/>
                    </a:moveTo>
                    <a:lnTo>
                      <a:pt x="73" y="14"/>
                    </a:lnTo>
                    <a:lnTo>
                      <a:pt x="1" y="25"/>
                    </a:lnTo>
                    <a:lnTo>
                      <a:pt x="0" y="10"/>
                    </a:lnTo>
                    <a:lnTo>
                      <a:pt x="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6" name="Freeform 2573"/>
              <p:cNvSpPr>
                <a:spLocks/>
              </p:cNvSpPr>
              <p:nvPr/>
            </p:nvSpPr>
            <p:spPr bwMode="auto">
              <a:xfrm>
                <a:off x="1066" y="1936"/>
                <a:ext cx="10" cy="3"/>
              </a:xfrm>
              <a:custGeom>
                <a:avLst/>
                <a:gdLst>
                  <a:gd name="T0" fmla="*/ 10 w 73"/>
                  <a:gd name="T1" fmla="*/ 0 h 23"/>
                  <a:gd name="T2" fmla="*/ 10 w 73"/>
                  <a:gd name="T3" fmla="*/ 2 h 23"/>
                  <a:gd name="T4" fmla="*/ 0 w 73"/>
                  <a:gd name="T5" fmla="*/ 3 h 23"/>
                  <a:gd name="T6" fmla="*/ 0 w 73"/>
                  <a:gd name="T7" fmla="*/ 1 h 23"/>
                  <a:gd name="T8" fmla="*/ 10 w 7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2" y="0"/>
                    </a:moveTo>
                    <a:lnTo>
                      <a:pt x="73" y="15"/>
                    </a:lnTo>
                    <a:lnTo>
                      <a:pt x="2" y="23"/>
                    </a:lnTo>
                    <a:lnTo>
                      <a:pt x="0" y="8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7" name="Freeform 2574"/>
              <p:cNvSpPr>
                <a:spLocks/>
              </p:cNvSpPr>
              <p:nvPr/>
            </p:nvSpPr>
            <p:spPr bwMode="auto">
              <a:xfrm>
                <a:off x="1055" y="1937"/>
                <a:ext cx="11" cy="3"/>
              </a:xfrm>
              <a:custGeom>
                <a:avLst/>
                <a:gdLst>
                  <a:gd name="T0" fmla="*/ 11 w 75"/>
                  <a:gd name="T1" fmla="*/ 0 h 21"/>
                  <a:gd name="T2" fmla="*/ 11 w 75"/>
                  <a:gd name="T3" fmla="*/ 2 h 21"/>
                  <a:gd name="T4" fmla="*/ 0 w 75"/>
                  <a:gd name="T5" fmla="*/ 3 h 21"/>
                  <a:gd name="T6" fmla="*/ 0 w 75"/>
                  <a:gd name="T7" fmla="*/ 1 h 21"/>
                  <a:gd name="T8" fmla="*/ 11 w 7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1"/>
                  <a:gd name="T17" fmla="*/ 75 w 7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1">
                    <a:moveTo>
                      <a:pt x="73" y="0"/>
                    </a:moveTo>
                    <a:lnTo>
                      <a:pt x="75" y="15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8" name="Freeform 2575"/>
              <p:cNvSpPr>
                <a:spLocks/>
              </p:cNvSpPr>
              <p:nvPr/>
            </p:nvSpPr>
            <p:spPr bwMode="auto">
              <a:xfrm>
                <a:off x="1045" y="1938"/>
                <a:ext cx="10" cy="3"/>
              </a:xfrm>
              <a:custGeom>
                <a:avLst/>
                <a:gdLst>
                  <a:gd name="T0" fmla="*/ 10 w 73"/>
                  <a:gd name="T1" fmla="*/ 0 h 19"/>
                  <a:gd name="T2" fmla="*/ 10 w 73"/>
                  <a:gd name="T3" fmla="*/ 2 h 19"/>
                  <a:gd name="T4" fmla="*/ 0 w 73"/>
                  <a:gd name="T5" fmla="*/ 3 h 19"/>
                  <a:gd name="T6" fmla="*/ 0 w 73"/>
                  <a:gd name="T7" fmla="*/ 1 h 19"/>
                  <a:gd name="T8" fmla="*/ 10 w 7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1" y="19"/>
                    </a:lnTo>
                    <a:lnTo>
                      <a:pt x="0" y="5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9" name="Freeform 2576"/>
              <p:cNvSpPr>
                <a:spLocks/>
              </p:cNvSpPr>
              <p:nvPr/>
            </p:nvSpPr>
            <p:spPr bwMode="auto">
              <a:xfrm>
                <a:off x="1034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4" y="0"/>
                    </a:moveTo>
                    <a:lnTo>
                      <a:pt x="7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0" name="Freeform 2577"/>
              <p:cNvSpPr>
                <a:spLocks/>
              </p:cNvSpPr>
              <p:nvPr/>
            </p:nvSpPr>
            <p:spPr bwMode="auto">
              <a:xfrm>
                <a:off x="1024" y="1939"/>
                <a:ext cx="11" cy="2"/>
              </a:xfrm>
              <a:custGeom>
                <a:avLst/>
                <a:gdLst>
                  <a:gd name="T0" fmla="*/ 11 w 75"/>
                  <a:gd name="T1" fmla="*/ 0 h 14"/>
                  <a:gd name="T2" fmla="*/ 11 w 75"/>
                  <a:gd name="T3" fmla="*/ 2 h 14"/>
                  <a:gd name="T4" fmla="*/ 0 w 75"/>
                  <a:gd name="T5" fmla="*/ 2 h 14"/>
                  <a:gd name="T6" fmla="*/ 0 w 75"/>
                  <a:gd name="T7" fmla="*/ 0 h 14"/>
                  <a:gd name="T8" fmla="*/ 11 w 7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4"/>
                  <a:gd name="T17" fmla="*/ 75 w 7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4">
                    <a:moveTo>
                      <a:pt x="73" y="0"/>
                    </a:moveTo>
                    <a:lnTo>
                      <a:pt x="75" y="14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7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1" name="Freeform 2578"/>
              <p:cNvSpPr>
                <a:spLocks/>
              </p:cNvSpPr>
              <p:nvPr/>
            </p:nvSpPr>
            <p:spPr bwMode="auto">
              <a:xfrm>
                <a:off x="1014" y="1939"/>
                <a:ext cx="10" cy="2"/>
              </a:xfrm>
              <a:custGeom>
                <a:avLst/>
                <a:gdLst>
                  <a:gd name="T0" fmla="*/ 10 w 73"/>
                  <a:gd name="T1" fmla="*/ 0 h 14"/>
                  <a:gd name="T2" fmla="*/ 10 w 73"/>
                  <a:gd name="T3" fmla="*/ 2 h 14"/>
                  <a:gd name="T4" fmla="*/ 0 w 73"/>
                  <a:gd name="T5" fmla="*/ 2 h 14"/>
                  <a:gd name="T6" fmla="*/ 0 w 73"/>
                  <a:gd name="T7" fmla="*/ 0 h 14"/>
                  <a:gd name="T8" fmla="*/ 10 w 7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"/>
                  <a:gd name="T17" fmla="*/ 73 w 7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">
                    <a:moveTo>
                      <a:pt x="73" y="1"/>
                    </a:moveTo>
                    <a:lnTo>
                      <a:pt x="73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2" name="Freeform 2579"/>
              <p:cNvSpPr>
                <a:spLocks/>
              </p:cNvSpPr>
              <p:nvPr/>
            </p:nvSpPr>
            <p:spPr bwMode="auto">
              <a:xfrm>
                <a:off x="1003" y="1939"/>
                <a:ext cx="11" cy="2"/>
              </a:xfrm>
              <a:custGeom>
                <a:avLst/>
                <a:gdLst>
                  <a:gd name="T0" fmla="*/ 11 w 75"/>
                  <a:gd name="T1" fmla="*/ 0 h 17"/>
                  <a:gd name="T2" fmla="*/ 11 w 75"/>
                  <a:gd name="T3" fmla="*/ 2 h 17"/>
                  <a:gd name="T4" fmla="*/ 0 w 75"/>
                  <a:gd name="T5" fmla="*/ 2 h 17"/>
                  <a:gd name="T6" fmla="*/ 0 w 75"/>
                  <a:gd name="T7" fmla="*/ 0 h 17"/>
                  <a:gd name="T8" fmla="*/ 11 w 7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"/>
                  <a:gd name="T17" fmla="*/ 75 w 7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">
                    <a:moveTo>
                      <a:pt x="75" y="3"/>
                    </a:moveTo>
                    <a:lnTo>
                      <a:pt x="75" y="1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5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3" name="Freeform 2580"/>
              <p:cNvSpPr>
                <a:spLocks/>
              </p:cNvSpPr>
              <p:nvPr/>
            </p:nvSpPr>
            <p:spPr bwMode="auto">
              <a:xfrm>
                <a:off x="993" y="1938"/>
                <a:ext cx="10" cy="3"/>
              </a:xfrm>
              <a:custGeom>
                <a:avLst/>
                <a:gdLst>
                  <a:gd name="T0" fmla="*/ 10 w 73"/>
                  <a:gd name="T1" fmla="*/ 1 h 19"/>
                  <a:gd name="T2" fmla="*/ 10 w 73"/>
                  <a:gd name="T3" fmla="*/ 3 h 19"/>
                  <a:gd name="T4" fmla="*/ 0 w 73"/>
                  <a:gd name="T5" fmla="*/ 2 h 19"/>
                  <a:gd name="T6" fmla="*/ 0 w 73"/>
                  <a:gd name="T7" fmla="*/ 0 h 19"/>
                  <a:gd name="T8" fmla="*/ 10 w 7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"/>
                  <a:gd name="T17" fmla="*/ 73 w 7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">
                    <a:moveTo>
                      <a:pt x="73" y="5"/>
                    </a:moveTo>
                    <a:lnTo>
                      <a:pt x="72" y="1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73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" name="Freeform 2581"/>
              <p:cNvSpPr>
                <a:spLocks/>
              </p:cNvSpPr>
              <p:nvPr/>
            </p:nvSpPr>
            <p:spPr bwMode="auto">
              <a:xfrm>
                <a:off x="982" y="1937"/>
                <a:ext cx="11" cy="3"/>
              </a:xfrm>
              <a:custGeom>
                <a:avLst/>
                <a:gdLst>
                  <a:gd name="T0" fmla="*/ 11 w 74"/>
                  <a:gd name="T1" fmla="*/ 1 h 21"/>
                  <a:gd name="T2" fmla="*/ 11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11 w 74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"/>
                  <a:gd name="T17" fmla="*/ 74 w 7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">
                    <a:moveTo>
                      <a:pt x="74" y="7"/>
                    </a:moveTo>
                    <a:lnTo>
                      <a:pt x="73" y="21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74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" name="Freeform 2582"/>
              <p:cNvSpPr>
                <a:spLocks/>
              </p:cNvSpPr>
              <p:nvPr/>
            </p:nvSpPr>
            <p:spPr bwMode="auto">
              <a:xfrm>
                <a:off x="972" y="1936"/>
                <a:ext cx="10" cy="3"/>
              </a:xfrm>
              <a:custGeom>
                <a:avLst/>
                <a:gdLst>
                  <a:gd name="T0" fmla="*/ 10 w 73"/>
                  <a:gd name="T1" fmla="*/ 1 h 23"/>
                  <a:gd name="T2" fmla="*/ 10 w 73"/>
                  <a:gd name="T3" fmla="*/ 3 h 23"/>
                  <a:gd name="T4" fmla="*/ 0 w 73"/>
                  <a:gd name="T5" fmla="*/ 2 h 23"/>
                  <a:gd name="T6" fmla="*/ 0 w 73"/>
                  <a:gd name="T7" fmla="*/ 0 h 23"/>
                  <a:gd name="T8" fmla="*/ 10 w 7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"/>
                  <a:gd name="T17" fmla="*/ 73 w 7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">
                    <a:moveTo>
                      <a:pt x="73" y="8"/>
                    </a:moveTo>
                    <a:lnTo>
                      <a:pt x="72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" name="Freeform 2583"/>
              <p:cNvSpPr>
                <a:spLocks/>
              </p:cNvSpPr>
              <p:nvPr/>
            </p:nvSpPr>
            <p:spPr bwMode="auto">
              <a:xfrm>
                <a:off x="962" y="1934"/>
                <a:ext cx="10" cy="4"/>
              </a:xfrm>
              <a:custGeom>
                <a:avLst/>
                <a:gdLst>
                  <a:gd name="T0" fmla="*/ 10 w 74"/>
                  <a:gd name="T1" fmla="*/ 2 h 25"/>
                  <a:gd name="T2" fmla="*/ 10 w 74"/>
                  <a:gd name="T3" fmla="*/ 4 h 25"/>
                  <a:gd name="T4" fmla="*/ 0 w 74"/>
                  <a:gd name="T5" fmla="*/ 2 h 25"/>
                  <a:gd name="T6" fmla="*/ 0 w 74"/>
                  <a:gd name="T7" fmla="*/ 0 h 25"/>
                  <a:gd name="T8" fmla="*/ 10 w 74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"/>
                  <a:gd name="T17" fmla="*/ 74 w 7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">
                    <a:moveTo>
                      <a:pt x="74" y="10"/>
                    </a:moveTo>
                    <a:lnTo>
                      <a:pt x="72" y="2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74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" name="Freeform 2584"/>
              <p:cNvSpPr>
                <a:spLocks/>
              </p:cNvSpPr>
              <p:nvPr/>
            </p:nvSpPr>
            <p:spPr bwMode="auto">
              <a:xfrm>
                <a:off x="951" y="1933"/>
                <a:ext cx="11" cy="3"/>
              </a:xfrm>
              <a:custGeom>
                <a:avLst/>
                <a:gdLst>
                  <a:gd name="T0" fmla="*/ 11 w 73"/>
                  <a:gd name="T1" fmla="*/ 1 h 25"/>
                  <a:gd name="T2" fmla="*/ 11 w 73"/>
                  <a:gd name="T3" fmla="*/ 3 h 25"/>
                  <a:gd name="T4" fmla="*/ 0 w 73"/>
                  <a:gd name="T5" fmla="*/ 2 h 25"/>
                  <a:gd name="T6" fmla="*/ 0 w 73"/>
                  <a:gd name="T7" fmla="*/ 0 h 25"/>
                  <a:gd name="T8" fmla="*/ 11 w 73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73" y="11"/>
                    </a:moveTo>
                    <a:lnTo>
                      <a:pt x="71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" name="Freeform 2585"/>
              <p:cNvSpPr>
                <a:spLocks/>
              </p:cNvSpPr>
              <p:nvPr/>
            </p:nvSpPr>
            <p:spPr bwMode="auto">
              <a:xfrm>
                <a:off x="941" y="1931"/>
                <a:ext cx="11" cy="4"/>
              </a:xfrm>
              <a:custGeom>
                <a:avLst/>
                <a:gdLst>
                  <a:gd name="T0" fmla="*/ 11 w 74"/>
                  <a:gd name="T1" fmla="*/ 2 h 26"/>
                  <a:gd name="T2" fmla="*/ 11 w 74"/>
                  <a:gd name="T3" fmla="*/ 4 h 26"/>
                  <a:gd name="T4" fmla="*/ 0 w 74"/>
                  <a:gd name="T5" fmla="*/ 2 h 26"/>
                  <a:gd name="T6" fmla="*/ 0 w 74"/>
                  <a:gd name="T7" fmla="*/ 0 h 26"/>
                  <a:gd name="T8" fmla="*/ 11 w 7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74" y="13"/>
                    </a:moveTo>
                    <a:lnTo>
                      <a:pt x="71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4" y="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" name="Freeform 2586"/>
              <p:cNvSpPr>
                <a:spLocks/>
              </p:cNvSpPr>
              <p:nvPr/>
            </p:nvSpPr>
            <p:spPr bwMode="auto">
              <a:xfrm>
                <a:off x="931" y="1929"/>
                <a:ext cx="11" cy="4"/>
              </a:xfrm>
              <a:custGeom>
                <a:avLst/>
                <a:gdLst>
                  <a:gd name="T0" fmla="*/ 11 w 72"/>
                  <a:gd name="T1" fmla="*/ 2 h 29"/>
                  <a:gd name="T2" fmla="*/ 11 w 72"/>
                  <a:gd name="T3" fmla="*/ 4 h 29"/>
                  <a:gd name="T4" fmla="*/ 0 w 72"/>
                  <a:gd name="T5" fmla="*/ 2 h 29"/>
                  <a:gd name="T6" fmla="*/ 0 w 72"/>
                  <a:gd name="T7" fmla="*/ 0 h 29"/>
                  <a:gd name="T8" fmla="*/ 11 w 72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9"/>
                  <a:gd name="T17" fmla="*/ 72 w 7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9">
                    <a:moveTo>
                      <a:pt x="72" y="16"/>
                    </a:moveTo>
                    <a:lnTo>
                      <a:pt x="69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" name="Freeform 2587"/>
              <p:cNvSpPr>
                <a:spLocks/>
              </p:cNvSpPr>
              <p:nvPr/>
            </p:nvSpPr>
            <p:spPr bwMode="auto">
              <a:xfrm>
                <a:off x="922" y="1926"/>
                <a:ext cx="10" cy="4"/>
              </a:xfrm>
              <a:custGeom>
                <a:avLst/>
                <a:gdLst>
                  <a:gd name="T0" fmla="*/ 10 w 72"/>
                  <a:gd name="T1" fmla="*/ 2 h 30"/>
                  <a:gd name="T2" fmla="*/ 10 w 72"/>
                  <a:gd name="T3" fmla="*/ 4 h 30"/>
                  <a:gd name="T4" fmla="*/ 0 w 72"/>
                  <a:gd name="T5" fmla="*/ 2 h 30"/>
                  <a:gd name="T6" fmla="*/ 1 w 72"/>
                  <a:gd name="T7" fmla="*/ 0 h 30"/>
                  <a:gd name="T8" fmla="*/ 10 w 72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72" y="17"/>
                    </a:moveTo>
                    <a:lnTo>
                      <a:pt x="69" y="3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2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" name="Freeform 2588"/>
              <p:cNvSpPr>
                <a:spLocks/>
              </p:cNvSpPr>
              <p:nvPr/>
            </p:nvSpPr>
            <p:spPr bwMode="auto">
              <a:xfrm>
                <a:off x="912" y="1923"/>
                <a:ext cx="10" cy="5"/>
              </a:xfrm>
              <a:custGeom>
                <a:avLst/>
                <a:gdLst>
                  <a:gd name="T0" fmla="*/ 10 w 73"/>
                  <a:gd name="T1" fmla="*/ 3 h 33"/>
                  <a:gd name="T2" fmla="*/ 9 w 73"/>
                  <a:gd name="T3" fmla="*/ 5 h 33"/>
                  <a:gd name="T4" fmla="*/ 0 w 73"/>
                  <a:gd name="T5" fmla="*/ 2 h 33"/>
                  <a:gd name="T6" fmla="*/ 1 w 73"/>
                  <a:gd name="T7" fmla="*/ 0 h 33"/>
                  <a:gd name="T8" fmla="*/ 10 w 73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3"/>
                  <a:gd name="T17" fmla="*/ 73 w 7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3">
                    <a:moveTo>
                      <a:pt x="73" y="19"/>
                    </a:moveTo>
                    <a:lnTo>
                      <a:pt x="69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3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2" name="Freeform 2589"/>
              <p:cNvSpPr>
                <a:spLocks/>
              </p:cNvSpPr>
              <p:nvPr/>
            </p:nvSpPr>
            <p:spPr bwMode="auto">
              <a:xfrm>
                <a:off x="902" y="1921"/>
                <a:ext cx="10" cy="5"/>
              </a:xfrm>
              <a:custGeom>
                <a:avLst/>
                <a:gdLst>
                  <a:gd name="T0" fmla="*/ 10 w 71"/>
                  <a:gd name="T1" fmla="*/ 3 h 34"/>
                  <a:gd name="T2" fmla="*/ 9 w 71"/>
                  <a:gd name="T3" fmla="*/ 5 h 34"/>
                  <a:gd name="T4" fmla="*/ 0 w 71"/>
                  <a:gd name="T5" fmla="*/ 2 h 34"/>
                  <a:gd name="T6" fmla="*/ 1 w 71"/>
                  <a:gd name="T7" fmla="*/ 0 h 34"/>
                  <a:gd name="T8" fmla="*/ 10 w 71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4"/>
                  <a:gd name="T17" fmla="*/ 71 w 7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4">
                    <a:moveTo>
                      <a:pt x="71" y="19"/>
                    </a:moveTo>
                    <a:lnTo>
                      <a:pt x="67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1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" name="Freeform 2590"/>
              <p:cNvSpPr>
                <a:spLocks/>
              </p:cNvSpPr>
              <p:nvPr/>
            </p:nvSpPr>
            <p:spPr bwMode="auto">
              <a:xfrm>
                <a:off x="892" y="1918"/>
                <a:ext cx="11" cy="5"/>
              </a:xfrm>
              <a:custGeom>
                <a:avLst/>
                <a:gdLst>
                  <a:gd name="T0" fmla="*/ 11 w 72"/>
                  <a:gd name="T1" fmla="*/ 3 h 35"/>
                  <a:gd name="T2" fmla="*/ 10 w 72"/>
                  <a:gd name="T3" fmla="*/ 5 h 35"/>
                  <a:gd name="T4" fmla="*/ 0 w 72"/>
                  <a:gd name="T5" fmla="*/ 2 h 35"/>
                  <a:gd name="T6" fmla="*/ 1 w 72"/>
                  <a:gd name="T7" fmla="*/ 0 h 35"/>
                  <a:gd name="T8" fmla="*/ 11 w 7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"/>
                  <a:gd name="T17" fmla="*/ 72 w 7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">
                    <a:moveTo>
                      <a:pt x="72" y="22"/>
                    </a:moveTo>
                    <a:lnTo>
                      <a:pt x="68" y="35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2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4" name="Freeform 2591"/>
              <p:cNvSpPr>
                <a:spLocks/>
              </p:cNvSpPr>
              <p:nvPr/>
            </p:nvSpPr>
            <p:spPr bwMode="auto">
              <a:xfrm>
                <a:off x="883" y="1914"/>
                <a:ext cx="10" cy="6"/>
              </a:xfrm>
              <a:custGeom>
                <a:avLst/>
                <a:gdLst>
                  <a:gd name="T0" fmla="*/ 10 w 71"/>
                  <a:gd name="T1" fmla="*/ 4 h 37"/>
                  <a:gd name="T2" fmla="*/ 9 w 71"/>
                  <a:gd name="T3" fmla="*/ 6 h 37"/>
                  <a:gd name="T4" fmla="*/ 0 w 71"/>
                  <a:gd name="T5" fmla="*/ 2 h 37"/>
                  <a:gd name="T6" fmla="*/ 1 w 71"/>
                  <a:gd name="T7" fmla="*/ 0 h 37"/>
                  <a:gd name="T8" fmla="*/ 10 w 71"/>
                  <a:gd name="T9" fmla="*/ 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71" y="23"/>
                    </a:moveTo>
                    <a:lnTo>
                      <a:pt x="66" y="3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1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" name="Freeform 2592"/>
              <p:cNvSpPr>
                <a:spLocks/>
              </p:cNvSpPr>
              <p:nvPr/>
            </p:nvSpPr>
            <p:spPr bwMode="auto">
              <a:xfrm>
                <a:off x="874" y="1911"/>
                <a:ext cx="10" cy="5"/>
              </a:xfrm>
              <a:custGeom>
                <a:avLst/>
                <a:gdLst>
                  <a:gd name="T0" fmla="*/ 10 w 70"/>
                  <a:gd name="T1" fmla="*/ 3 h 38"/>
                  <a:gd name="T2" fmla="*/ 9 w 70"/>
                  <a:gd name="T3" fmla="*/ 5 h 38"/>
                  <a:gd name="T4" fmla="*/ 0 w 70"/>
                  <a:gd name="T5" fmla="*/ 2 h 38"/>
                  <a:gd name="T6" fmla="*/ 1 w 70"/>
                  <a:gd name="T7" fmla="*/ 0 h 38"/>
                  <a:gd name="T8" fmla="*/ 10 w 70"/>
                  <a:gd name="T9" fmla="*/ 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8"/>
                  <a:gd name="T17" fmla="*/ 70 w 7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8">
                    <a:moveTo>
                      <a:pt x="70" y="25"/>
                    </a:moveTo>
                    <a:lnTo>
                      <a:pt x="65" y="3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7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" name="Freeform 2593"/>
              <p:cNvSpPr>
                <a:spLocks/>
              </p:cNvSpPr>
              <p:nvPr/>
            </p:nvSpPr>
            <p:spPr bwMode="auto">
              <a:xfrm>
                <a:off x="864" y="1907"/>
                <a:ext cx="10" cy="6"/>
              </a:xfrm>
              <a:custGeom>
                <a:avLst/>
                <a:gdLst>
                  <a:gd name="T0" fmla="*/ 10 w 71"/>
                  <a:gd name="T1" fmla="*/ 4 h 39"/>
                  <a:gd name="T2" fmla="*/ 9 w 71"/>
                  <a:gd name="T3" fmla="*/ 6 h 39"/>
                  <a:gd name="T4" fmla="*/ 0 w 71"/>
                  <a:gd name="T5" fmla="*/ 2 h 39"/>
                  <a:gd name="T6" fmla="*/ 1 w 71"/>
                  <a:gd name="T7" fmla="*/ 0 h 39"/>
                  <a:gd name="T8" fmla="*/ 10 w 71"/>
                  <a:gd name="T9" fmla="*/ 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9"/>
                  <a:gd name="T17" fmla="*/ 71 w 7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9">
                    <a:moveTo>
                      <a:pt x="71" y="26"/>
                    </a:moveTo>
                    <a:lnTo>
                      <a:pt x="66" y="3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1" y="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" name="Freeform 2594"/>
              <p:cNvSpPr>
                <a:spLocks/>
              </p:cNvSpPr>
              <p:nvPr/>
            </p:nvSpPr>
            <p:spPr bwMode="auto">
              <a:xfrm>
                <a:off x="855" y="1903"/>
                <a:ext cx="10" cy="6"/>
              </a:xfrm>
              <a:custGeom>
                <a:avLst/>
                <a:gdLst>
                  <a:gd name="T0" fmla="*/ 10 w 70"/>
                  <a:gd name="T1" fmla="*/ 4 h 41"/>
                  <a:gd name="T2" fmla="*/ 9 w 70"/>
                  <a:gd name="T3" fmla="*/ 6 h 41"/>
                  <a:gd name="T4" fmla="*/ 0 w 70"/>
                  <a:gd name="T5" fmla="*/ 2 h 41"/>
                  <a:gd name="T6" fmla="*/ 1 w 70"/>
                  <a:gd name="T7" fmla="*/ 0 h 41"/>
                  <a:gd name="T8" fmla="*/ 10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70" y="29"/>
                    </a:moveTo>
                    <a:lnTo>
                      <a:pt x="63" y="41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70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" name="Freeform 2595"/>
              <p:cNvSpPr>
                <a:spLocks/>
              </p:cNvSpPr>
              <p:nvPr/>
            </p:nvSpPr>
            <p:spPr bwMode="auto">
              <a:xfrm>
                <a:off x="846" y="1899"/>
                <a:ext cx="10" cy="6"/>
              </a:xfrm>
              <a:custGeom>
                <a:avLst/>
                <a:gdLst>
                  <a:gd name="T0" fmla="*/ 10 w 68"/>
                  <a:gd name="T1" fmla="*/ 4 h 42"/>
                  <a:gd name="T2" fmla="*/ 9 w 68"/>
                  <a:gd name="T3" fmla="*/ 6 h 42"/>
                  <a:gd name="T4" fmla="*/ 0 w 68"/>
                  <a:gd name="T5" fmla="*/ 2 h 42"/>
                  <a:gd name="T6" fmla="*/ 1 w 68"/>
                  <a:gd name="T7" fmla="*/ 0 h 42"/>
                  <a:gd name="T8" fmla="*/ 10 w 68"/>
                  <a:gd name="T9" fmla="*/ 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8"/>
                    </a:moveTo>
                    <a:lnTo>
                      <a:pt x="63" y="4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" name="Freeform 2596"/>
              <p:cNvSpPr>
                <a:spLocks/>
              </p:cNvSpPr>
              <p:nvPr/>
            </p:nvSpPr>
            <p:spPr bwMode="auto">
              <a:xfrm>
                <a:off x="837" y="1894"/>
                <a:ext cx="10" cy="7"/>
              </a:xfrm>
              <a:custGeom>
                <a:avLst/>
                <a:gdLst>
                  <a:gd name="T0" fmla="*/ 10 w 68"/>
                  <a:gd name="T1" fmla="*/ 5 h 44"/>
                  <a:gd name="T2" fmla="*/ 9 w 68"/>
                  <a:gd name="T3" fmla="*/ 7 h 44"/>
                  <a:gd name="T4" fmla="*/ 0 w 68"/>
                  <a:gd name="T5" fmla="*/ 2 h 44"/>
                  <a:gd name="T6" fmla="*/ 1 w 68"/>
                  <a:gd name="T7" fmla="*/ 0 h 44"/>
                  <a:gd name="T8" fmla="*/ 10 w 6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4"/>
                  <a:gd name="T17" fmla="*/ 68 w 6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4">
                    <a:moveTo>
                      <a:pt x="68" y="32"/>
                    </a:moveTo>
                    <a:lnTo>
                      <a:pt x="62" y="4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8" y="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" name="Freeform 2597"/>
              <p:cNvSpPr>
                <a:spLocks/>
              </p:cNvSpPr>
              <p:nvPr/>
            </p:nvSpPr>
            <p:spPr bwMode="auto">
              <a:xfrm>
                <a:off x="829" y="1890"/>
                <a:ext cx="9" cy="6"/>
              </a:xfrm>
              <a:custGeom>
                <a:avLst/>
                <a:gdLst>
                  <a:gd name="T0" fmla="*/ 9 w 68"/>
                  <a:gd name="T1" fmla="*/ 4 h 45"/>
                  <a:gd name="T2" fmla="*/ 8 w 68"/>
                  <a:gd name="T3" fmla="*/ 6 h 45"/>
                  <a:gd name="T4" fmla="*/ 0 w 68"/>
                  <a:gd name="T5" fmla="*/ 2 h 45"/>
                  <a:gd name="T6" fmla="*/ 1 w 68"/>
                  <a:gd name="T7" fmla="*/ 0 h 45"/>
                  <a:gd name="T8" fmla="*/ 9 w 68"/>
                  <a:gd name="T9" fmla="*/ 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5"/>
                  <a:gd name="T17" fmla="*/ 68 w 6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5">
                    <a:moveTo>
                      <a:pt x="68" y="31"/>
                    </a:moveTo>
                    <a:lnTo>
                      <a:pt x="62" y="4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8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" name="Freeform 2598"/>
              <p:cNvSpPr>
                <a:spLocks/>
              </p:cNvSpPr>
              <p:nvPr/>
            </p:nvSpPr>
            <p:spPr bwMode="auto">
              <a:xfrm>
                <a:off x="820" y="1885"/>
                <a:ext cx="9" cy="7"/>
              </a:xfrm>
              <a:custGeom>
                <a:avLst/>
                <a:gdLst>
                  <a:gd name="T0" fmla="*/ 9 w 67"/>
                  <a:gd name="T1" fmla="*/ 5 h 46"/>
                  <a:gd name="T2" fmla="*/ 8 w 67"/>
                  <a:gd name="T3" fmla="*/ 7 h 46"/>
                  <a:gd name="T4" fmla="*/ 0 w 67"/>
                  <a:gd name="T5" fmla="*/ 2 h 46"/>
                  <a:gd name="T6" fmla="*/ 1 w 67"/>
                  <a:gd name="T7" fmla="*/ 0 h 46"/>
                  <a:gd name="T8" fmla="*/ 9 w 67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6"/>
                  <a:gd name="T17" fmla="*/ 67 w 6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6">
                    <a:moveTo>
                      <a:pt x="67" y="34"/>
                    </a:moveTo>
                    <a:lnTo>
                      <a:pt x="61" y="4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7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" name="Freeform 2599"/>
              <p:cNvSpPr>
                <a:spLocks/>
              </p:cNvSpPr>
              <p:nvPr/>
            </p:nvSpPr>
            <p:spPr bwMode="auto">
              <a:xfrm>
                <a:off x="811" y="1880"/>
                <a:ext cx="10" cy="7"/>
              </a:xfrm>
              <a:custGeom>
                <a:avLst/>
                <a:gdLst>
                  <a:gd name="T0" fmla="*/ 10 w 66"/>
                  <a:gd name="T1" fmla="*/ 5 h 48"/>
                  <a:gd name="T2" fmla="*/ 9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10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" name="Freeform 2600"/>
              <p:cNvSpPr>
                <a:spLocks/>
              </p:cNvSpPr>
              <p:nvPr/>
            </p:nvSpPr>
            <p:spPr bwMode="auto">
              <a:xfrm>
                <a:off x="803" y="1875"/>
                <a:ext cx="9" cy="7"/>
              </a:xfrm>
              <a:custGeom>
                <a:avLst/>
                <a:gdLst>
                  <a:gd name="T0" fmla="*/ 9 w 66"/>
                  <a:gd name="T1" fmla="*/ 5 h 48"/>
                  <a:gd name="T2" fmla="*/ 8 w 66"/>
                  <a:gd name="T3" fmla="*/ 7 h 48"/>
                  <a:gd name="T4" fmla="*/ 0 w 66"/>
                  <a:gd name="T5" fmla="*/ 2 h 48"/>
                  <a:gd name="T6" fmla="*/ 1 w 66"/>
                  <a:gd name="T7" fmla="*/ 0 h 48"/>
                  <a:gd name="T8" fmla="*/ 9 w 66"/>
                  <a:gd name="T9" fmla="*/ 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66" y="36"/>
                    </a:moveTo>
                    <a:lnTo>
                      <a:pt x="59" y="4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" name="Freeform 2601"/>
              <p:cNvSpPr>
                <a:spLocks/>
              </p:cNvSpPr>
              <p:nvPr/>
            </p:nvSpPr>
            <p:spPr bwMode="auto">
              <a:xfrm>
                <a:off x="795" y="1869"/>
                <a:ext cx="9" cy="7"/>
              </a:xfrm>
              <a:custGeom>
                <a:avLst/>
                <a:gdLst>
                  <a:gd name="T0" fmla="*/ 9 w 65"/>
                  <a:gd name="T1" fmla="*/ 5 h 49"/>
                  <a:gd name="T2" fmla="*/ 8 w 65"/>
                  <a:gd name="T3" fmla="*/ 7 h 49"/>
                  <a:gd name="T4" fmla="*/ 0 w 65"/>
                  <a:gd name="T5" fmla="*/ 2 h 49"/>
                  <a:gd name="T6" fmla="*/ 1 w 65"/>
                  <a:gd name="T7" fmla="*/ 0 h 49"/>
                  <a:gd name="T8" fmla="*/ 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65" y="37"/>
                    </a:moveTo>
                    <a:lnTo>
                      <a:pt x="57" y="49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65" y="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" name="Freeform 2602"/>
              <p:cNvSpPr>
                <a:spLocks/>
              </p:cNvSpPr>
              <p:nvPr/>
            </p:nvSpPr>
            <p:spPr bwMode="auto">
              <a:xfrm>
                <a:off x="787" y="1864"/>
                <a:ext cx="9" cy="7"/>
              </a:xfrm>
              <a:custGeom>
                <a:avLst/>
                <a:gdLst>
                  <a:gd name="T0" fmla="*/ 9 w 65"/>
                  <a:gd name="T1" fmla="*/ 5 h 51"/>
                  <a:gd name="T2" fmla="*/ 8 w 65"/>
                  <a:gd name="T3" fmla="*/ 7 h 51"/>
                  <a:gd name="T4" fmla="*/ 0 w 65"/>
                  <a:gd name="T5" fmla="*/ 2 h 51"/>
                  <a:gd name="T6" fmla="*/ 1 w 65"/>
                  <a:gd name="T7" fmla="*/ 0 h 51"/>
                  <a:gd name="T8" fmla="*/ 9 w 65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1"/>
                  <a:gd name="T17" fmla="*/ 65 w 6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1">
                    <a:moveTo>
                      <a:pt x="65" y="40"/>
                    </a:moveTo>
                    <a:lnTo>
                      <a:pt x="58" y="5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" name="Freeform 2603"/>
              <p:cNvSpPr>
                <a:spLocks/>
              </p:cNvSpPr>
              <p:nvPr/>
            </p:nvSpPr>
            <p:spPr bwMode="auto">
              <a:xfrm>
                <a:off x="779" y="1858"/>
                <a:ext cx="9" cy="7"/>
              </a:xfrm>
              <a:custGeom>
                <a:avLst/>
                <a:gdLst>
                  <a:gd name="T0" fmla="*/ 9 w 65"/>
                  <a:gd name="T1" fmla="*/ 5 h 52"/>
                  <a:gd name="T2" fmla="*/ 8 w 65"/>
                  <a:gd name="T3" fmla="*/ 7 h 52"/>
                  <a:gd name="T4" fmla="*/ 0 w 65"/>
                  <a:gd name="T5" fmla="*/ 1 h 52"/>
                  <a:gd name="T6" fmla="*/ 1 w 65"/>
                  <a:gd name="T7" fmla="*/ 0 h 52"/>
                  <a:gd name="T8" fmla="*/ 9 w 65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2"/>
                  <a:gd name="T17" fmla="*/ 65 w 65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2">
                    <a:moveTo>
                      <a:pt x="65" y="40"/>
                    </a:moveTo>
                    <a:lnTo>
                      <a:pt x="56" y="52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5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" name="Freeform 2604"/>
              <p:cNvSpPr>
                <a:spLocks/>
              </p:cNvSpPr>
              <p:nvPr/>
            </p:nvSpPr>
            <p:spPr bwMode="auto">
              <a:xfrm>
                <a:off x="771" y="1852"/>
                <a:ext cx="9" cy="8"/>
              </a:xfrm>
              <a:custGeom>
                <a:avLst/>
                <a:gdLst>
                  <a:gd name="T0" fmla="*/ 9 w 63"/>
                  <a:gd name="T1" fmla="*/ 6 h 53"/>
                  <a:gd name="T2" fmla="*/ 8 w 63"/>
                  <a:gd name="T3" fmla="*/ 8 h 53"/>
                  <a:gd name="T4" fmla="*/ 0 w 63"/>
                  <a:gd name="T5" fmla="*/ 2 h 53"/>
                  <a:gd name="T6" fmla="*/ 1 w 63"/>
                  <a:gd name="T7" fmla="*/ 0 h 53"/>
                  <a:gd name="T8" fmla="*/ 9 w 63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3"/>
                  <a:gd name="T17" fmla="*/ 63 w 6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3">
                    <a:moveTo>
                      <a:pt x="63" y="42"/>
                    </a:moveTo>
                    <a:lnTo>
                      <a:pt x="54" y="5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6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" name="Freeform 2605"/>
              <p:cNvSpPr>
                <a:spLocks/>
              </p:cNvSpPr>
              <p:nvPr/>
            </p:nvSpPr>
            <p:spPr bwMode="auto">
              <a:xfrm>
                <a:off x="763" y="1846"/>
                <a:ext cx="9" cy="8"/>
              </a:xfrm>
              <a:custGeom>
                <a:avLst/>
                <a:gdLst>
                  <a:gd name="T0" fmla="*/ 9 w 62"/>
                  <a:gd name="T1" fmla="*/ 6 h 55"/>
                  <a:gd name="T2" fmla="*/ 8 w 62"/>
                  <a:gd name="T3" fmla="*/ 8 h 55"/>
                  <a:gd name="T4" fmla="*/ 0 w 62"/>
                  <a:gd name="T5" fmla="*/ 2 h 55"/>
                  <a:gd name="T6" fmla="*/ 1 w 62"/>
                  <a:gd name="T7" fmla="*/ 0 h 55"/>
                  <a:gd name="T8" fmla="*/ 9 w 62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5"/>
                  <a:gd name="T17" fmla="*/ 62 w 6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5">
                    <a:moveTo>
                      <a:pt x="62" y="44"/>
                    </a:moveTo>
                    <a:lnTo>
                      <a:pt x="54" y="55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2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" name="Freeform 2606"/>
              <p:cNvSpPr>
                <a:spLocks/>
              </p:cNvSpPr>
              <p:nvPr/>
            </p:nvSpPr>
            <p:spPr bwMode="auto">
              <a:xfrm>
                <a:off x="756" y="1839"/>
                <a:ext cx="8" cy="8"/>
              </a:xfrm>
              <a:custGeom>
                <a:avLst/>
                <a:gdLst>
                  <a:gd name="T0" fmla="*/ 8 w 61"/>
                  <a:gd name="T1" fmla="*/ 6 h 55"/>
                  <a:gd name="T2" fmla="*/ 7 w 61"/>
                  <a:gd name="T3" fmla="*/ 8 h 55"/>
                  <a:gd name="T4" fmla="*/ 0 w 61"/>
                  <a:gd name="T5" fmla="*/ 2 h 55"/>
                  <a:gd name="T6" fmla="*/ 1 w 61"/>
                  <a:gd name="T7" fmla="*/ 0 h 55"/>
                  <a:gd name="T8" fmla="*/ 8 w 61"/>
                  <a:gd name="T9" fmla="*/ 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5"/>
                  <a:gd name="T17" fmla="*/ 61 w 6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5">
                    <a:moveTo>
                      <a:pt x="61" y="44"/>
                    </a:moveTo>
                    <a:lnTo>
                      <a:pt x="52" y="5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61" y="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" name="Freeform 2607"/>
              <p:cNvSpPr>
                <a:spLocks/>
              </p:cNvSpPr>
              <p:nvPr/>
            </p:nvSpPr>
            <p:spPr bwMode="auto">
              <a:xfrm>
                <a:off x="748" y="1833"/>
                <a:ext cx="9" cy="8"/>
              </a:xfrm>
              <a:custGeom>
                <a:avLst/>
                <a:gdLst>
                  <a:gd name="T0" fmla="*/ 9 w 61"/>
                  <a:gd name="T1" fmla="*/ 6 h 57"/>
                  <a:gd name="T2" fmla="*/ 8 w 61"/>
                  <a:gd name="T3" fmla="*/ 8 h 57"/>
                  <a:gd name="T4" fmla="*/ 0 w 61"/>
                  <a:gd name="T5" fmla="*/ 2 h 57"/>
                  <a:gd name="T6" fmla="*/ 1 w 61"/>
                  <a:gd name="T7" fmla="*/ 0 h 57"/>
                  <a:gd name="T8" fmla="*/ 9 w 61"/>
                  <a:gd name="T9" fmla="*/ 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7"/>
                  <a:gd name="T17" fmla="*/ 61 w 6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7">
                    <a:moveTo>
                      <a:pt x="61" y="45"/>
                    </a:moveTo>
                    <a:lnTo>
                      <a:pt x="52" y="5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1" y="4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" name="Freeform 2608"/>
              <p:cNvSpPr>
                <a:spLocks/>
              </p:cNvSpPr>
              <p:nvPr/>
            </p:nvSpPr>
            <p:spPr bwMode="auto">
              <a:xfrm>
                <a:off x="741" y="1826"/>
                <a:ext cx="9" cy="9"/>
              </a:xfrm>
              <a:custGeom>
                <a:avLst/>
                <a:gdLst>
                  <a:gd name="T0" fmla="*/ 9 w 59"/>
                  <a:gd name="T1" fmla="*/ 7 h 58"/>
                  <a:gd name="T2" fmla="*/ 8 w 59"/>
                  <a:gd name="T3" fmla="*/ 9 h 58"/>
                  <a:gd name="T4" fmla="*/ 0 w 59"/>
                  <a:gd name="T5" fmla="*/ 2 h 58"/>
                  <a:gd name="T6" fmla="*/ 1 w 59"/>
                  <a:gd name="T7" fmla="*/ 0 h 58"/>
                  <a:gd name="T8" fmla="*/ 9 w 59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59" y="47"/>
                    </a:moveTo>
                    <a:lnTo>
                      <a:pt x="50" y="5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59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" name="Freeform 2609"/>
              <p:cNvSpPr>
                <a:spLocks/>
              </p:cNvSpPr>
              <p:nvPr/>
            </p:nvSpPr>
            <p:spPr bwMode="auto">
              <a:xfrm>
                <a:off x="734" y="1819"/>
                <a:ext cx="8" cy="9"/>
              </a:xfrm>
              <a:custGeom>
                <a:avLst/>
                <a:gdLst>
                  <a:gd name="T0" fmla="*/ 8 w 59"/>
                  <a:gd name="T1" fmla="*/ 7 h 59"/>
                  <a:gd name="T2" fmla="*/ 7 w 59"/>
                  <a:gd name="T3" fmla="*/ 9 h 59"/>
                  <a:gd name="T4" fmla="*/ 0 w 59"/>
                  <a:gd name="T5" fmla="*/ 2 h 59"/>
                  <a:gd name="T6" fmla="*/ 1 w 59"/>
                  <a:gd name="T7" fmla="*/ 0 h 59"/>
                  <a:gd name="T8" fmla="*/ 8 w 59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59" y="48"/>
                    </a:moveTo>
                    <a:lnTo>
                      <a:pt x="50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" name="Freeform 2610"/>
              <p:cNvSpPr>
                <a:spLocks/>
              </p:cNvSpPr>
              <p:nvPr/>
            </p:nvSpPr>
            <p:spPr bwMode="auto">
              <a:xfrm>
                <a:off x="727" y="1812"/>
                <a:ext cx="8" cy="9"/>
              </a:xfrm>
              <a:custGeom>
                <a:avLst/>
                <a:gdLst>
                  <a:gd name="T0" fmla="*/ 8 w 58"/>
                  <a:gd name="T1" fmla="*/ 7 h 60"/>
                  <a:gd name="T2" fmla="*/ 7 w 58"/>
                  <a:gd name="T3" fmla="*/ 9 h 60"/>
                  <a:gd name="T4" fmla="*/ 0 w 58"/>
                  <a:gd name="T5" fmla="*/ 2 h 60"/>
                  <a:gd name="T6" fmla="*/ 1 w 58"/>
                  <a:gd name="T7" fmla="*/ 0 h 60"/>
                  <a:gd name="T8" fmla="*/ 8 w 58"/>
                  <a:gd name="T9" fmla="*/ 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0"/>
                  <a:gd name="T17" fmla="*/ 58 w 58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0">
                    <a:moveTo>
                      <a:pt x="58" y="49"/>
                    </a:moveTo>
                    <a:lnTo>
                      <a:pt x="48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" name="Freeform 2611"/>
              <p:cNvSpPr>
                <a:spLocks/>
              </p:cNvSpPr>
              <p:nvPr/>
            </p:nvSpPr>
            <p:spPr bwMode="auto">
              <a:xfrm>
                <a:off x="720" y="1805"/>
                <a:ext cx="9" cy="9"/>
              </a:xfrm>
              <a:custGeom>
                <a:avLst/>
                <a:gdLst>
                  <a:gd name="T0" fmla="*/ 9 w 57"/>
                  <a:gd name="T1" fmla="*/ 8 h 60"/>
                  <a:gd name="T2" fmla="*/ 7 w 57"/>
                  <a:gd name="T3" fmla="*/ 9 h 60"/>
                  <a:gd name="T4" fmla="*/ 0 w 57"/>
                  <a:gd name="T5" fmla="*/ 2 h 60"/>
                  <a:gd name="T6" fmla="*/ 2 w 57"/>
                  <a:gd name="T7" fmla="*/ 0 h 60"/>
                  <a:gd name="T8" fmla="*/ 9 w 57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0"/>
                  <a:gd name="T17" fmla="*/ 57 w 5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0">
                    <a:moveTo>
                      <a:pt x="57" y="50"/>
                    </a:moveTo>
                    <a:lnTo>
                      <a:pt x="47" y="6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57" y="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" name="Freeform 2612"/>
              <p:cNvSpPr>
                <a:spLocks/>
              </p:cNvSpPr>
              <p:nvPr/>
            </p:nvSpPr>
            <p:spPr bwMode="auto">
              <a:xfrm>
                <a:off x="714" y="1798"/>
                <a:ext cx="8" cy="9"/>
              </a:xfrm>
              <a:custGeom>
                <a:avLst/>
                <a:gdLst>
                  <a:gd name="T0" fmla="*/ 8 w 56"/>
                  <a:gd name="T1" fmla="*/ 8 h 62"/>
                  <a:gd name="T2" fmla="*/ 6 w 56"/>
                  <a:gd name="T3" fmla="*/ 9 h 62"/>
                  <a:gd name="T4" fmla="*/ 0 w 56"/>
                  <a:gd name="T5" fmla="*/ 2 h 62"/>
                  <a:gd name="T6" fmla="*/ 1 w 56"/>
                  <a:gd name="T7" fmla="*/ 0 h 62"/>
                  <a:gd name="T8" fmla="*/ 8 w 56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6" y="52"/>
                    </a:moveTo>
                    <a:lnTo>
                      <a:pt x="45" y="6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6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" name="Freeform 2613"/>
              <p:cNvSpPr>
                <a:spLocks/>
              </p:cNvSpPr>
              <p:nvPr/>
            </p:nvSpPr>
            <p:spPr bwMode="auto">
              <a:xfrm>
                <a:off x="708" y="1790"/>
                <a:ext cx="7" cy="9"/>
              </a:xfrm>
              <a:custGeom>
                <a:avLst/>
                <a:gdLst>
                  <a:gd name="T0" fmla="*/ 7 w 55"/>
                  <a:gd name="T1" fmla="*/ 7 h 63"/>
                  <a:gd name="T2" fmla="*/ 6 w 55"/>
                  <a:gd name="T3" fmla="*/ 9 h 63"/>
                  <a:gd name="T4" fmla="*/ 0 w 55"/>
                  <a:gd name="T5" fmla="*/ 1 h 63"/>
                  <a:gd name="T6" fmla="*/ 1 w 55"/>
                  <a:gd name="T7" fmla="*/ 0 h 63"/>
                  <a:gd name="T8" fmla="*/ 7 w 55"/>
                  <a:gd name="T9" fmla="*/ 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3"/>
                  <a:gd name="T17" fmla="*/ 55 w 5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3">
                    <a:moveTo>
                      <a:pt x="55" y="52"/>
                    </a:moveTo>
                    <a:lnTo>
                      <a:pt x="45" y="6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5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" name="Freeform 2614"/>
              <p:cNvSpPr>
                <a:spLocks/>
              </p:cNvSpPr>
              <p:nvPr/>
            </p:nvSpPr>
            <p:spPr bwMode="auto">
              <a:xfrm>
                <a:off x="701" y="1783"/>
                <a:ext cx="8" cy="9"/>
              </a:xfrm>
              <a:custGeom>
                <a:avLst/>
                <a:gdLst>
                  <a:gd name="T0" fmla="*/ 8 w 54"/>
                  <a:gd name="T1" fmla="*/ 8 h 62"/>
                  <a:gd name="T2" fmla="*/ 6 w 54"/>
                  <a:gd name="T3" fmla="*/ 9 h 62"/>
                  <a:gd name="T4" fmla="*/ 0 w 54"/>
                  <a:gd name="T5" fmla="*/ 1 h 62"/>
                  <a:gd name="T6" fmla="*/ 2 w 54"/>
                  <a:gd name="T7" fmla="*/ 0 h 62"/>
                  <a:gd name="T8" fmla="*/ 8 w 54"/>
                  <a:gd name="T9" fmla="*/ 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2"/>
                  <a:gd name="T17" fmla="*/ 54 w 5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2">
                    <a:moveTo>
                      <a:pt x="54" y="53"/>
                    </a:moveTo>
                    <a:lnTo>
                      <a:pt x="43" y="6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4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" name="Freeform 2615"/>
              <p:cNvSpPr>
                <a:spLocks/>
              </p:cNvSpPr>
              <p:nvPr/>
            </p:nvSpPr>
            <p:spPr bwMode="auto">
              <a:xfrm>
                <a:off x="695" y="1775"/>
                <a:ext cx="8" cy="9"/>
              </a:xfrm>
              <a:custGeom>
                <a:avLst/>
                <a:gdLst>
                  <a:gd name="T0" fmla="*/ 8 w 53"/>
                  <a:gd name="T1" fmla="*/ 8 h 63"/>
                  <a:gd name="T2" fmla="*/ 6 w 53"/>
                  <a:gd name="T3" fmla="*/ 9 h 63"/>
                  <a:gd name="T4" fmla="*/ 0 w 53"/>
                  <a:gd name="T5" fmla="*/ 1 h 63"/>
                  <a:gd name="T6" fmla="*/ 2 w 53"/>
                  <a:gd name="T7" fmla="*/ 0 h 63"/>
                  <a:gd name="T8" fmla="*/ 8 w 53"/>
                  <a:gd name="T9" fmla="*/ 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3"/>
                  <a:gd name="T17" fmla="*/ 53 w 5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3">
                    <a:moveTo>
                      <a:pt x="53" y="55"/>
                    </a:moveTo>
                    <a:lnTo>
                      <a:pt x="42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2616"/>
              <p:cNvSpPr>
                <a:spLocks/>
              </p:cNvSpPr>
              <p:nvPr/>
            </p:nvSpPr>
            <p:spPr bwMode="auto">
              <a:xfrm>
                <a:off x="690" y="1767"/>
                <a:ext cx="7" cy="9"/>
              </a:xfrm>
              <a:custGeom>
                <a:avLst/>
                <a:gdLst>
                  <a:gd name="T0" fmla="*/ 7 w 52"/>
                  <a:gd name="T1" fmla="*/ 8 h 64"/>
                  <a:gd name="T2" fmla="*/ 5 w 52"/>
                  <a:gd name="T3" fmla="*/ 9 h 64"/>
                  <a:gd name="T4" fmla="*/ 0 w 52"/>
                  <a:gd name="T5" fmla="*/ 1 h 64"/>
                  <a:gd name="T6" fmla="*/ 1 w 52"/>
                  <a:gd name="T7" fmla="*/ 0 h 64"/>
                  <a:gd name="T8" fmla="*/ 7 w 52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4"/>
                  <a:gd name="T17" fmla="*/ 52 w 5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4">
                    <a:moveTo>
                      <a:pt x="52" y="55"/>
                    </a:moveTo>
                    <a:lnTo>
                      <a:pt x="40" y="64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52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2617"/>
              <p:cNvSpPr>
                <a:spLocks/>
              </p:cNvSpPr>
              <p:nvPr/>
            </p:nvSpPr>
            <p:spPr bwMode="auto">
              <a:xfrm>
                <a:off x="684" y="1759"/>
                <a:ext cx="7" cy="9"/>
              </a:xfrm>
              <a:custGeom>
                <a:avLst/>
                <a:gdLst>
                  <a:gd name="T0" fmla="*/ 7 w 51"/>
                  <a:gd name="T1" fmla="*/ 8 h 64"/>
                  <a:gd name="T2" fmla="*/ 5 w 51"/>
                  <a:gd name="T3" fmla="*/ 9 h 64"/>
                  <a:gd name="T4" fmla="*/ 0 w 51"/>
                  <a:gd name="T5" fmla="*/ 1 h 64"/>
                  <a:gd name="T6" fmla="*/ 2 w 51"/>
                  <a:gd name="T7" fmla="*/ 0 h 64"/>
                  <a:gd name="T8" fmla="*/ 7 w 51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51" y="56"/>
                    </a:moveTo>
                    <a:lnTo>
                      <a:pt x="40" y="6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51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2618"/>
              <p:cNvSpPr>
                <a:spLocks/>
              </p:cNvSpPr>
              <p:nvPr/>
            </p:nvSpPr>
            <p:spPr bwMode="auto">
              <a:xfrm>
                <a:off x="679" y="1751"/>
                <a:ext cx="7" cy="9"/>
              </a:xfrm>
              <a:custGeom>
                <a:avLst/>
                <a:gdLst>
                  <a:gd name="T0" fmla="*/ 7 w 50"/>
                  <a:gd name="T1" fmla="*/ 8 h 66"/>
                  <a:gd name="T2" fmla="*/ 5 w 50"/>
                  <a:gd name="T3" fmla="*/ 9 h 66"/>
                  <a:gd name="T4" fmla="*/ 0 w 50"/>
                  <a:gd name="T5" fmla="*/ 1 h 66"/>
                  <a:gd name="T6" fmla="*/ 2 w 50"/>
                  <a:gd name="T7" fmla="*/ 0 h 66"/>
                  <a:gd name="T8" fmla="*/ 7 w 50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50" y="59"/>
                    </a:moveTo>
                    <a:lnTo>
                      <a:pt x="38" y="6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50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2619"/>
              <p:cNvSpPr>
                <a:spLocks/>
              </p:cNvSpPr>
              <p:nvPr/>
            </p:nvSpPr>
            <p:spPr bwMode="auto">
              <a:xfrm>
                <a:off x="673" y="1742"/>
                <a:ext cx="7" cy="10"/>
              </a:xfrm>
              <a:custGeom>
                <a:avLst/>
                <a:gdLst>
                  <a:gd name="T0" fmla="*/ 7 w 48"/>
                  <a:gd name="T1" fmla="*/ 9 h 67"/>
                  <a:gd name="T2" fmla="*/ 5 w 48"/>
                  <a:gd name="T3" fmla="*/ 10 h 67"/>
                  <a:gd name="T4" fmla="*/ 0 w 48"/>
                  <a:gd name="T5" fmla="*/ 1 h 67"/>
                  <a:gd name="T6" fmla="*/ 2 w 48"/>
                  <a:gd name="T7" fmla="*/ 0 h 67"/>
                  <a:gd name="T8" fmla="*/ 7 w 48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7"/>
                  <a:gd name="T17" fmla="*/ 48 w 4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7">
                    <a:moveTo>
                      <a:pt x="48" y="58"/>
                    </a:moveTo>
                    <a:lnTo>
                      <a:pt x="37" y="67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48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2620"/>
              <p:cNvSpPr>
                <a:spLocks/>
              </p:cNvSpPr>
              <p:nvPr/>
            </p:nvSpPr>
            <p:spPr bwMode="auto">
              <a:xfrm>
                <a:off x="668" y="1734"/>
                <a:ext cx="7" cy="9"/>
              </a:xfrm>
              <a:custGeom>
                <a:avLst/>
                <a:gdLst>
                  <a:gd name="T0" fmla="*/ 7 w 48"/>
                  <a:gd name="T1" fmla="*/ 8 h 66"/>
                  <a:gd name="T2" fmla="*/ 5 w 48"/>
                  <a:gd name="T3" fmla="*/ 9 h 66"/>
                  <a:gd name="T4" fmla="*/ 0 w 48"/>
                  <a:gd name="T5" fmla="*/ 1 h 66"/>
                  <a:gd name="T6" fmla="*/ 2 w 48"/>
                  <a:gd name="T7" fmla="*/ 0 h 66"/>
                  <a:gd name="T8" fmla="*/ 7 w 48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6"/>
                  <a:gd name="T17" fmla="*/ 48 w 4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6">
                    <a:moveTo>
                      <a:pt x="48" y="59"/>
                    </a:moveTo>
                    <a:lnTo>
                      <a:pt x="35" y="66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8" y="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2621"/>
              <p:cNvSpPr>
                <a:spLocks/>
              </p:cNvSpPr>
              <p:nvPr/>
            </p:nvSpPr>
            <p:spPr bwMode="auto">
              <a:xfrm>
                <a:off x="663" y="1725"/>
                <a:ext cx="7" cy="10"/>
              </a:xfrm>
              <a:custGeom>
                <a:avLst/>
                <a:gdLst>
                  <a:gd name="T0" fmla="*/ 7 w 46"/>
                  <a:gd name="T1" fmla="*/ 9 h 67"/>
                  <a:gd name="T2" fmla="*/ 5 w 46"/>
                  <a:gd name="T3" fmla="*/ 10 h 67"/>
                  <a:gd name="T4" fmla="*/ 0 w 46"/>
                  <a:gd name="T5" fmla="*/ 1 h 67"/>
                  <a:gd name="T6" fmla="*/ 2 w 46"/>
                  <a:gd name="T7" fmla="*/ 0 h 67"/>
                  <a:gd name="T8" fmla="*/ 7 w 46"/>
                  <a:gd name="T9" fmla="*/ 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7"/>
                  <a:gd name="T17" fmla="*/ 46 w 4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7">
                    <a:moveTo>
                      <a:pt x="46" y="60"/>
                    </a:moveTo>
                    <a:lnTo>
                      <a:pt x="34" y="6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4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2622"/>
              <p:cNvSpPr>
                <a:spLocks/>
              </p:cNvSpPr>
              <p:nvPr/>
            </p:nvSpPr>
            <p:spPr bwMode="auto">
              <a:xfrm>
                <a:off x="659" y="1717"/>
                <a:ext cx="6" cy="9"/>
              </a:xfrm>
              <a:custGeom>
                <a:avLst/>
                <a:gdLst>
                  <a:gd name="T0" fmla="*/ 6 w 45"/>
                  <a:gd name="T1" fmla="*/ 8 h 68"/>
                  <a:gd name="T2" fmla="*/ 4 w 45"/>
                  <a:gd name="T3" fmla="*/ 9 h 68"/>
                  <a:gd name="T4" fmla="*/ 0 w 45"/>
                  <a:gd name="T5" fmla="*/ 1 h 68"/>
                  <a:gd name="T6" fmla="*/ 2 w 45"/>
                  <a:gd name="T7" fmla="*/ 0 h 68"/>
                  <a:gd name="T8" fmla="*/ 6 w 45"/>
                  <a:gd name="T9" fmla="*/ 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8"/>
                  <a:gd name="T17" fmla="*/ 45 w 4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8">
                    <a:moveTo>
                      <a:pt x="45" y="61"/>
                    </a:moveTo>
                    <a:lnTo>
                      <a:pt x="33" y="6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5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2623"/>
              <p:cNvSpPr>
                <a:spLocks/>
              </p:cNvSpPr>
              <p:nvPr/>
            </p:nvSpPr>
            <p:spPr bwMode="auto">
              <a:xfrm>
                <a:off x="654" y="1708"/>
                <a:ext cx="7" cy="10"/>
              </a:xfrm>
              <a:custGeom>
                <a:avLst/>
                <a:gdLst>
                  <a:gd name="T0" fmla="*/ 7 w 44"/>
                  <a:gd name="T1" fmla="*/ 9 h 69"/>
                  <a:gd name="T2" fmla="*/ 5 w 44"/>
                  <a:gd name="T3" fmla="*/ 10 h 69"/>
                  <a:gd name="T4" fmla="*/ 0 w 44"/>
                  <a:gd name="T5" fmla="*/ 1 h 69"/>
                  <a:gd name="T6" fmla="*/ 2 w 44"/>
                  <a:gd name="T7" fmla="*/ 0 h 69"/>
                  <a:gd name="T8" fmla="*/ 7 w 44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9"/>
                  <a:gd name="T17" fmla="*/ 44 w 4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9">
                    <a:moveTo>
                      <a:pt x="44" y="63"/>
                    </a:moveTo>
                    <a:lnTo>
                      <a:pt x="30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4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2624"/>
              <p:cNvSpPr>
                <a:spLocks/>
              </p:cNvSpPr>
              <p:nvPr/>
            </p:nvSpPr>
            <p:spPr bwMode="auto">
              <a:xfrm>
                <a:off x="650" y="1699"/>
                <a:ext cx="6" cy="10"/>
              </a:xfrm>
              <a:custGeom>
                <a:avLst/>
                <a:gdLst>
                  <a:gd name="T0" fmla="*/ 6 w 43"/>
                  <a:gd name="T1" fmla="*/ 9 h 68"/>
                  <a:gd name="T2" fmla="*/ 4 w 43"/>
                  <a:gd name="T3" fmla="*/ 10 h 68"/>
                  <a:gd name="T4" fmla="*/ 0 w 43"/>
                  <a:gd name="T5" fmla="*/ 1 h 68"/>
                  <a:gd name="T6" fmla="*/ 2 w 43"/>
                  <a:gd name="T7" fmla="*/ 0 h 68"/>
                  <a:gd name="T8" fmla="*/ 6 w 43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"/>
                  <a:gd name="T17" fmla="*/ 43 w 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">
                    <a:moveTo>
                      <a:pt x="43" y="62"/>
                    </a:moveTo>
                    <a:lnTo>
                      <a:pt x="30" y="6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3" y="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2625"/>
              <p:cNvSpPr>
                <a:spLocks/>
              </p:cNvSpPr>
              <p:nvPr/>
            </p:nvSpPr>
            <p:spPr bwMode="auto">
              <a:xfrm>
                <a:off x="646" y="1690"/>
                <a:ext cx="6" cy="10"/>
              </a:xfrm>
              <a:custGeom>
                <a:avLst/>
                <a:gdLst>
                  <a:gd name="T0" fmla="*/ 6 w 40"/>
                  <a:gd name="T1" fmla="*/ 9 h 69"/>
                  <a:gd name="T2" fmla="*/ 4 w 40"/>
                  <a:gd name="T3" fmla="*/ 10 h 69"/>
                  <a:gd name="T4" fmla="*/ 0 w 40"/>
                  <a:gd name="T5" fmla="*/ 1 h 69"/>
                  <a:gd name="T6" fmla="*/ 2 w 40"/>
                  <a:gd name="T7" fmla="*/ 0 h 69"/>
                  <a:gd name="T8" fmla="*/ 6 w 40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64"/>
                    </a:moveTo>
                    <a:lnTo>
                      <a:pt x="27" y="6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4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2626"/>
              <p:cNvSpPr>
                <a:spLocks/>
              </p:cNvSpPr>
              <p:nvPr/>
            </p:nvSpPr>
            <p:spPr bwMode="auto">
              <a:xfrm>
                <a:off x="642" y="1680"/>
                <a:ext cx="6" cy="11"/>
              </a:xfrm>
              <a:custGeom>
                <a:avLst/>
                <a:gdLst>
                  <a:gd name="T0" fmla="*/ 6 w 40"/>
                  <a:gd name="T1" fmla="*/ 10 h 71"/>
                  <a:gd name="T2" fmla="*/ 4 w 40"/>
                  <a:gd name="T3" fmla="*/ 11 h 71"/>
                  <a:gd name="T4" fmla="*/ 0 w 40"/>
                  <a:gd name="T5" fmla="*/ 1 h 71"/>
                  <a:gd name="T6" fmla="*/ 2 w 40"/>
                  <a:gd name="T7" fmla="*/ 0 h 71"/>
                  <a:gd name="T8" fmla="*/ 6 w 40"/>
                  <a:gd name="T9" fmla="*/ 1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1"/>
                  <a:gd name="T17" fmla="*/ 40 w 4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1">
                    <a:moveTo>
                      <a:pt x="40" y="65"/>
                    </a:moveTo>
                    <a:lnTo>
                      <a:pt x="27" y="7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0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2627"/>
              <p:cNvSpPr>
                <a:spLocks/>
              </p:cNvSpPr>
              <p:nvPr/>
            </p:nvSpPr>
            <p:spPr bwMode="auto">
              <a:xfrm>
                <a:off x="639" y="1671"/>
                <a:ext cx="5" cy="10"/>
              </a:xfrm>
              <a:custGeom>
                <a:avLst/>
                <a:gdLst>
                  <a:gd name="T0" fmla="*/ 5 w 38"/>
                  <a:gd name="T1" fmla="*/ 9 h 70"/>
                  <a:gd name="T2" fmla="*/ 3 w 38"/>
                  <a:gd name="T3" fmla="*/ 10 h 70"/>
                  <a:gd name="T4" fmla="*/ 0 w 38"/>
                  <a:gd name="T5" fmla="*/ 1 h 70"/>
                  <a:gd name="T6" fmla="*/ 2 w 38"/>
                  <a:gd name="T7" fmla="*/ 0 h 70"/>
                  <a:gd name="T8" fmla="*/ 5 w 38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0"/>
                  <a:gd name="T17" fmla="*/ 38 w 3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0">
                    <a:moveTo>
                      <a:pt x="38" y="65"/>
                    </a:moveTo>
                    <a:lnTo>
                      <a:pt x="25" y="70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8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2628"/>
              <p:cNvSpPr>
                <a:spLocks/>
              </p:cNvSpPr>
              <p:nvPr/>
            </p:nvSpPr>
            <p:spPr bwMode="auto">
              <a:xfrm>
                <a:off x="635" y="1662"/>
                <a:ext cx="6" cy="10"/>
              </a:xfrm>
              <a:custGeom>
                <a:avLst/>
                <a:gdLst>
                  <a:gd name="T0" fmla="*/ 6 w 37"/>
                  <a:gd name="T1" fmla="*/ 9 h 70"/>
                  <a:gd name="T2" fmla="*/ 4 w 37"/>
                  <a:gd name="T3" fmla="*/ 10 h 70"/>
                  <a:gd name="T4" fmla="*/ 0 w 37"/>
                  <a:gd name="T5" fmla="*/ 1 h 70"/>
                  <a:gd name="T6" fmla="*/ 2 w 37"/>
                  <a:gd name="T7" fmla="*/ 0 h 70"/>
                  <a:gd name="T8" fmla="*/ 6 w 37"/>
                  <a:gd name="T9" fmla="*/ 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70"/>
                  <a:gd name="T17" fmla="*/ 37 w 3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70">
                    <a:moveTo>
                      <a:pt x="37" y="65"/>
                    </a:moveTo>
                    <a:lnTo>
                      <a:pt x="24" y="7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7" y="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2629"/>
              <p:cNvSpPr>
                <a:spLocks/>
              </p:cNvSpPr>
              <p:nvPr/>
            </p:nvSpPr>
            <p:spPr bwMode="auto">
              <a:xfrm>
                <a:off x="632" y="1652"/>
                <a:ext cx="5" cy="10"/>
              </a:xfrm>
              <a:custGeom>
                <a:avLst/>
                <a:gdLst>
                  <a:gd name="T0" fmla="*/ 5 w 35"/>
                  <a:gd name="T1" fmla="*/ 9 h 72"/>
                  <a:gd name="T2" fmla="*/ 3 w 35"/>
                  <a:gd name="T3" fmla="*/ 10 h 72"/>
                  <a:gd name="T4" fmla="*/ 0 w 35"/>
                  <a:gd name="T5" fmla="*/ 1 h 72"/>
                  <a:gd name="T6" fmla="*/ 2 w 35"/>
                  <a:gd name="T7" fmla="*/ 0 h 72"/>
                  <a:gd name="T8" fmla="*/ 5 w 35"/>
                  <a:gd name="T9" fmla="*/ 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5" y="68"/>
                    </a:moveTo>
                    <a:lnTo>
                      <a:pt x="21" y="72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35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2630"/>
              <p:cNvSpPr>
                <a:spLocks/>
              </p:cNvSpPr>
              <p:nvPr/>
            </p:nvSpPr>
            <p:spPr bwMode="auto">
              <a:xfrm>
                <a:off x="629" y="1643"/>
                <a:ext cx="5" cy="10"/>
              </a:xfrm>
              <a:custGeom>
                <a:avLst/>
                <a:gdLst>
                  <a:gd name="T0" fmla="*/ 5 w 34"/>
                  <a:gd name="T1" fmla="*/ 9 h 71"/>
                  <a:gd name="T2" fmla="*/ 3 w 34"/>
                  <a:gd name="T3" fmla="*/ 10 h 71"/>
                  <a:gd name="T4" fmla="*/ 0 w 34"/>
                  <a:gd name="T5" fmla="*/ 1 h 71"/>
                  <a:gd name="T6" fmla="*/ 2 w 34"/>
                  <a:gd name="T7" fmla="*/ 0 h 71"/>
                  <a:gd name="T8" fmla="*/ 5 w 34"/>
                  <a:gd name="T9" fmla="*/ 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67"/>
                    </a:moveTo>
                    <a:lnTo>
                      <a:pt x="21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4" y="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4" name="Freeform 2631"/>
              <p:cNvSpPr>
                <a:spLocks/>
              </p:cNvSpPr>
              <p:nvPr/>
            </p:nvSpPr>
            <p:spPr bwMode="auto">
              <a:xfrm>
                <a:off x="627" y="1633"/>
                <a:ext cx="4" cy="10"/>
              </a:xfrm>
              <a:custGeom>
                <a:avLst/>
                <a:gdLst>
                  <a:gd name="T0" fmla="*/ 4 w 32"/>
                  <a:gd name="T1" fmla="*/ 9 h 73"/>
                  <a:gd name="T2" fmla="*/ 2 w 32"/>
                  <a:gd name="T3" fmla="*/ 10 h 73"/>
                  <a:gd name="T4" fmla="*/ 0 w 32"/>
                  <a:gd name="T5" fmla="*/ 1 h 73"/>
                  <a:gd name="T6" fmla="*/ 2 w 32"/>
                  <a:gd name="T7" fmla="*/ 0 h 73"/>
                  <a:gd name="T8" fmla="*/ 4 w 32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3"/>
                  <a:gd name="T17" fmla="*/ 32 w 3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3">
                    <a:moveTo>
                      <a:pt x="32" y="69"/>
                    </a:moveTo>
                    <a:lnTo>
                      <a:pt x="18" y="7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32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5" name="Freeform 2632"/>
              <p:cNvSpPr>
                <a:spLocks/>
              </p:cNvSpPr>
              <p:nvPr/>
            </p:nvSpPr>
            <p:spPr bwMode="auto">
              <a:xfrm>
                <a:off x="624" y="1623"/>
                <a:ext cx="5" cy="10"/>
              </a:xfrm>
              <a:custGeom>
                <a:avLst/>
                <a:gdLst>
                  <a:gd name="T0" fmla="*/ 5 w 31"/>
                  <a:gd name="T1" fmla="*/ 9 h 73"/>
                  <a:gd name="T2" fmla="*/ 3 w 31"/>
                  <a:gd name="T3" fmla="*/ 10 h 73"/>
                  <a:gd name="T4" fmla="*/ 0 w 31"/>
                  <a:gd name="T5" fmla="*/ 0 h 73"/>
                  <a:gd name="T6" fmla="*/ 2 w 31"/>
                  <a:gd name="T7" fmla="*/ 0 h 73"/>
                  <a:gd name="T8" fmla="*/ 5 w 31"/>
                  <a:gd name="T9" fmla="*/ 9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3"/>
                  <a:gd name="T17" fmla="*/ 31 w 3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3">
                    <a:moveTo>
                      <a:pt x="31" y="68"/>
                    </a:moveTo>
                    <a:lnTo>
                      <a:pt x="17" y="73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1" y="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6" name="Freeform 2633"/>
              <p:cNvSpPr>
                <a:spLocks/>
              </p:cNvSpPr>
              <p:nvPr/>
            </p:nvSpPr>
            <p:spPr bwMode="auto">
              <a:xfrm>
                <a:off x="622" y="1613"/>
                <a:ext cx="4" cy="10"/>
              </a:xfrm>
              <a:custGeom>
                <a:avLst/>
                <a:gdLst>
                  <a:gd name="T0" fmla="*/ 4 w 29"/>
                  <a:gd name="T1" fmla="*/ 10 h 72"/>
                  <a:gd name="T2" fmla="*/ 2 w 29"/>
                  <a:gd name="T3" fmla="*/ 10 h 72"/>
                  <a:gd name="T4" fmla="*/ 0 w 29"/>
                  <a:gd name="T5" fmla="*/ 0 h 72"/>
                  <a:gd name="T6" fmla="*/ 2 w 29"/>
                  <a:gd name="T7" fmla="*/ 0 h 72"/>
                  <a:gd name="T8" fmla="*/ 4 w 29"/>
                  <a:gd name="T9" fmla="*/ 1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2"/>
                  <a:gd name="T17" fmla="*/ 29 w 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2">
                    <a:moveTo>
                      <a:pt x="29" y="69"/>
                    </a:moveTo>
                    <a:lnTo>
                      <a:pt x="15" y="72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9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7" name="Freeform 2634"/>
              <p:cNvSpPr>
                <a:spLocks/>
              </p:cNvSpPr>
              <p:nvPr/>
            </p:nvSpPr>
            <p:spPr bwMode="auto">
              <a:xfrm>
                <a:off x="620" y="1603"/>
                <a:ext cx="4" cy="11"/>
              </a:xfrm>
              <a:custGeom>
                <a:avLst/>
                <a:gdLst>
                  <a:gd name="T0" fmla="*/ 4 w 26"/>
                  <a:gd name="T1" fmla="*/ 11 h 74"/>
                  <a:gd name="T2" fmla="*/ 2 w 26"/>
                  <a:gd name="T3" fmla="*/ 11 h 74"/>
                  <a:gd name="T4" fmla="*/ 0 w 26"/>
                  <a:gd name="T5" fmla="*/ 0 h 74"/>
                  <a:gd name="T6" fmla="*/ 2 w 26"/>
                  <a:gd name="T7" fmla="*/ 0 h 74"/>
                  <a:gd name="T8" fmla="*/ 4 w 26"/>
                  <a:gd name="T9" fmla="*/ 1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4"/>
                  <a:gd name="T17" fmla="*/ 26 w 2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4">
                    <a:moveTo>
                      <a:pt x="26" y="71"/>
                    </a:moveTo>
                    <a:lnTo>
                      <a:pt x="13" y="7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6" y="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8" name="Freeform 2635"/>
              <p:cNvSpPr>
                <a:spLocks/>
              </p:cNvSpPr>
              <p:nvPr/>
            </p:nvSpPr>
            <p:spPr bwMode="auto">
              <a:xfrm>
                <a:off x="619" y="1593"/>
                <a:ext cx="3" cy="10"/>
              </a:xfrm>
              <a:custGeom>
                <a:avLst/>
                <a:gdLst>
                  <a:gd name="T0" fmla="*/ 3 w 25"/>
                  <a:gd name="T1" fmla="*/ 10 h 73"/>
                  <a:gd name="T2" fmla="*/ 1 w 25"/>
                  <a:gd name="T3" fmla="*/ 10 h 73"/>
                  <a:gd name="T4" fmla="*/ 0 w 25"/>
                  <a:gd name="T5" fmla="*/ 0 h 73"/>
                  <a:gd name="T6" fmla="*/ 2 w 25"/>
                  <a:gd name="T7" fmla="*/ 0 h 73"/>
                  <a:gd name="T8" fmla="*/ 3 w 25"/>
                  <a:gd name="T9" fmla="*/ 1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3"/>
                  <a:gd name="T17" fmla="*/ 25 w 2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3">
                    <a:moveTo>
                      <a:pt x="25" y="70"/>
                    </a:moveTo>
                    <a:lnTo>
                      <a:pt x="12" y="7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5" y="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9" name="Freeform 2636"/>
              <p:cNvSpPr>
                <a:spLocks/>
              </p:cNvSpPr>
              <p:nvPr/>
            </p:nvSpPr>
            <p:spPr bwMode="auto">
              <a:xfrm>
                <a:off x="617" y="1583"/>
                <a:ext cx="4" cy="10"/>
              </a:xfrm>
              <a:custGeom>
                <a:avLst/>
                <a:gdLst>
                  <a:gd name="T0" fmla="*/ 4 w 25"/>
                  <a:gd name="T1" fmla="*/ 10 h 74"/>
                  <a:gd name="T2" fmla="*/ 2 w 25"/>
                  <a:gd name="T3" fmla="*/ 10 h 74"/>
                  <a:gd name="T4" fmla="*/ 0 w 25"/>
                  <a:gd name="T5" fmla="*/ 0 h 74"/>
                  <a:gd name="T6" fmla="*/ 2 w 25"/>
                  <a:gd name="T7" fmla="*/ 0 h 74"/>
                  <a:gd name="T8" fmla="*/ 4 w 25"/>
                  <a:gd name="T9" fmla="*/ 1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4"/>
                  <a:gd name="T17" fmla="*/ 25 w 2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4">
                    <a:moveTo>
                      <a:pt x="25" y="72"/>
                    </a:moveTo>
                    <a:lnTo>
                      <a:pt x="11" y="7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66" name="Group 2762"/>
          <p:cNvGrpSpPr>
            <a:grpSpLocks/>
          </p:cNvGrpSpPr>
          <p:nvPr/>
        </p:nvGrpSpPr>
        <p:grpSpPr bwMode="auto">
          <a:xfrm>
            <a:off x="342900" y="617538"/>
            <a:ext cx="8516938" cy="350837"/>
            <a:chOff x="216" y="277"/>
            <a:chExt cx="5365" cy="221"/>
          </a:xfrm>
        </p:grpSpPr>
        <p:grpSp>
          <p:nvGrpSpPr>
            <p:cNvPr id="6167" name="Group 2763"/>
            <p:cNvGrpSpPr>
              <a:grpSpLocks/>
            </p:cNvGrpSpPr>
            <p:nvPr/>
          </p:nvGrpSpPr>
          <p:grpSpPr bwMode="auto">
            <a:xfrm flipH="1">
              <a:off x="4474" y="277"/>
              <a:ext cx="1107" cy="201"/>
              <a:chOff x="6220" y="154"/>
              <a:chExt cx="1107" cy="201"/>
            </a:xfrm>
          </p:grpSpPr>
          <p:sp>
            <p:nvSpPr>
              <p:cNvPr id="36556" name="Freeform 2764"/>
              <p:cNvSpPr>
                <a:spLocks/>
              </p:cNvSpPr>
              <p:nvPr/>
            </p:nvSpPr>
            <p:spPr bwMode="auto">
              <a:xfrm>
                <a:off x="6220" y="232"/>
                <a:ext cx="1107" cy="12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101" y="114"/>
                  </a:cxn>
                  <a:cxn ang="0">
                    <a:pos x="185" y="156"/>
                  </a:cxn>
                  <a:cxn ang="0">
                    <a:pos x="326" y="146"/>
                  </a:cxn>
                  <a:cxn ang="0">
                    <a:pos x="388" y="101"/>
                  </a:cxn>
                  <a:cxn ang="0">
                    <a:pos x="447" y="59"/>
                  </a:cxn>
                  <a:cxn ang="0">
                    <a:pos x="548" y="49"/>
                  </a:cxn>
                  <a:cxn ang="0">
                    <a:pos x="626" y="87"/>
                  </a:cxn>
                  <a:cxn ang="0">
                    <a:pos x="692" y="125"/>
                  </a:cxn>
                  <a:cxn ang="0">
                    <a:pos x="786" y="156"/>
                  </a:cxn>
                  <a:cxn ang="0">
                    <a:pos x="907" y="118"/>
                  </a:cxn>
                  <a:cxn ang="0">
                    <a:pos x="991" y="68"/>
                  </a:cxn>
                  <a:cxn ang="0">
                    <a:pos x="1086" y="42"/>
                  </a:cxn>
                  <a:cxn ang="0">
                    <a:pos x="1244" y="89"/>
                  </a:cxn>
                  <a:cxn ang="0">
                    <a:pos x="1289" y="129"/>
                  </a:cxn>
                  <a:cxn ang="0">
                    <a:pos x="1343" y="160"/>
                  </a:cxn>
                  <a:cxn ang="0">
                    <a:pos x="1493" y="148"/>
                  </a:cxn>
                  <a:cxn ang="0">
                    <a:pos x="1556" y="103"/>
                  </a:cxn>
                  <a:cxn ang="0">
                    <a:pos x="1592" y="68"/>
                  </a:cxn>
                  <a:cxn ang="0">
                    <a:pos x="1628" y="34"/>
                  </a:cxn>
                  <a:cxn ang="0">
                    <a:pos x="1687" y="4"/>
                  </a:cxn>
                  <a:cxn ang="0">
                    <a:pos x="1801" y="30"/>
                  </a:cxn>
                  <a:cxn ang="0">
                    <a:pos x="1862" y="80"/>
                  </a:cxn>
                  <a:cxn ang="0">
                    <a:pos x="1902" y="131"/>
                  </a:cxn>
                  <a:cxn ang="0">
                    <a:pos x="1945" y="171"/>
                  </a:cxn>
                  <a:cxn ang="0">
                    <a:pos x="2048" y="179"/>
                  </a:cxn>
                  <a:cxn ang="0">
                    <a:pos x="2135" y="137"/>
                  </a:cxn>
                  <a:cxn ang="0">
                    <a:pos x="2191" y="97"/>
                  </a:cxn>
                  <a:cxn ang="0">
                    <a:pos x="2192" y="186"/>
                  </a:cxn>
                  <a:cxn ang="0">
                    <a:pos x="2137" y="217"/>
                  </a:cxn>
                  <a:cxn ang="0">
                    <a:pos x="2010" y="245"/>
                  </a:cxn>
                  <a:cxn ang="0">
                    <a:pos x="1888" y="203"/>
                  </a:cxn>
                  <a:cxn ang="0">
                    <a:pos x="1839" y="150"/>
                  </a:cxn>
                  <a:cxn ang="0">
                    <a:pos x="1797" y="99"/>
                  </a:cxn>
                  <a:cxn ang="0">
                    <a:pos x="1744" y="68"/>
                  </a:cxn>
                  <a:cxn ang="0">
                    <a:pos x="1651" y="99"/>
                  </a:cxn>
                  <a:cxn ang="0">
                    <a:pos x="1586" y="148"/>
                  </a:cxn>
                  <a:cxn ang="0">
                    <a:pos x="1514" y="192"/>
                  </a:cxn>
                  <a:cxn ang="0">
                    <a:pos x="1345" y="209"/>
                  </a:cxn>
                  <a:cxn ang="0">
                    <a:pos x="1238" y="160"/>
                  </a:cxn>
                  <a:cxn ang="0">
                    <a:pos x="1179" y="120"/>
                  </a:cxn>
                  <a:cxn ang="0">
                    <a:pos x="1097" y="86"/>
                  </a:cxn>
                  <a:cxn ang="0">
                    <a:pos x="978" y="116"/>
                  </a:cxn>
                  <a:cxn ang="0">
                    <a:pos x="922" y="148"/>
                  </a:cxn>
                  <a:cxn ang="0">
                    <a:pos x="848" y="182"/>
                  </a:cxn>
                  <a:cxn ang="0">
                    <a:pos x="685" y="163"/>
                  </a:cxn>
                  <a:cxn ang="0">
                    <a:pos x="615" y="127"/>
                  </a:cxn>
                  <a:cxn ang="0">
                    <a:pos x="535" y="91"/>
                  </a:cxn>
                  <a:cxn ang="0">
                    <a:pos x="449" y="112"/>
                  </a:cxn>
                  <a:cxn ang="0">
                    <a:pos x="396" y="154"/>
                  </a:cxn>
                  <a:cxn ang="0">
                    <a:pos x="329" y="190"/>
                  </a:cxn>
                  <a:cxn ang="0">
                    <a:pos x="173" y="192"/>
                  </a:cxn>
                  <a:cxn ang="0">
                    <a:pos x="90" y="150"/>
                  </a:cxn>
                  <a:cxn ang="0">
                    <a:pos x="31" y="108"/>
                  </a:cxn>
                  <a:cxn ang="0">
                    <a:pos x="0" y="30"/>
                  </a:cxn>
                </a:cxnLst>
                <a:rect l="0" t="0" r="r" b="b"/>
                <a:pathLst>
                  <a:path w="2215" h="245">
                    <a:moveTo>
                      <a:pt x="0" y="30"/>
                    </a:moveTo>
                    <a:lnTo>
                      <a:pt x="6" y="36"/>
                    </a:lnTo>
                    <a:lnTo>
                      <a:pt x="23" y="53"/>
                    </a:lnTo>
                    <a:lnTo>
                      <a:pt x="35" y="63"/>
                    </a:lnTo>
                    <a:lnTo>
                      <a:pt x="50" y="76"/>
                    </a:lnTo>
                    <a:lnTo>
                      <a:pt x="65" y="87"/>
                    </a:lnTo>
                    <a:lnTo>
                      <a:pt x="82" y="101"/>
                    </a:lnTo>
                    <a:lnTo>
                      <a:pt x="101" y="114"/>
                    </a:lnTo>
                    <a:lnTo>
                      <a:pt x="122" y="125"/>
                    </a:lnTo>
                    <a:lnTo>
                      <a:pt x="141" y="137"/>
                    </a:lnTo>
                    <a:lnTo>
                      <a:pt x="164" y="148"/>
                    </a:lnTo>
                    <a:lnTo>
                      <a:pt x="185" y="156"/>
                    </a:lnTo>
                    <a:lnTo>
                      <a:pt x="208" y="163"/>
                    </a:lnTo>
                    <a:lnTo>
                      <a:pt x="251" y="167"/>
                    </a:lnTo>
                    <a:lnTo>
                      <a:pt x="291" y="162"/>
                    </a:lnTo>
                    <a:lnTo>
                      <a:pt x="326" y="146"/>
                    </a:lnTo>
                    <a:lnTo>
                      <a:pt x="343" y="135"/>
                    </a:lnTo>
                    <a:lnTo>
                      <a:pt x="358" y="124"/>
                    </a:lnTo>
                    <a:lnTo>
                      <a:pt x="373" y="112"/>
                    </a:lnTo>
                    <a:lnTo>
                      <a:pt x="388" y="101"/>
                    </a:lnTo>
                    <a:lnTo>
                      <a:pt x="403" y="89"/>
                    </a:lnTo>
                    <a:lnTo>
                      <a:pt x="419" y="78"/>
                    </a:lnTo>
                    <a:lnTo>
                      <a:pt x="432" y="67"/>
                    </a:lnTo>
                    <a:lnTo>
                      <a:pt x="447" y="59"/>
                    </a:lnTo>
                    <a:lnTo>
                      <a:pt x="462" y="51"/>
                    </a:lnTo>
                    <a:lnTo>
                      <a:pt x="480" y="46"/>
                    </a:lnTo>
                    <a:lnTo>
                      <a:pt x="514" y="42"/>
                    </a:lnTo>
                    <a:lnTo>
                      <a:pt x="548" y="49"/>
                    </a:lnTo>
                    <a:lnTo>
                      <a:pt x="580" y="61"/>
                    </a:lnTo>
                    <a:lnTo>
                      <a:pt x="595" y="70"/>
                    </a:lnTo>
                    <a:lnTo>
                      <a:pt x="611" y="78"/>
                    </a:lnTo>
                    <a:lnTo>
                      <a:pt x="626" y="87"/>
                    </a:lnTo>
                    <a:lnTo>
                      <a:pt x="643" y="97"/>
                    </a:lnTo>
                    <a:lnTo>
                      <a:pt x="658" y="108"/>
                    </a:lnTo>
                    <a:lnTo>
                      <a:pt x="675" y="118"/>
                    </a:lnTo>
                    <a:lnTo>
                      <a:pt x="692" y="125"/>
                    </a:lnTo>
                    <a:lnTo>
                      <a:pt x="710" y="135"/>
                    </a:lnTo>
                    <a:lnTo>
                      <a:pt x="727" y="143"/>
                    </a:lnTo>
                    <a:lnTo>
                      <a:pt x="746" y="148"/>
                    </a:lnTo>
                    <a:lnTo>
                      <a:pt x="786" y="156"/>
                    </a:lnTo>
                    <a:lnTo>
                      <a:pt x="827" y="154"/>
                    </a:lnTo>
                    <a:lnTo>
                      <a:pt x="867" y="139"/>
                    </a:lnTo>
                    <a:lnTo>
                      <a:pt x="888" y="129"/>
                    </a:lnTo>
                    <a:lnTo>
                      <a:pt x="907" y="118"/>
                    </a:lnTo>
                    <a:lnTo>
                      <a:pt x="928" y="105"/>
                    </a:lnTo>
                    <a:lnTo>
                      <a:pt x="947" y="93"/>
                    </a:lnTo>
                    <a:lnTo>
                      <a:pt x="968" y="80"/>
                    </a:lnTo>
                    <a:lnTo>
                      <a:pt x="991" y="68"/>
                    </a:lnTo>
                    <a:lnTo>
                      <a:pt x="1012" y="59"/>
                    </a:lnTo>
                    <a:lnTo>
                      <a:pt x="1037" y="49"/>
                    </a:lnTo>
                    <a:lnTo>
                      <a:pt x="1061" y="44"/>
                    </a:lnTo>
                    <a:lnTo>
                      <a:pt x="1086" y="42"/>
                    </a:lnTo>
                    <a:lnTo>
                      <a:pt x="1143" y="46"/>
                    </a:lnTo>
                    <a:lnTo>
                      <a:pt x="1194" y="61"/>
                    </a:lnTo>
                    <a:lnTo>
                      <a:pt x="1230" y="80"/>
                    </a:lnTo>
                    <a:lnTo>
                      <a:pt x="1244" y="89"/>
                    </a:lnTo>
                    <a:lnTo>
                      <a:pt x="1257" y="99"/>
                    </a:lnTo>
                    <a:lnTo>
                      <a:pt x="1268" y="110"/>
                    </a:lnTo>
                    <a:lnTo>
                      <a:pt x="1278" y="120"/>
                    </a:lnTo>
                    <a:lnTo>
                      <a:pt x="1289" y="129"/>
                    </a:lnTo>
                    <a:lnTo>
                      <a:pt x="1299" y="139"/>
                    </a:lnTo>
                    <a:lnTo>
                      <a:pt x="1312" y="146"/>
                    </a:lnTo>
                    <a:lnTo>
                      <a:pt x="1326" y="154"/>
                    </a:lnTo>
                    <a:lnTo>
                      <a:pt x="1343" y="160"/>
                    </a:lnTo>
                    <a:lnTo>
                      <a:pt x="1362" y="163"/>
                    </a:lnTo>
                    <a:lnTo>
                      <a:pt x="1413" y="167"/>
                    </a:lnTo>
                    <a:lnTo>
                      <a:pt x="1468" y="158"/>
                    </a:lnTo>
                    <a:lnTo>
                      <a:pt x="1493" y="148"/>
                    </a:lnTo>
                    <a:lnTo>
                      <a:pt x="1514" y="135"/>
                    </a:lnTo>
                    <a:lnTo>
                      <a:pt x="1535" y="120"/>
                    </a:lnTo>
                    <a:lnTo>
                      <a:pt x="1546" y="112"/>
                    </a:lnTo>
                    <a:lnTo>
                      <a:pt x="1556" y="103"/>
                    </a:lnTo>
                    <a:lnTo>
                      <a:pt x="1565" y="95"/>
                    </a:lnTo>
                    <a:lnTo>
                      <a:pt x="1575" y="86"/>
                    </a:lnTo>
                    <a:lnTo>
                      <a:pt x="1584" y="76"/>
                    </a:lnTo>
                    <a:lnTo>
                      <a:pt x="1592" y="68"/>
                    </a:lnTo>
                    <a:lnTo>
                      <a:pt x="1601" y="59"/>
                    </a:lnTo>
                    <a:lnTo>
                      <a:pt x="1611" y="51"/>
                    </a:lnTo>
                    <a:lnTo>
                      <a:pt x="1620" y="42"/>
                    </a:lnTo>
                    <a:lnTo>
                      <a:pt x="1628" y="34"/>
                    </a:lnTo>
                    <a:lnTo>
                      <a:pt x="1637" y="29"/>
                    </a:lnTo>
                    <a:lnTo>
                      <a:pt x="1647" y="21"/>
                    </a:lnTo>
                    <a:lnTo>
                      <a:pt x="1666" y="9"/>
                    </a:lnTo>
                    <a:lnTo>
                      <a:pt x="1687" y="4"/>
                    </a:lnTo>
                    <a:lnTo>
                      <a:pt x="1708" y="0"/>
                    </a:lnTo>
                    <a:lnTo>
                      <a:pt x="1755" y="8"/>
                    </a:lnTo>
                    <a:lnTo>
                      <a:pt x="1780" y="19"/>
                    </a:lnTo>
                    <a:lnTo>
                      <a:pt x="1801" y="30"/>
                    </a:lnTo>
                    <a:lnTo>
                      <a:pt x="1818" y="42"/>
                    </a:lnTo>
                    <a:lnTo>
                      <a:pt x="1835" y="55"/>
                    </a:lnTo>
                    <a:lnTo>
                      <a:pt x="1848" y="68"/>
                    </a:lnTo>
                    <a:lnTo>
                      <a:pt x="1862" y="80"/>
                    </a:lnTo>
                    <a:lnTo>
                      <a:pt x="1871" y="93"/>
                    </a:lnTo>
                    <a:lnTo>
                      <a:pt x="1883" y="106"/>
                    </a:lnTo>
                    <a:lnTo>
                      <a:pt x="1892" y="120"/>
                    </a:lnTo>
                    <a:lnTo>
                      <a:pt x="1902" y="131"/>
                    </a:lnTo>
                    <a:lnTo>
                      <a:pt x="1911" y="143"/>
                    </a:lnTo>
                    <a:lnTo>
                      <a:pt x="1922" y="154"/>
                    </a:lnTo>
                    <a:lnTo>
                      <a:pt x="1934" y="163"/>
                    </a:lnTo>
                    <a:lnTo>
                      <a:pt x="1945" y="171"/>
                    </a:lnTo>
                    <a:lnTo>
                      <a:pt x="1959" y="177"/>
                    </a:lnTo>
                    <a:lnTo>
                      <a:pt x="1976" y="182"/>
                    </a:lnTo>
                    <a:lnTo>
                      <a:pt x="2012" y="186"/>
                    </a:lnTo>
                    <a:lnTo>
                      <a:pt x="2048" y="179"/>
                    </a:lnTo>
                    <a:lnTo>
                      <a:pt x="2086" y="163"/>
                    </a:lnTo>
                    <a:lnTo>
                      <a:pt x="2103" y="156"/>
                    </a:lnTo>
                    <a:lnTo>
                      <a:pt x="2120" y="146"/>
                    </a:lnTo>
                    <a:lnTo>
                      <a:pt x="2135" y="137"/>
                    </a:lnTo>
                    <a:lnTo>
                      <a:pt x="2151" y="127"/>
                    </a:lnTo>
                    <a:lnTo>
                      <a:pt x="2164" y="118"/>
                    </a:lnTo>
                    <a:lnTo>
                      <a:pt x="2173" y="108"/>
                    </a:lnTo>
                    <a:lnTo>
                      <a:pt x="2191" y="97"/>
                    </a:lnTo>
                    <a:lnTo>
                      <a:pt x="2196" y="91"/>
                    </a:lnTo>
                    <a:lnTo>
                      <a:pt x="2215" y="171"/>
                    </a:lnTo>
                    <a:lnTo>
                      <a:pt x="2210" y="175"/>
                    </a:lnTo>
                    <a:lnTo>
                      <a:pt x="2192" y="186"/>
                    </a:lnTo>
                    <a:lnTo>
                      <a:pt x="2181" y="194"/>
                    </a:lnTo>
                    <a:lnTo>
                      <a:pt x="2168" y="201"/>
                    </a:lnTo>
                    <a:lnTo>
                      <a:pt x="2152" y="209"/>
                    </a:lnTo>
                    <a:lnTo>
                      <a:pt x="2137" y="217"/>
                    </a:lnTo>
                    <a:lnTo>
                      <a:pt x="2118" y="224"/>
                    </a:lnTo>
                    <a:lnTo>
                      <a:pt x="2099" y="232"/>
                    </a:lnTo>
                    <a:lnTo>
                      <a:pt x="2056" y="241"/>
                    </a:lnTo>
                    <a:lnTo>
                      <a:pt x="2010" y="245"/>
                    </a:lnTo>
                    <a:lnTo>
                      <a:pt x="1964" y="239"/>
                    </a:lnTo>
                    <a:lnTo>
                      <a:pt x="1922" y="224"/>
                    </a:lnTo>
                    <a:lnTo>
                      <a:pt x="1905" y="215"/>
                    </a:lnTo>
                    <a:lnTo>
                      <a:pt x="1888" y="203"/>
                    </a:lnTo>
                    <a:lnTo>
                      <a:pt x="1875" y="190"/>
                    </a:lnTo>
                    <a:lnTo>
                      <a:pt x="1862" y="177"/>
                    </a:lnTo>
                    <a:lnTo>
                      <a:pt x="1850" y="163"/>
                    </a:lnTo>
                    <a:lnTo>
                      <a:pt x="1839" y="150"/>
                    </a:lnTo>
                    <a:lnTo>
                      <a:pt x="1829" y="137"/>
                    </a:lnTo>
                    <a:lnTo>
                      <a:pt x="1818" y="124"/>
                    </a:lnTo>
                    <a:lnTo>
                      <a:pt x="1808" y="110"/>
                    </a:lnTo>
                    <a:lnTo>
                      <a:pt x="1797" y="99"/>
                    </a:lnTo>
                    <a:lnTo>
                      <a:pt x="1786" y="89"/>
                    </a:lnTo>
                    <a:lnTo>
                      <a:pt x="1772" y="80"/>
                    </a:lnTo>
                    <a:lnTo>
                      <a:pt x="1759" y="74"/>
                    </a:lnTo>
                    <a:lnTo>
                      <a:pt x="1744" y="68"/>
                    </a:lnTo>
                    <a:lnTo>
                      <a:pt x="1711" y="68"/>
                    </a:lnTo>
                    <a:lnTo>
                      <a:pt x="1681" y="80"/>
                    </a:lnTo>
                    <a:lnTo>
                      <a:pt x="1666" y="87"/>
                    </a:lnTo>
                    <a:lnTo>
                      <a:pt x="1651" y="99"/>
                    </a:lnTo>
                    <a:lnTo>
                      <a:pt x="1635" y="110"/>
                    </a:lnTo>
                    <a:lnTo>
                      <a:pt x="1618" y="122"/>
                    </a:lnTo>
                    <a:lnTo>
                      <a:pt x="1603" y="135"/>
                    </a:lnTo>
                    <a:lnTo>
                      <a:pt x="1586" y="148"/>
                    </a:lnTo>
                    <a:lnTo>
                      <a:pt x="1569" y="160"/>
                    </a:lnTo>
                    <a:lnTo>
                      <a:pt x="1552" y="171"/>
                    </a:lnTo>
                    <a:lnTo>
                      <a:pt x="1533" y="182"/>
                    </a:lnTo>
                    <a:lnTo>
                      <a:pt x="1514" y="192"/>
                    </a:lnTo>
                    <a:lnTo>
                      <a:pt x="1495" y="198"/>
                    </a:lnTo>
                    <a:lnTo>
                      <a:pt x="1474" y="201"/>
                    </a:lnTo>
                    <a:lnTo>
                      <a:pt x="1402" y="211"/>
                    </a:lnTo>
                    <a:lnTo>
                      <a:pt x="1345" y="209"/>
                    </a:lnTo>
                    <a:lnTo>
                      <a:pt x="1295" y="194"/>
                    </a:lnTo>
                    <a:lnTo>
                      <a:pt x="1268" y="181"/>
                    </a:lnTo>
                    <a:lnTo>
                      <a:pt x="1253" y="171"/>
                    </a:lnTo>
                    <a:lnTo>
                      <a:pt x="1238" y="160"/>
                    </a:lnTo>
                    <a:lnTo>
                      <a:pt x="1223" y="148"/>
                    </a:lnTo>
                    <a:lnTo>
                      <a:pt x="1208" y="139"/>
                    </a:lnTo>
                    <a:lnTo>
                      <a:pt x="1192" y="129"/>
                    </a:lnTo>
                    <a:lnTo>
                      <a:pt x="1179" y="120"/>
                    </a:lnTo>
                    <a:lnTo>
                      <a:pt x="1166" y="112"/>
                    </a:lnTo>
                    <a:lnTo>
                      <a:pt x="1151" y="105"/>
                    </a:lnTo>
                    <a:lnTo>
                      <a:pt x="1124" y="93"/>
                    </a:lnTo>
                    <a:lnTo>
                      <a:pt x="1097" y="86"/>
                    </a:lnTo>
                    <a:lnTo>
                      <a:pt x="1071" y="84"/>
                    </a:lnTo>
                    <a:lnTo>
                      <a:pt x="1018" y="95"/>
                    </a:lnTo>
                    <a:lnTo>
                      <a:pt x="991" y="108"/>
                    </a:lnTo>
                    <a:lnTo>
                      <a:pt x="978" y="116"/>
                    </a:lnTo>
                    <a:lnTo>
                      <a:pt x="964" y="124"/>
                    </a:lnTo>
                    <a:lnTo>
                      <a:pt x="951" y="133"/>
                    </a:lnTo>
                    <a:lnTo>
                      <a:pt x="936" y="141"/>
                    </a:lnTo>
                    <a:lnTo>
                      <a:pt x="922" y="148"/>
                    </a:lnTo>
                    <a:lnTo>
                      <a:pt x="907" y="158"/>
                    </a:lnTo>
                    <a:lnTo>
                      <a:pt x="894" y="165"/>
                    </a:lnTo>
                    <a:lnTo>
                      <a:pt x="879" y="171"/>
                    </a:lnTo>
                    <a:lnTo>
                      <a:pt x="848" y="182"/>
                    </a:lnTo>
                    <a:lnTo>
                      <a:pt x="814" y="190"/>
                    </a:lnTo>
                    <a:lnTo>
                      <a:pt x="778" y="190"/>
                    </a:lnTo>
                    <a:lnTo>
                      <a:pt x="704" y="171"/>
                    </a:lnTo>
                    <a:lnTo>
                      <a:pt x="685" y="163"/>
                    </a:lnTo>
                    <a:lnTo>
                      <a:pt x="668" y="154"/>
                    </a:lnTo>
                    <a:lnTo>
                      <a:pt x="649" y="146"/>
                    </a:lnTo>
                    <a:lnTo>
                      <a:pt x="632" y="137"/>
                    </a:lnTo>
                    <a:lnTo>
                      <a:pt x="615" y="127"/>
                    </a:lnTo>
                    <a:lnTo>
                      <a:pt x="597" y="118"/>
                    </a:lnTo>
                    <a:lnTo>
                      <a:pt x="580" y="110"/>
                    </a:lnTo>
                    <a:lnTo>
                      <a:pt x="565" y="103"/>
                    </a:lnTo>
                    <a:lnTo>
                      <a:pt x="535" y="91"/>
                    </a:lnTo>
                    <a:lnTo>
                      <a:pt x="510" y="87"/>
                    </a:lnTo>
                    <a:lnTo>
                      <a:pt x="485" y="93"/>
                    </a:lnTo>
                    <a:lnTo>
                      <a:pt x="461" y="105"/>
                    </a:lnTo>
                    <a:lnTo>
                      <a:pt x="449" y="112"/>
                    </a:lnTo>
                    <a:lnTo>
                      <a:pt x="438" y="122"/>
                    </a:lnTo>
                    <a:lnTo>
                      <a:pt x="424" y="131"/>
                    </a:lnTo>
                    <a:lnTo>
                      <a:pt x="411" y="143"/>
                    </a:lnTo>
                    <a:lnTo>
                      <a:pt x="396" y="154"/>
                    </a:lnTo>
                    <a:lnTo>
                      <a:pt x="381" y="163"/>
                    </a:lnTo>
                    <a:lnTo>
                      <a:pt x="365" y="173"/>
                    </a:lnTo>
                    <a:lnTo>
                      <a:pt x="348" y="182"/>
                    </a:lnTo>
                    <a:lnTo>
                      <a:pt x="329" y="190"/>
                    </a:lnTo>
                    <a:lnTo>
                      <a:pt x="310" y="198"/>
                    </a:lnTo>
                    <a:lnTo>
                      <a:pt x="267" y="205"/>
                    </a:lnTo>
                    <a:lnTo>
                      <a:pt x="219" y="203"/>
                    </a:lnTo>
                    <a:lnTo>
                      <a:pt x="173" y="192"/>
                    </a:lnTo>
                    <a:lnTo>
                      <a:pt x="151" y="184"/>
                    </a:lnTo>
                    <a:lnTo>
                      <a:pt x="130" y="173"/>
                    </a:lnTo>
                    <a:lnTo>
                      <a:pt x="109" y="163"/>
                    </a:lnTo>
                    <a:lnTo>
                      <a:pt x="90" y="150"/>
                    </a:lnTo>
                    <a:lnTo>
                      <a:pt x="73" y="139"/>
                    </a:lnTo>
                    <a:lnTo>
                      <a:pt x="56" y="127"/>
                    </a:lnTo>
                    <a:lnTo>
                      <a:pt x="42" y="118"/>
                    </a:lnTo>
                    <a:lnTo>
                      <a:pt x="31" y="108"/>
                    </a:lnTo>
                    <a:lnTo>
                      <a:pt x="14" y="93"/>
                    </a:lnTo>
                    <a:lnTo>
                      <a:pt x="8" y="87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57" name="Freeform 2765"/>
              <p:cNvSpPr>
                <a:spLocks/>
              </p:cNvSpPr>
              <p:nvPr/>
            </p:nvSpPr>
            <p:spPr bwMode="auto">
              <a:xfrm>
                <a:off x="6244" y="163"/>
                <a:ext cx="75" cy="9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0" y="169"/>
                  </a:cxn>
                  <a:cxn ang="0">
                    <a:pos x="17" y="187"/>
                  </a:cxn>
                  <a:cxn ang="0">
                    <a:pos x="148" y="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48" h="187">
                    <a:moveTo>
                      <a:pt x="120" y="0"/>
                    </a:moveTo>
                    <a:lnTo>
                      <a:pt x="0" y="169"/>
                    </a:lnTo>
                    <a:lnTo>
                      <a:pt x="17" y="187"/>
                    </a:lnTo>
                    <a:lnTo>
                      <a:pt x="148" y="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58" name="Freeform 2766"/>
              <p:cNvSpPr>
                <a:spLocks/>
              </p:cNvSpPr>
              <p:nvPr/>
            </p:nvSpPr>
            <p:spPr bwMode="auto">
              <a:xfrm>
                <a:off x="6274" y="166"/>
                <a:ext cx="89" cy="1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205"/>
                  </a:cxn>
                  <a:cxn ang="0">
                    <a:pos x="25" y="226"/>
                  </a:cxn>
                  <a:cxn ang="0">
                    <a:pos x="179" y="6"/>
                  </a:cxn>
                  <a:cxn ang="0">
                    <a:pos x="150" y="0"/>
                  </a:cxn>
                  <a:cxn ang="0">
                    <a:pos x="150" y="0"/>
                  </a:cxn>
                </a:cxnLst>
                <a:rect l="0" t="0" r="r" b="b"/>
                <a:pathLst>
                  <a:path w="179" h="226">
                    <a:moveTo>
                      <a:pt x="150" y="0"/>
                    </a:moveTo>
                    <a:lnTo>
                      <a:pt x="0" y="205"/>
                    </a:lnTo>
                    <a:lnTo>
                      <a:pt x="25" y="226"/>
                    </a:lnTo>
                    <a:lnTo>
                      <a:pt x="17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59" name="Freeform 2767"/>
              <p:cNvSpPr>
                <a:spLocks/>
              </p:cNvSpPr>
              <p:nvPr/>
            </p:nvSpPr>
            <p:spPr bwMode="auto">
              <a:xfrm>
                <a:off x="6316" y="175"/>
                <a:ext cx="93" cy="11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21"/>
                  </a:cxn>
                  <a:cxn ang="0">
                    <a:pos x="25" y="240"/>
                  </a:cxn>
                  <a:cxn ang="0">
                    <a:pos x="187" y="4"/>
                  </a:cxn>
                  <a:cxn ang="0">
                    <a:pos x="154" y="0"/>
                  </a:cxn>
                  <a:cxn ang="0">
                    <a:pos x="154" y="0"/>
                  </a:cxn>
                </a:cxnLst>
                <a:rect l="0" t="0" r="r" b="b"/>
                <a:pathLst>
                  <a:path w="187" h="240">
                    <a:moveTo>
                      <a:pt x="154" y="0"/>
                    </a:moveTo>
                    <a:lnTo>
                      <a:pt x="0" y="221"/>
                    </a:lnTo>
                    <a:lnTo>
                      <a:pt x="25" y="240"/>
                    </a:lnTo>
                    <a:lnTo>
                      <a:pt x="187" y="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0" name="Freeform 2768"/>
              <p:cNvSpPr>
                <a:spLocks/>
              </p:cNvSpPr>
              <p:nvPr/>
            </p:nvSpPr>
            <p:spPr bwMode="auto">
              <a:xfrm>
                <a:off x="6240" y="195"/>
                <a:ext cx="62" cy="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6" y="139"/>
                  </a:cxn>
                  <a:cxn ang="0">
                    <a:pos x="109" y="152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26" h="152">
                    <a:moveTo>
                      <a:pt x="16" y="0"/>
                    </a:moveTo>
                    <a:lnTo>
                      <a:pt x="126" y="139"/>
                    </a:lnTo>
                    <a:lnTo>
                      <a:pt x="109" y="152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1" name="Freeform 2769"/>
              <p:cNvSpPr>
                <a:spLocks/>
              </p:cNvSpPr>
              <p:nvPr/>
            </p:nvSpPr>
            <p:spPr bwMode="auto">
              <a:xfrm>
                <a:off x="6265" y="161"/>
                <a:ext cx="110" cy="12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201" y="244"/>
                  </a:cxn>
                  <a:cxn ang="0">
                    <a:pos x="218" y="2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18" h="244">
                    <a:moveTo>
                      <a:pt x="11" y="0"/>
                    </a:moveTo>
                    <a:lnTo>
                      <a:pt x="0" y="21"/>
                    </a:lnTo>
                    <a:lnTo>
                      <a:pt x="201" y="244"/>
                    </a:lnTo>
                    <a:lnTo>
                      <a:pt x="218" y="2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2" name="Freeform 2770"/>
              <p:cNvSpPr>
                <a:spLocks/>
              </p:cNvSpPr>
              <p:nvPr/>
            </p:nvSpPr>
            <p:spPr bwMode="auto">
              <a:xfrm>
                <a:off x="6321" y="164"/>
                <a:ext cx="88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4" y="183"/>
                  </a:cxn>
                  <a:cxn ang="0">
                    <a:pos x="175" y="16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5" h="183">
                    <a:moveTo>
                      <a:pt x="0" y="6"/>
                    </a:moveTo>
                    <a:lnTo>
                      <a:pt x="154" y="183"/>
                    </a:lnTo>
                    <a:lnTo>
                      <a:pt x="175" y="16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3" name="Freeform 2771"/>
              <p:cNvSpPr>
                <a:spLocks/>
              </p:cNvSpPr>
              <p:nvPr/>
            </p:nvSpPr>
            <p:spPr bwMode="auto">
              <a:xfrm>
                <a:off x="6381" y="161"/>
                <a:ext cx="69" cy="7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2" y="149"/>
                  </a:cxn>
                  <a:cxn ang="0">
                    <a:pos x="137" y="141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37" h="149">
                    <a:moveTo>
                      <a:pt x="0" y="4"/>
                    </a:moveTo>
                    <a:lnTo>
                      <a:pt x="112" y="149"/>
                    </a:lnTo>
                    <a:lnTo>
                      <a:pt x="137" y="141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4" name="Freeform 2772"/>
              <p:cNvSpPr>
                <a:spLocks/>
              </p:cNvSpPr>
              <p:nvPr/>
            </p:nvSpPr>
            <p:spPr bwMode="auto">
              <a:xfrm>
                <a:off x="6387" y="164"/>
                <a:ext cx="68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94"/>
                  </a:cxn>
                  <a:cxn ang="0">
                    <a:pos x="13" y="207"/>
                  </a:cxn>
                  <a:cxn ang="0">
                    <a:pos x="137" y="6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7" h="207">
                    <a:moveTo>
                      <a:pt x="114" y="0"/>
                    </a:moveTo>
                    <a:lnTo>
                      <a:pt x="0" y="194"/>
                    </a:lnTo>
                    <a:lnTo>
                      <a:pt x="13" y="207"/>
                    </a:lnTo>
                    <a:lnTo>
                      <a:pt x="137" y="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5" name="Freeform 2773"/>
              <p:cNvSpPr>
                <a:spLocks/>
              </p:cNvSpPr>
              <p:nvPr/>
            </p:nvSpPr>
            <p:spPr bwMode="auto">
              <a:xfrm>
                <a:off x="6435" y="158"/>
                <a:ext cx="52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46"/>
                  </a:cxn>
                  <a:cxn ang="0">
                    <a:pos x="105" y="146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5" h="146">
                    <a:moveTo>
                      <a:pt x="0" y="5"/>
                    </a:moveTo>
                    <a:lnTo>
                      <a:pt x="84" y="146"/>
                    </a:lnTo>
                    <a:lnTo>
                      <a:pt x="105" y="14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6" name="Freeform 2774"/>
              <p:cNvSpPr>
                <a:spLocks/>
              </p:cNvSpPr>
              <p:nvPr/>
            </p:nvSpPr>
            <p:spPr bwMode="auto">
              <a:xfrm>
                <a:off x="6451" y="166"/>
                <a:ext cx="50" cy="7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33"/>
                  </a:cxn>
                  <a:cxn ang="0">
                    <a:pos x="18" y="144"/>
                  </a:cxn>
                  <a:cxn ang="0">
                    <a:pos x="101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01" h="144">
                    <a:moveTo>
                      <a:pt x="78" y="0"/>
                    </a:moveTo>
                    <a:lnTo>
                      <a:pt x="0" y="133"/>
                    </a:lnTo>
                    <a:lnTo>
                      <a:pt x="18" y="144"/>
                    </a:lnTo>
                    <a:lnTo>
                      <a:pt x="101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7" name="Freeform 2775"/>
              <p:cNvSpPr>
                <a:spLocks/>
              </p:cNvSpPr>
              <p:nvPr/>
            </p:nvSpPr>
            <p:spPr bwMode="auto">
              <a:xfrm>
                <a:off x="6489" y="166"/>
                <a:ext cx="61" cy="78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48"/>
                  </a:cxn>
                  <a:cxn ang="0">
                    <a:pos x="19" y="156"/>
                  </a:cxn>
                  <a:cxn ang="0">
                    <a:pos x="122" y="6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22" h="156">
                    <a:moveTo>
                      <a:pt x="96" y="0"/>
                    </a:moveTo>
                    <a:lnTo>
                      <a:pt x="0" y="148"/>
                    </a:lnTo>
                    <a:lnTo>
                      <a:pt x="19" y="156"/>
                    </a:lnTo>
                    <a:lnTo>
                      <a:pt x="12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8" name="Freeform 2776"/>
              <p:cNvSpPr>
                <a:spLocks/>
              </p:cNvSpPr>
              <p:nvPr/>
            </p:nvSpPr>
            <p:spPr bwMode="auto">
              <a:xfrm>
                <a:off x="6531" y="166"/>
                <a:ext cx="69" cy="9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84"/>
                  </a:cxn>
                  <a:cxn ang="0">
                    <a:pos x="13" y="194"/>
                  </a:cxn>
                  <a:cxn ang="0">
                    <a:pos x="139" y="8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39" h="194">
                    <a:moveTo>
                      <a:pt x="116" y="0"/>
                    </a:moveTo>
                    <a:lnTo>
                      <a:pt x="0" y="184"/>
                    </a:lnTo>
                    <a:lnTo>
                      <a:pt x="13" y="194"/>
                    </a:lnTo>
                    <a:lnTo>
                      <a:pt x="139" y="8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69" name="Freeform 2777"/>
              <p:cNvSpPr>
                <a:spLocks/>
              </p:cNvSpPr>
              <p:nvPr/>
            </p:nvSpPr>
            <p:spPr bwMode="auto">
              <a:xfrm>
                <a:off x="6562" y="169"/>
                <a:ext cx="82" cy="111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209"/>
                  </a:cxn>
                  <a:cxn ang="0">
                    <a:pos x="23" y="222"/>
                  </a:cxn>
                  <a:cxn ang="0">
                    <a:pos x="163" y="7"/>
                  </a:cxn>
                  <a:cxn ang="0">
                    <a:pos x="141" y="0"/>
                  </a:cxn>
                  <a:cxn ang="0">
                    <a:pos x="141" y="0"/>
                  </a:cxn>
                </a:cxnLst>
                <a:rect l="0" t="0" r="r" b="b"/>
                <a:pathLst>
                  <a:path w="163" h="222">
                    <a:moveTo>
                      <a:pt x="141" y="0"/>
                    </a:moveTo>
                    <a:lnTo>
                      <a:pt x="0" y="209"/>
                    </a:lnTo>
                    <a:lnTo>
                      <a:pt x="23" y="222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0" name="Freeform 2778"/>
              <p:cNvSpPr>
                <a:spLocks/>
              </p:cNvSpPr>
              <p:nvPr/>
            </p:nvSpPr>
            <p:spPr bwMode="auto">
              <a:xfrm>
                <a:off x="6606" y="172"/>
                <a:ext cx="87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232"/>
                  </a:cxn>
                  <a:cxn ang="0">
                    <a:pos x="17" y="242"/>
                  </a:cxn>
                  <a:cxn ang="0">
                    <a:pos x="175" y="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75" h="242">
                    <a:moveTo>
                      <a:pt x="156" y="0"/>
                    </a:moveTo>
                    <a:lnTo>
                      <a:pt x="0" y="232"/>
                    </a:lnTo>
                    <a:lnTo>
                      <a:pt x="17" y="242"/>
                    </a:lnTo>
                    <a:lnTo>
                      <a:pt x="175" y="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1" name="Freeform 2779"/>
              <p:cNvSpPr>
                <a:spLocks/>
              </p:cNvSpPr>
              <p:nvPr/>
            </p:nvSpPr>
            <p:spPr bwMode="auto">
              <a:xfrm>
                <a:off x="6489" y="164"/>
                <a:ext cx="43" cy="8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" y="171"/>
                  </a:cxn>
                  <a:cxn ang="0">
                    <a:pos x="86" y="16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6" h="171">
                    <a:moveTo>
                      <a:pt x="0" y="6"/>
                    </a:moveTo>
                    <a:lnTo>
                      <a:pt x="71" y="171"/>
                    </a:lnTo>
                    <a:lnTo>
                      <a:pt x="86" y="160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2" name="Freeform 2780"/>
              <p:cNvSpPr>
                <a:spLocks/>
              </p:cNvSpPr>
              <p:nvPr/>
            </p:nvSpPr>
            <p:spPr bwMode="auto">
              <a:xfrm>
                <a:off x="6525" y="161"/>
                <a:ext cx="45" cy="1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8" y="200"/>
                  </a:cxn>
                  <a:cxn ang="0">
                    <a:pos x="91" y="194"/>
                  </a:cxn>
                  <a:cxn ang="0">
                    <a:pos x="1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00">
                    <a:moveTo>
                      <a:pt x="0" y="10"/>
                    </a:moveTo>
                    <a:lnTo>
                      <a:pt x="78" y="200"/>
                    </a:lnTo>
                    <a:lnTo>
                      <a:pt x="91" y="194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3" name="Freeform 2781"/>
              <p:cNvSpPr>
                <a:spLocks/>
              </p:cNvSpPr>
              <p:nvPr/>
            </p:nvSpPr>
            <p:spPr bwMode="auto">
              <a:xfrm>
                <a:off x="6562" y="160"/>
                <a:ext cx="59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249"/>
                  </a:cxn>
                  <a:cxn ang="0">
                    <a:pos x="118" y="249"/>
                  </a:cxn>
                  <a:cxn ang="0">
                    <a:pos x="26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49">
                    <a:moveTo>
                      <a:pt x="0" y="0"/>
                    </a:moveTo>
                    <a:lnTo>
                      <a:pt x="101" y="249"/>
                    </a:lnTo>
                    <a:lnTo>
                      <a:pt x="118" y="249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4" name="Freeform 2782"/>
              <p:cNvSpPr>
                <a:spLocks/>
              </p:cNvSpPr>
              <p:nvPr/>
            </p:nvSpPr>
            <p:spPr bwMode="auto">
              <a:xfrm>
                <a:off x="6606" y="164"/>
                <a:ext cx="61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230"/>
                  </a:cxn>
                  <a:cxn ang="0">
                    <a:pos x="124" y="22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30">
                    <a:moveTo>
                      <a:pt x="0" y="0"/>
                    </a:moveTo>
                    <a:lnTo>
                      <a:pt x="103" y="230"/>
                    </a:lnTo>
                    <a:lnTo>
                      <a:pt x="124" y="22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5" name="Freeform 2783"/>
              <p:cNvSpPr>
                <a:spLocks/>
              </p:cNvSpPr>
              <p:nvPr/>
            </p:nvSpPr>
            <p:spPr bwMode="auto">
              <a:xfrm>
                <a:off x="6654" y="161"/>
                <a:ext cx="51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4" y="194"/>
                  </a:cxn>
                  <a:cxn ang="0">
                    <a:pos x="103" y="189"/>
                  </a:cxn>
                  <a:cxn ang="0">
                    <a:pos x="17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3" h="194">
                    <a:moveTo>
                      <a:pt x="0" y="10"/>
                    </a:moveTo>
                    <a:lnTo>
                      <a:pt x="84" y="194"/>
                    </a:lnTo>
                    <a:lnTo>
                      <a:pt x="103" y="189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6" name="Freeform 2784"/>
              <p:cNvSpPr>
                <a:spLocks/>
              </p:cNvSpPr>
              <p:nvPr/>
            </p:nvSpPr>
            <p:spPr bwMode="auto">
              <a:xfrm>
                <a:off x="6668" y="164"/>
                <a:ext cx="72" cy="10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98"/>
                  </a:cxn>
                  <a:cxn ang="0">
                    <a:pos x="17" y="213"/>
                  </a:cxn>
                  <a:cxn ang="0">
                    <a:pos x="142" y="6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42" h="213">
                    <a:moveTo>
                      <a:pt x="118" y="0"/>
                    </a:moveTo>
                    <a:lnTo>
                      <a:pt x="0" y="198"/>
                    </a:lnTo>
                    <a:lnTo>
                      <a:pt x="17" y="213"/>
                    </a:lnTo>
                    <a:lnTo>
                      <a:pt x="142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7" name="Freeform 2785"/>
              <p:cNvSpPr>
                <a:spLocks/>
              </p:cNvSpPr>
              <p:nvPr/>
            </p:nvSpPr>
            <p:spPr bwMode="auto">
              <a:xfrm>
                <a:off x="6729" y="164"/>
                <a:ext cx="63" cy="8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66"/>
                  </a:cxn>
                  <a:cxn ang="0">
                    <a:pos x="27" y="171"/>
                  </a:cxn>
                  <a:cxn ang="0">
                    <a:pos x="126" y="4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126" h="171">
                    <a:moveTo>
                      <a:pt x="99" y="0"/>
                    </a:moveTo>
                    <a:lnTo>
                      <a:pt x="0" y="166"/>
                    </a:lnTo>
                    <a:lnTo>
                      <a:pt x="27" y="171"/>
                    </a:lnTo>
                    <a:lnTo>
                      <a:pt x="126" y="4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8" name="Freeform 2786"/>
              <p:cNvSpPr>
                <a:spLocks/>
              </p:cNvSpPr>
              <p:nvPr/>
            </p:nvSpPr>
            <p:spPr bwMode="auto">
              <a:xfrm>
                <a:off x="6693" y="158"/>
                <a:ext cx="48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8" y="178"/>
                  </a:cxn>
                  <a:cxn ang="0">
                    <a:pos x="95" y="169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5" h="178">
                    <a:moveTo>
                      <a:pt x="0" y="5"/>
                    </a:moveTo>
                    <a:lnTo>
                      <a:pt x="78" y="178"/>
                    </a:lnTo>
                    <a:lnTo>
                      <a:pt x="95" y="169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79" name="Freeform 2787"/>
              <p:cNvSpPr>
                <a:spLocks/>
              </p:cNvSpPr>
              <p:nvPr/>
            </p:nvSpPr>
            <p:spPr bwMode="auto">
              <a:xfrm>
                <a:off x="6735" y="160"/>
                <a:ext cx="48" cy="7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6" y="155"/>
                  </a:cxn>
                  <a:cxn ang="0">
                    <a:pos x="97" y="153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7" h="155">
                    <a:moveTo>
                      <a:pt x="0" y="5"/>
                    </a:moveTo>
                    <a:lnTo>
                      <a:pt x="76" y="155"/>
                    </a:lnTo>
                    <a:lnTo>
                      <a:pt x="97" y="15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0" name="Freeform 2788"/>
              <p:cNvSpPr>
                <a:spLocks/>
              </p:cNvSpPr>
              <p:nvPr/>
            </p:nvSpPr>
            <p:spPr bwMode="auto">
              <a:xfrm>
                <a:off x="6770" y="157"/>
                <a:ext cx="58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0" y="173"/>
                  </a:cxn>
                  <a:cxn ang="0">
                    <a:pos x="116" y="171"/>
                  </a:cxn>
                  <a:cxn ang="0">
                    <a:pos x="2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6" h="173">
                    <a:moveTo>
                      <a:pt x="0" y="7"/>
                    </a:moveTo>
                    <a:lnTo>
                      <a:pt x="90" y="173"/>
                    </a:lnTo>
                    <a:lnTo>
                      <a:pt x="116" y="171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1" name="Freeform 2789"/>
              <p:cNvSpPr>
                <a:spLocks/>
              </p:cNvSpPr>
              <p:nvPr/>
            </p:nvSpPr>
            <p:spPr bwMode="auto">
              <a:xfrm>
                <a:off x="6784" y="164"/>
                <a:ext cx="59" cy="8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50"/>
                  </a:cxn>
                  <a:cxn ang="0">
                    <a:pos x="24" y="160"/>
                  </a:cxn>
                  <a:cxn ang="0">
                    <a:pos x="118" y="6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18" h="160">
                    <a:moveTo>
                      <a:pt x="95" y="0"/>
                    </a:moveTo>
                    <a:lnTo>
                      <a:pt x="0" y="150"/>
                    </a:lnTo>
                    <a:lnTo>
                      <a:pt x="24" y="160"/>
                    </a:lnTo>
                    <a:lnTo>
                      <a:pt x="118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2" name="Freeform 2790"/>
              <p:cNvSpPr>
                <a:spLocks/>
              </p:cNvSpPr>
              <p:nvPr/>
            </p:nvSpPr>
            <p:spPr bwMode="auto">
              <a:xfrm>
                <a:off x="6821" y="158"/>
                <a:ext cx="60" cy="1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1" y="216"/>
                  </a:cxn>
                  <a:cxn ang="0">
                    <a:pos x="120" y="211"/>
                  </a:cxn>
                  <a:cxn ang="0">
                    <a:pos x="2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0" h="216">
                    <a:moveTo>
                      <a:pt x="0" y="5"/>
                    </a:moveTo>
                    <a:lnTo>
                      <a:pt x="101" y="216"/>
                    </a:lnTo>
                    <a:lnTo>
                      <a:pt x="120" y="2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3" name="Freeform 2791"/>
              <p:cNvSpPr>
                <a:spLocks/>
              </p:cNvSpPr>
              <p:nvPr/>
            </p:nvSpPr>
            <p:spPr bwMode="auto">
              <a:xfrm>
                <a:off x="6873" y="160"/>
                <a:ext cx="62" cy="1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6" y="254"/>
                  </a:cxn>
                  <a:cxn ang="0">
                    <a:pos x="123" y="247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23" h="254">
                    <a:moveTo>
                      <a:pt x="0" y="1"/>
                    </a:moveTo>
                    <a:lnTo>
                      <a:pt x="106" y="254"/>
                    </a:lnTo>
                    <a:lnTo>
                      <a:pt x="123" y="247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4" name="Freeform 2792"/>
              <p:cNvSpPr>
                <a:spLocks/>
              </p:cNvSpPr>
              <p:nvPr/>
            </p:nvSpPr>
            <p:spPr bwMode="auto">
              <a:xfrm>
                <a:off x="6915" y="160"/>
                <a:ext cx="56" cy="1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3" y="233"/>
                  </a:cxn>
                  <a:cxn ang="0">
                    <a:pos x="112" y="2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2" h="233">
                    <a:moveTo>
                      <a:pt x="0" y="3"/>
                    </a:moveTo>
                    <a:lnTo>
                      <a:pt x="93" y="233"/>
                    </a:lnTo>
                    <a:lnTo>
                      <a:pt x="112" y="218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5" name="Freeform 2793"/>
              <p:cNvSpPr>
                <a:spLocks/>
              </p:cNvSpPr>
              <p:nvPr/>
            </p:nvSpPr>
            <p:spPr bwMode="auto">
              <a:xfrm>
                <a:off x="6963" y="158"/>
                <a:ext cx="46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188"/>
                  </a:cxn>
                  <a:cxn ang="0">
                    <a:pos x="91" y="171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1" h="188">
                    <a:moveTo>
                      <a:pt x="0" y="2"/>
                    </a:moveTo>
                    <a:lnTo>
                      <a:pt x="70" y="188"/>
                    </a:lnTo>
                    <a:lnTo>
                      <a:pt x="91" y="171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6" name="Freeform 2794"/>
              <p:cNvSpPr>
                <a:spLocks/>
              </p:cNvSpPr>
              <p:nvPr/>
            </p:nvSpPr>
            <p:spPr bwMode="auto">
              <a:xfrm>
                <a:off x="6836" y="174"/>
                <a:ext cx="60" cy="8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154"/>
                  </a:cxn>
                  <a:cxn ang="0">
                    <a:pos x="16" y="166"/>
                  </a:cxn>
                  <a:cxn ang="0">
                    <a:pos x="120" y="8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0" h="166">
                    <a:moveTo>
                      <a:pt x="97" y="0"/>
                    </a:moveTo>
                    <a:lnTo>
                      <a:pt x="0" y="154"/>
                    </a:lnTo>
                    <a:lnTo>
                      <a:pt x="16" y="166"/>
                    </a:lnTo>
                    <a:lnTo>
                      <a:pt x="120" y="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7" name="Freeform 2795"/>
              <p:cNvSpPr>
                <a:spLocks/>
              </p:cNvSpPr>
              <p:nvPr/>
            </p:nvSpPr>
            <p:spPr bwMode="auto">
              <a:xfrm>
                <a:off x="6884" y="165"/>
                <a:ext cx="57" cy="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73"/>
                  </a:cxn>
                  <a:cxn ang="0">
                    <a:pos x="17" y="181"/>
                  </a:cxn>
                  <a:cxn ang="0">
                    <a:pos x="114" y="15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81">
                    <a:moveTo>
                      <a:pt x="101" y="0"/>
                    </a:moveTo>
                    <a:lnTo>
                      <a:pt x="0" y="173"/>
                    </a:lnTo>
                    <a:lnTo>
                      <a:pt x="17" y="181"/>
                    </a:lnTo>
                    <a:lnTo>
                      <a:pt x="114" y="15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8" name="Freeform 2796"/>
              <p:cNvSpPr>
                <a:spLocks/>
              </p:cNvSpPr>
              <p:nvPr/>
            </p:nvSpPr>
            <p:spPr bwMode="auto">
              <a:xfrm>
                <a:off x="6913" y="170"/>
                <a:ext cx="65" cy="10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205"/>
                  </a:cxn>
                  <a:cxn ang="0">
                    <a:pos x="16" y="216"/>
                  </a:cxn>
                  <a:cxn ang="0">
                    <a:pos x="132" y="17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32" h="216">
                    <a:moveTo>
                      <a:pt x="118" y="0"/>
                    </a:moveTo>
                    <a:lnTo>
                      <a:pt x="0" y="205"/>
                    </a:lnTo>
                    <a:lnTo>
                      <a:pt x="16" y="216"/>
                    </a:lnTo>
                    <a:lnTo>
                      <a:pt x="132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89" name="Freeform 2797"/>
              <p:cNvSpPr>
                <a:spLocks/>
              </p:cNvSpPr>
              <p:nvPr/>
            </p:nvSpPr>
            <p:spPr bwMode="auto">
              <a:xfrm>
                <a:off x="7010" y="161"/>
                <a:ext cx="3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39"/>
                  </a:cxn>
                  <a:cxn ang="0">
                    <a:pos x="73" y="13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139">
                    <a:moveTo>
                      <a:pt x="0" y="0"/>
                    </a:moveTo>
                    <a:lnTo>
                      <a:pt x="57" y="139"/>
                    </a:lnTo>
                    <a:lnTo>
                      <a:pt x="73" y="13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0" name="Freeform 2798"/>
              <p:cNvSpPr>
                <a:spLocks/>
              </p:cNvSpPr>
              <p:nvPr/>
            </p:nvSpPr>
            <p:spPr bwMode="auto">
              <a:xfrm>
                <a:off x="7048" y="156"/>
                <a:ext cx="30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" y="127"/>
                  </a:cxn>
                  <a:cxn ang="0">
                    <a:pos x="61" y="127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1" h="127">
                    <a:moveTo>
                      <a:pt x="0" y="4"/>
                    </a:moveTo>
                    <a:lnTo>
                      <a:pt x="44" y="127"/>
                    </a:lnTo>
                    <a:lnTo>
                      <a:pt x="61" y="127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1" name="Freeform 2799"/>
              <p:cNvSpPr>
                <a:spLocks/>
              </p:cNvSpPr>
              <p:nvPr/>
            </p:nvSpPr>
            <p:spPr bwMode="auto">
              <a:xfrm>
                <a:off x="7091" y="156"/>
                <a:ext cx="31" cy="7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0" y="141"/>
                  </a:cxn>
                  <a:cxn ang="0">
                    <a:pos x="61" y="142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1" h="142">
                    <a:moveTo>
                      <a:pt x="0" y="2"/>
                    </a:moveTo>
                    <a:lnTo>
                      <a:pt x="40" y="141"/>
                    </a:lnTo>
                    <a:lnTo>
                      <a:pt x="61" y="14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2" name="Freeform 2800"/>
              <p:cNvSpPr>
                <a:spLocks/>
              </p:cNvSpPr>
              <p:nvPr/>
            </p:nvSpPr>
            <p:spPr bwMode="auto">
              <a:xfrm>
                <a:off x="6974" y="159"/>
                <a:ext cx="58" cy="1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90"/>
                  </a:cxn>
                  <a:cxn ang="0">
                    <a:pos x="13" y="201"/>
                  </a:cxn>
                  <a:cxn ang="0">
                    <a:pos x="118" y="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8" h="201">
                    <a:moveTo>
                      <a:pt x="101" y="0"/>
                    </a:moveTo>
                    <a:lnTo>
                      <a:pt x="0" y="190"/>
                    </a:lnTo>
                    <a:lnTo>
                      <a:pt x="13" y="201"/>
                    </a:lnTo>
                    <a:lnTo>
                      <a:pt x="118" y="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3" name="Freeform 2801"/>
              <p:cNvSpPr>
                <a:spLocks/>
              </p:cNvSpPr>
              <p:nvPr/>
            </p:nvSpPr>
            <p:spPr bwMode="auto">
              <a:xfrm>
                <a:off x="7025" y="159"/>
                <a:ext cx="46" cy="7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42"/>
                  </a:cxn>
                  <a:cxn ang="0">
                    <a:pos x="13" y="155"/>
                  </a:cxn>
                  <a:cxn ang="0">
                    <a:pos x="93" y="9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93" h="155">
                    <a:moveTo>
                      <a:pt x="81" y="0"/>
                    </a:moveTo>
                    <a:lnTo>
                      <a:pt x="0" y="142"/>
                    </a:lnTo>
                    <a:lnTo>
                      <a:pt x="13" y="155"/>
                    </a:lnTo>
                    <a:lnTo>
                      <a:pt x="93" y="9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4" name="Freeform 2802"/>
              <p:cNvSpPr>
                <a:spLocks/>
              </p:cNvSpPr>
              <p:nvPr/>
            </p:nvSpPr>
            <p:spPr bwMode="auto">
              <a:xfrm>
                <a:off x="7079" y="160"/>
                <a:ext cx="44" cy="6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7"/>
                  </a:cxn>
                  <a:cxn ang="0">
                    <a:pos x="17" y="127"/>
                  </a:cxn>
                  <a:cxn ang="0">
                    <a:pos x="87" y="5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87" h="127">
                    <a:moveTo>
                      <a:pt x="68" y="0"/>
                    </a:moveTo>
                    <a:lnTo>
                      <a:pt x="0" y="117"/>
                    </a:lnTo>
                    <a:lnTo>
                      <a:pt x="17" y="127"/>
                    </a:lnTo>
                    <a:lnTo>
                      <a:pt x="87" y="5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5" name="Freeform 2803"/>
              <p:cNvSpPr>
                <a:spLocks/>
              </p:cNvSpPr>
              <p:nvPr/>
            </p:nvSpPr>
            <p:spPr bwMode="auto">
              <a:xfrm>
                <a:off x="7125" y="154"/>
                <a:ext cx="35" cy="9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187"/>
                  </a:cxn>
                  <a:cxn ang="0">
                    <a:pos x="71" y="187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187">
                    <a:moveTo>
                      <a:pt x="0" y="6"/>
                    </a:moveTo>
                    <a:lnTo>
                      <a:pt x="52" y="187"/>
                    </a:lnTo>
                    <a:lnTo>
                      <a:pt x="71" y="18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6" name="Freeform 2804"/>
              <p:cNvSpPr>
                <a:spLocks/>
              </p:cNvSpPr>
              <p:nvPr/>
            </p:nvSpPr>
            <p:spPr bwMode="auto">
              <a:xfrm>
                <a:off x="7160" y="156"/>
                <a:ext cx="4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76"/>
                  </a:cxn>
                  <a:cxn ang="0">
                    <a:pos x="95" y="276"/>
                  </a:cxn>
                  <a:cxn ang="0">
                    <a:pos x="19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276">
                    <a:moveTo>
                      <a:pt x="0" y="0"/>
                    </a:moveTo>
                    <a:lnTo>
                      <a:pt x="78" y="276"/>
                    </a:lnTo>
                    <a:lnTo>
                      <a:pt x="95" y="276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7" name="Freeform 2805"/>
              <p:cNvSpPr>
                <a:spLocks/>
              </p:cNvSpPr>
              <p:nvPr/>
            </p:nvSpPr>
            <p:spPr bwMode="auto">
              <a:xfrm>
                <a:off x="7201" y="156"/>
                <a:ext cx="47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1" y="287"/>
                  </a:cxn>
                  <a:cxn ang="0">
                    <a:pos x="95" y="279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5" h="287">
                    <a:moveTo>
                      <a:pt x="0" y="4"/>
                    </a:moveTo>
                    <a:lnTo>
                      <a:pt x="71" y="287"/>
                    </a:lnTo>
                    <a:lnTo>
                      <a:pt x="95" y="27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8" name="Freeform 2806"/>
              <p:cNvSpPr>
                <a:spLocks/>
              </p:cNvSpPr>
              <p:nvPr/>
            </p:nvSpPr>
            <p:spPr bwMode="auto">
              <a:xfrm>
                <a:off x="7244" y="154"/>
                <a:ext cx="43" cy="13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8" y="266"/>
                  </a:cxn>
                  <a:cxn ang="0">
                    <a:pos x="85" y="259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5" h="266">
                    <a:moveTo>
                      <a:pt x="0" y="4"/>
                    </a:moveTo>
                    <a:lnTo>
                      <a:pt x="68" y="266"/>
                    </a:lnTo>
                    <a:lnTo>
                      <a:pt x="85" y="25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99" name="Freeform 2807"/>
              <p:cNvSpPr>
                <a:spLocks/>
              </p:cNvSpPr>
              <p:nvPr/>
            </p:nvSpPr>
            <p:spPr bwMode="auto">
              <a:xfrm>
                <a:off x="7118" y="157"/>
                <a:ext cx="51" cy="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2"/>
                  </a:cxn>
                  <a:cxn ang="0">
                    <a:pos x="15" y="150"/>
                  </a:cxn>
                  <a:cxn ang="0">
                    <a:pos x="103" y="7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03" h="150">
                    <a:moveTo>
                      <a:pt x="86" y="0"/>
                    </a:moveTo>
                    <a:lnTo>
                      <a:pt x="0" y="142"/>
                    </a:lnTo>
                    <a:lnTo>
                      <a:pt x="15" y="150"/>
                    </a:lnTo>
                    <a:lnTo>
                      <a:pt x="103" y="7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0" name="Freeform 2808"/>
              <p:cNvSpPr>
                <a:spLocks/>
              </p:cNvSpPr>
              <p:nvPr/>
            </p:nvSpPr>
            <p:spPr bwMode="auto">
              <a:xfrm>
                <a:off x="7155" y="158"/>
                <a:ext cx="49" cy="8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69"/>
                  </a:cxn>
                  <a:cxn ang="0">
                    <a:pos x="13" y="175"/>
                  </a:cxn>
                  <a:cxn ang="0">
                    <a:pos x="99" y="7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9" h="175">
                    <a:moveTo>
                      <a:pt x="82" y="0"/>
                    </a:moveTo>
                    <a:lnTo>
                      <a:pt x="0" y="169"/>
                    </a:lnTo>
                    <a:lnTo>
                      <a:pt x="13" y="175"/>
                    </a:lnTo>
                    <a:lnTo>
                      <a:pt x="99" y="7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1" name="Freeform 2809"/>
              <p:cNvSpPr>
                <a:spLocks/>
              </p:cNvSpPr>
              <p:nvPr/>
            </p:nvSpPr>
            <p:spPr bwMode="auto">
              <a:xfrm>
                <a:off x="7180" y="159"/>
                <a:ext cx="68" cy="11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22"/>
                  </a:cxn>
                  <a:cxn ang="0">
                    <a:pos x="11" y="235"/>
                  </a:cxn>
                  <a:cxn ang="0">
                    <a:pos x="136" y="13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6" h="235">
                    <a:moveTo>
                      <a:pt x="121" y="0"/>
                    </a:moveTo>
                    <a:lnTo>
                      <a:pt x="0" y="222"/>
                    </a:lnTo>
                    <a:lnTo>
                      <a:pt x="11" y="235"/>
                    </a:lnTo>
                    <a:lnTo>
                      <a:pt x="136" y="13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2" name="Freeform 2810"/>
              <p:cNvSpPr>
                <a:spLocks/>
              </p:cNvSpPr>
              <p:nvPr/>
            </p:nvSpPr>
            <p:spPr bwMode="auto">
              <a:xfrm>
                <a:off x="7217" y="158"/>
                <a:ext cx="76" cy="12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245"/>
                  </a:cxn>
                  <a:cxn ang="0">
                    <a:pos x="15" y="253"/>
                  </a:cxn>
                  <a:cxn ang="0">
                    <a:pos x="152" y="21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52" h="253">
                    <a:moveTo>
                      <a:pt x="140" y="0"/>
                    </a:moveTo>
                    <a:lnTo>
                      <a:pt x="0" y="245"/>
                    </a:lnTo>
                    <a:lnTo>
                      <a:pt x="15" y="253"/>
                    </a:lnTo>
                    <a:lnTo>
                      <a:pt x="152" y="21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68" name="Group 2811"/>
            <p:cNvGrpSpPr>
              <a:grpSpLocks/>
            </p:cNvGrpSpPr>
            <p:nvPr/>
          </p:nvGrpSpPr>
          <p:grpSpPr bwMode="auto">
            <a:xfrm flipH="1">
              <a:off x="3480" y="289"/>
              <a:ext cx="1107" cy="201"/>
              <a:chOff x="6220" y="154"/>
              <a:chExt cx="1107" cy="201"/>
            </a:xfrm>
          </p:grpSpPr>
          <p:sp>
            <p:nvSpPr>
              <p:cNvPr id="36604" name="Freeform 2812"/>
              <p:cNvSpPr>
                <a:spLocks/>
              </p:cNvSpPr>
              <p:nvPr/>
            </p:nvSpPr>
            <p:spPr bwMode="auto">
              <a:xfrm>
                <a:off x="6220" y="232"/>
                <a:ext cx="1107" cy="12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101" y="114"/>
                  </a:cxn>
                  <a:cxn ang="0">
                    <a:pos x="185" y="156"/>
                  </a:cxn>
                  <a:cxn ang="0">
                    <a:pos x="326" y="146"/>
                  </a:cxn>
                  <a:cxn ang="0">
                    <a:pos x="388" y="101"/>
                  </a:cxn>
                  <a:cxn ang="0">
                    <a:pos x="447" y="59"/>
                  </a:cxn>
                  <a:cxn ang="0">
                    <a:pos x="548" y="49"/>
                  </a:cxn>
                  <a:cxn ang="0">
                    <a:pos x="626" y="87"/>
                  </a:cxn>
                  <a:cxn ang="0">
                    <a:pos x="692" y="125"/>
                  </a:cxn>
                  <a:cxn ang="0">
                    <a:pos x="786" y="156"/>
                  </a:cxn>
                  <a:cxn ang="0">
                    <a:pos x="907" y="118"/>
                  </a:cxn>
                  <a:cxn ang="0">
                    <a:pos x="991" y="68"/>
                  </a:cxn>
                  <a:cxn ang="0">
                    <a:pos x="1086" y="42"/>
                  </a:cxn>
                  <a:cxn ang="0">
                    <a:pos x="1244" y="89"/>
                  </a:cxn>
                  <a:cxn ang="0">
                    <a:pos x="1289" y="129"/>
                  </a:cxn>
                  <a:cxn ang="0">
                    <a:pos x="1343" y="160"/>
                  </a:cxn>
                  <a:cxn ang="0">
                    <a:pos x="1493" y="148"/>
                  </a:cxn>
                  <a:cxn ang="0">
                    <a:pos x="1556" y="103"/>
                  </a:cxn>
                  <a:cxn ang="0">
                    <a:pos x="1592" y="68"/>
                  </a:cxn>
                  <a:cxn ang="0">
                    <a:pos x="1628" y="34"/>
                  </a:cxn>
                  <a:cxn ang="0">
                    <a:pos x="1687" y="4"/>
                  </a:cxn>
                  <a:cxn ang="0">
                    <a:pos x="1801" y="30"/>
                  </a:cxn>
                  <a:cxn ang="0">
                    <a:pos x="1862" y="80"/>
                  </a:cxn>
                  <a:cxn ang="0">
                    <a:pos x="1902" y="131"/>
                  </a:cxn>
                  <a:cxn ang="0">
                    <a:pos x="1945" y="171"/>
                  </a:cxn>
                  <a:cxn ang="0">
                    <a:pos x="2048" y="179"/>
                  </a:cxn>
                  <a:cxn ang="0">
                    <a:pos x="2135" y="137"/>
                  </a:cxn>
                  <a:cxn ang="0">
                    <a:pos x="2191" y="97"/>
                  </a:cxn>
                  <a:cxn ang="0">
                    <a:pos x="2192" y="186"/>
                  </a:cxn>
                  <a:cxn ang="0">
                    <a:pos x="2137" y="217"/>
                  </a:cxn>
                  <a:cxn ang="0">
                    <a:pos x="2010" y="245"/>
                  </a:cxn>
                  <a:cxn ang="0">
                    <a:pos x="1888" y="203"/>
                  </a:cxn>
                  <a:cxn ang="0">
                    <a:pos x="1839" y="150"/>
                  </a:cxn>
                  <a:cxn ang="0">
                    <a:pos x="1797" y="99"/>
                  </a:cxn>
                  <a:cxn ang="0">
                    <a:pos x="1744" y="68"/>
                  </a:cxn>
                  <a:cxn ang="0">
                    <a:pos x="1651" y="99"/>
                  </a:cxn>
                  <a:cxn ang="0">
                    <a:pos x="1586" y="148"/>
                  </a:cxn>
                  <a:cxn ang="0">
                    <a:pos x="1514" y="192"/>
                  </a:cxn>
                  <a:cxn ang="0">
                    <a:pos x="1345" y="209"/>
                  </a:cxn>
                  <a:cxn ang="0">
                    <a:pos x="1238" y="160"/>
                  </a:cxn>
                  <a:cxn ang="0">
                    <a:pos x="1179" y="120"/>
                  </a:cxn>
                  <a:cxn ang="0">
                    <a:pos x="1097" y="86"/>
                  </a:cxn>
                  <a:cxn ang="0">
                    <a:pos x="978" y="116"/>
                  </a:cxn>
                  <a:cxn ang="0">
                    <a:pos x="922" y="148"/>
                  </a:cxn>
                  <a:cxn ang="0">
                    <a:pos x="848" y="182"/>
                  </a:cxn>
                  <a:cxn ang="0">
                    <a:pos x="685" y="163"/>
                  </a:cxn>
                  <a:cxn ang="0">
                    <a:pos x="615" y="127"/>
                  </a:cxn>
                  <a:cxn ang="0">
                    <a:pos x="535" y="91"/>
                  </a:cxn>
                  <a:cxn ang="0">
                    <a:pos x="449" y="112"/>
                  </a:cxn>
                  <a:cxn ang="0">
                    <a:pos x="396" y="154"/>
                  </a:cxn>
                  <a:cxn ang="0">
                    <a:pos x="329" y="190"/>
                  </a:cxn>
                  <a:cxn ang="0">
                    <a:pos x="173" y="192"/>
                  </a:cxn>
                  <a:cxn ang="0">
                    <a:pos x="90" y="150"/>
                  </a:cxn>
                  <a:cxn ang="0">
                    <a:pos x="31" y="108"/>
                  </a:cxn>
                  <a:cxn ang="0">
                    <a:pos x="0" y="30"/>
                  </a:cxn>
                </a:cxnLst>
                <a:rect l="0" t="0" r="r" b="b"/>
                <a:pathLst>
                  <a:path w="2215" h="245">
                    <a:moveTo>
                      <a:pt x="0" y="30"/>
                    </a:moveTo>
                    <a:lnTo>
                      <a:pt x="6" y="36"/>
                    </a:lnTo>
                    <a:lnTo>
                      <a:pt x="23" y="53"/>
                    </a:lnTo>
                    <a:lnTo>
                      <a:pt x="35" y="63"/>
                    </a:lnTo>
                    <a:lnTo>
                      <a:pt x="50" y="76"/>
                    </a:lnTo>
                    <a:lnTo>
                      <a:pt x="65" y="87"/>
                    </a:lnTo>
                    <a:lnTo>
                      <a:pt x="82" y="101"/>
                    </a:lnTo>
                    <a:lnTo>
                      <a:pt x="101" y="114"/>
                    </a:lnTo>
                    <a:lnTo>
                      <a:pt x="122" y="125"/>
                    </a:lnTo>
                    <a:lnTo>
                      <a:pt x="141" y="137"/>
                    </a:lnTo>
                    <a:lnTo>
                      <a:pt x="164" y="148"/>
                    </a:lnTo>
                    <a:lnTo>
                      <a:pt x="185" y="156"/>
                    </a:lnTo>
                    <a:lnTo>
                      <a:pt x="208" y="163"/>
                    </a:lnTo>
                    <a:lnTo>
                      <a:pt x="251" y="167"/>
                    </a:lnTo>
                    <a:lnTo>
                      <a:pt x="291" y="162"/>
                    </a:lnTo>
                    <a:lnTo>
                      <a:pt x="326" y="146"/>
                    </a:lnTo>
                    <a:lnTo>
                      <a:pt x="343" y="135"/>
                    </a:lnTo>
                    <a:lnTo>
                      <a:pt x="358" y="124"/>
                    </a:lnTo>
                    <a:lnTo>
                      <a:pt x="373" y="112"/>
                    </a:lnTo>
                    <a:lnTo>
                      <a:pt x="388" y="101"/>
                    </a:lnTo>
                    <a:lnTo>
                      <a:pt x="403" y="89"/>
                    </a:lnTo>
                    <a:lnTo>
                      <a:pt x="419" y="78"/>
                    </a:lnTo>
                    <a:lnTo>
                      <a:pt x="432" y="67"/>
                    </a:lnTo>
                    <a:lnTo>
                      <a:pt x="447" y="59"/>
                    </a:lnTo>
                    <a:lnTo>
                      <a:pt x="462" y="51"/>
                    </a:lnTo>
                    <a:lnTo>
                      <a:pt x="480" y="46"/>
                    </a:lnTo>
                    <a:lnTo>
                      <a:pt x="514" y="42"/>
                    </a:lnTo>
                    <a:lnTo>
                      <a:pt x="548" y="49"/>
                    </a:lnTo>
                    <a:lnTo>
                      <a:pt x="580" y="61"/>
                    </a:lnTo>
                    <a:lnTo>
                      <a:pt x="595" y="70"/>
                    </a:lnTo>
                    <a:lnTo>
                      <a:pt x="611" y="78"/>
                    </a:lnTo>
                    <a:lnTo>
                      <a:pt x="626" y="87"/>
                    </a:lnTo>
                    <a:lnTo>
                      <a:pt x="643" y="97"/>
                    </a:lnTo>
                    <a:lnTo>
                      <a:pt x="658" y="108"/>
                    </a:lnTo>
                    <a:lnTo>
                      <a:pt x="675" y="118"/>
                    </a:lnTo>
                    <a:lnTo>
                      <a:pt x="692" y="125"/>
                    </a:lnTo>
                    <a:lnTo>
                      <a:pt x="710" y="135"/>
                    </a:lnTo>
                    <a:lnTo>
                      <a:pt x="727" y="143"/>
                    </a:lnTo>
                    <a:lnTo>
                      <a:pt x="746" y="148"/>
                    </a:lnTo>
                    <a:lnTo>
                      <a:pt x="786" y="156"/>
                    </a:lnTo>
                    <a:lnTo>
                      <a:pt x="827" y="154"/>
                    </a:lnTo>
                    <a:lnTo>
                      <a:pt x="867" y="139"/>
                    </a:lnTo>
                    <a:lnTo>
                      <a:pt x="888" y="129"/>
                    </a:lnTo>
                    <a:lnTo>
                      <a:pt x="907" y="118"/>
                    </a:lnTo>
                    <a:lnTo>
                      <a:pt x="928" y="105"/>
                    </a:lnTo>
                    <a:lnTo>
                      <a:pt x="947" y="93"/>
                    </a:lnTo>
                    <a:lnTo>
                      <a:pt x="968" y="80"/>
                    </a:lnTo>
                    <a:lnTo>
                      <a:pt x="991" y="68"/>
                    </a:lnTo>
                    <a:lnTo>
                      <a:pt x="1012" y="59"/>
                    </a:lnTo>
                    <a:lnTo>
                      <a:pt x="1037" y="49"/>
                    </a:lnTo>
                    <a:lnTo>
                      <a:pt x="1061" y="44"/>
                    </a:lnTo>
                    <a:lnTo>
                      <a:pt x="1086" y="42"/>
                    </a:lnTo>
                    <a:lnTo>
                      <a:pt x="1143" y="46"/>
                    </a:lnTo>
                    <a:lnTo>
                      <a:pt x="1194" y="61"/>
                    </a:lnTo>
                    <a:lnTo>
                      <a:pt x="1230" y="80"/>
                    </a:lnTo>
                    <a:lnTo>
                      <a:pt x="1244" y="89"/>
                    </a:lnTo>
                    <a:lnTo>
                      <a:pt x="1257" y="99"/>
                    </a:lnTo>
                    <a:lnTo>
                      <a:pt x="1268" y="110"/>
                    </a:lnTo>
                    <a:lnTo>
                      <a:pt x="1278" y="120"/>
                    </a:lnTo>
                    <a:lnTo>
                      <a:pt x="1289" y="129"/>
                    </a:lnTo>
                    <a:lnTo>
                      <a:pt x="1299" y="139"/>
                    </a:lnTo>
                    <a:lnTo>
                      <a:pt x="1312" y="146"/>
                    </a:lnTo>
                    <a:lnTo>
                      <a:pt x="1326" y="154"/>
                    </a:lnTo>
                    <a:lnTo>
                      <a:pt x="1343" y="160"/>
                    </a:lnTo>
                    <a:lnTo>
                      <a:pt x="1362" y="163"/>
                    </a:lnTo>
                    <a:lnTo>
                      <a:pt x="1413" y="167"/>
                    </a:lnTo>
                    <a:lnTo>
                      <a:pt x="1468" y="158"/>
                    </a:lnTo>
                    <a:lnTo>
                      <a:pt x="1493" y="148"/>
                    </a:lnTo>
                    <a:lnTo>
                      <a:pt x="1514" y="135"/>
                    </a:lnTo>
                    <a:lnTo>
                      <a:pt x="1535" y="120"/>
                    </a:lnTo>
                    <a:lnTo>
                      <a:pt x="1546" y="112"/>
                    </a:lnTo>
                    <a:lnTo>
                      <a:pt x="1556" y="103"/>
                    </a:lnTo>
                    <a:lnTo>
                      <a:pt x="1565" y="95"/>
                    </a:lnTo>
                    <a:lnTo>
                      <a:pt x="1575" y="86"/>
                    </a:lnTo>
                    <a:lnTo>
                      <a:pt x="1584" y="76"/>
                    </a:lnTo>
                    <a:lnTo>
                      <a:pt x="1592" y="68"/>
                    </a:lnTo>
                    <a:lnTo>
                      <a:pt x="1601" y="59"/>
                    </a:lnTo>
                    <a:lnTo>
                      <a:pt x="1611" y="51"/>
                    </a:lnTo>
                    <a:lnTo>
                      <a:pt x="1620" y="42"/>
                    </a:lnTo>
                    <a:lnTo>
                      <a:pt x="1628" y="34"/>
                    </a:lnTo>
                    <a:lnTo>
                      <a:pt x="1637" y="29"/>
                    </a:lnTo>
                    <a:lnTo>
                      <a:pt x="1647" y="21"/>
                    </a:lnTo>
                    <a:lnTo>
                      <a:pt x="1666" y="9"/>
                    </a:lnTo>
                    <a:lnTo>
                      <a:pt x="1687" y="4"/>
                    </a:lnTo>
                    <a:lnTo>
                      <a:pt x="1708" y="0"/>
                    </a:lnTo>
                    <a:lnTo>
                      <a:pt x="1755" y="8"/>
                    </a:lnTo>
                    <a:lnTo>
                      <a:pt x="1780" y="19"/>
                    </a:lnTo>
                    <a:lnTo>
                      <a:pt x="1801" y="30"/>
                    </a:lnTo>
                    <a:lnTo>
                      <a:pt x="1818" y="42"/>
                    </a:lnTo>
                    <a:lnTo>
                      <a:pt x="1835" y="55"/>
                    </a:lnTo>
                    <a:lnTo>
                      <a:pt x="1848" y="68"/>
                    </a:lnTo>
                    <a:lnTo>
                      <a:pt x="1862" y="80"/>
                    </a:lnTo>
                    <a:lnTo>
                      <a:pt x="1871" y="93"/>
                    </a:lnTo>
                    <a:lnTo>
                      <a:pt x="1883" y="106"/>
                    </a:lnTo>
                    <a:lnTo>
                      <a:pt x="1892" y="120"/>
                    </a:lnTo>
                    <a:lnTo>
                      <a:pt x="1902" y="131"/>
                    </a:lnTo>
                    <a:lnTo>
                      <a:pt x="1911" y="143"/>
                    </a:lnTo>
                    <a:lnTo>
                      <a:pt x="1922" y="154"/>
                    </a:lnTo>
                    <a:lnTo>
                      <a:pt x="1934" y="163"/>
                    </a:lnTo>
                    <a:lnTo>
                      <a:pt x="1945" y="171"/>
                    </a:lnTo>
                    <a:lnTo>
                      <a:pt x="1959" y="177"/>
                    </a:lnTo>
                    <a:lnTo>
                      <a:pt x="1976" y="182"/>
                    </a:lnTo>
                    <a:lnTo>
                      <a:pt x="2012" y="186"/>
                    </a:lnTo>
                    <a:lnTo>
                      <a:pt x="2048" y="179"/>
                    </a:lnTo>
                    <a:lnTo>
                      <a:pt x="2086" y="163"/>
                    </a:lnTo>
                    <a:lnTo>
                      <a:pt x="2103" y="156"/>
                    </a:lnTo>
                    <a:lnTo>
                      <a:pt x="2120" y="146"/>
                    </a:lnTo>
                    <a:lnTo>
                      <a:pt x="2135" y="137"/>
                    </a:lnTo>
                    <a:lnTo>
                      <a:pt x="2151" y="127"/>
                    </a:lnTo>
                    <a:lnTo>
                      <a:pt x="2164" y="118"/>
                    </a:lnTo>
                    <a:lnTo>
                      <a:pt x="2173" y="108"/>
                    </a:lnTo>
                    <a:lnTo>
                      <a:pt x="2191" y="97"/>
                    </a:lnTo>
                    <a:lnTo>
                      <a:pt x="2196" y="91"/>
                    </a:lnTo>
                    <a:lnTo>
                      <a:pt x="2215" y="171"/>
                    </a:lnTo>
                    <a:lnTo>
                      <a:pt x="2210" y="175"/>
                    </a:lnTo>
                    <a:lnTo>
                      <a:pt x="2192" y="186"/>
                    </a:lnTo>
                    <a:lnTo>
                      <a:pt x="2181" y="194"/>
                    </a:lnTo>
                    <a:lnTo>
                      <a:pt x="2168" y="201"/>
                    </a:lnTo>
                    <a:lnTo>
                      <a:pt x="2152" y="209"/>
                    </a:lnTo>
                    <a:lnTo>
                      <a:pt x="2137" y="217"/>
                    </a:lnTo>
                    <a:lnTo>
                      <a:pt x="2118" y="224"/>
                    </a:lnTo>
                    <a:lnTo>
                      <a:pt x="2099" y="232"/>
                    </a:lnTo>
                    <a:lnTo>
                      <a:pt x="2056" y="241"/>
                    </a:lnTo>
                    <a:lnTo>
                      <a:pt x="2010" y="245"/>
                    </a:lnTo>
                    <a:lnTo>
                      <a:pt x="1964" y="239"/>
                    </a:lnTo>
                    <a:lnTo>
                      <a:pt x="1922" y="224"/>
                    </a:lnTo>
                    <a:lnTo>
                      <a:pt x="1905" y="215"/>
                    </a:lnTo>
                    <a:lnTo>
                      <a:pt x="1888" y="203"/>
                    </a:lnTo>
                    <a:lnTo>
                      <a:pt x="1875" y="190"/>
                    </a:lnTo>
                    <a:lnTo>
                      <a:pt x="1862" y="177"/>
                    </a:lnTo>
                    <a:lnTo>
                      <a:pt x="1850" y="163"/>
                    </a:lnTo>
                    <a:lnTo>
                      <a:pt x="1839" y="150"/>
                    </a:lnTo>
                    <a:lnTo>
                      <a:pt x="1829" y="137"/>
                    </a:lnTo>
                    <a:lnTo>
                      <a:pt x="1818" y="124"/>
                    </a:lnTo>
                    <a:lnTo>
                      <a:pt x="1808" y="110"/>
                    </a:lnTo>
                    <a:lnTo>
                      <a:pt x="1797" y="99"/>
                    </a:lnTo>
                    <a:lnTo>
                      <a:pt x="1786" y="89"/>
                    </a:lnTo>
                    <a:lnTo>
                      <a:pt x="1772" y="80"/>
                    </a:lnTo>
                    <a:lnTo>
                      <a:pt x="1759" y="74"/>
                    </a:lnTo>
                    <a:lnTo>
                      <a:pt x="1744" y="68"/>
                    </a:lnTo>
                    <a:lnTo>
                      <a:pt x="1711" y="68"/>
                    </a:lnTo>
                    <a:lnTo>
                      <a:pt x="1681" y="80"/>
                    </a:lnTo>
                    <a:lnTo>
                      <a:pt x="1666" y="87"/>
                    </a:lnTo>
                    <a:lnTo>
                      <a:pt x="1651" y="99"/>
                    </a:lnTo>
                    <a:lnTo>
                      <a:pt x="1635" y="110"/>
                    </a:lnTo>
                    <a:lnTo>
                      <a:pt x="1618" y="122"/>
                    </a:lnTo>
                    <a:lnTo>
                      <a:pt x="1603" y="135"/>
                    </a:lnTo>
                    <a:lnTo>
                      <a:pt x="1586" y="148"/>
                    </a:lnTo>
                    <a:lnTo>
                      <a:pt x="1569" y="160"/>
                    </a:lnTo>
                    <a:lnTo>
                      <a:pt x="1552" y="171"/>
                    </a:lnTo>
                    <a:lnTo>
                      <a:pt x="1533" y="182"/>
                    </a:lnTo>
                    <a:lnTo>
                      <a:pt x="1514" y="192"/>
                    </a:lnTo>
                    <a:lnTo>
                      <a:pt x="1495" y="198"/>
                    </a:lnTo>
                    <a:lnTo>
                      <a:pt x="1474" y="201"/>
                    </a:lnTo>
                    <a:lnTo>
                      <a:pt x="1402" y="211"/>
                    </a:lnTo>
                    <a:lnTo>
                      <a:pt x="1345" y="209"/>
                    </a:lnTo>
                    <a:lnTo>
                      <a:pt x="1295" y="194"/>
                    </a:lnTo>
                    <a:lnTo>
                      <a:pt x="1268" y="181"/>
                    </a:lnTo>
                    <a:lnTo>
                      <a:pt x="1253" y="171"/>
                    </a:lnTo>
                    <a:lnTo>
                      <a:pt x="1238" y="160"/>
                    </a:lnTo>
                    <a:lnTo>
                      <a:pt x="1223" y="148"/>
                    </a:lnTo>
                    <a:lnTo>
                      <a:pt x="1208" y="139"/>
                    </a:lnTo>
                    <a:lnTo>
                      <a:pt x="1192" y="129"/>
                    </a:lnTo>
                    <a:lnTo>
                      <a:pt x="1179" y="120"/>
                    </a:lnTo>
                    <a:lnTo>
                      <a:pt x="1166" y="112"/>
                    </a:lnTo>
                    <a:lnTo>
                      <a:pt x="1151" y="105"/>
                    </a:lnTo>
                    <a:lnTo>
                      <a:pt x="1124" y="93"/>
                    </a:lnTo>
                    <a:lnTo>
                      <a:pt x="1097" y="86"/>
                    </a:lnTo>
                    <a:lnTo>
                      <a:pt x="1071" y="84"/>
                    </a:lnTo>
                    <a:lnTo>
                      <a:pt x="1018" y="95"/>
                    </a:lnTo>
                    <a:lnTo>
                      <a:pt x="991" y="108"/>
                    </a:lnTo>
                    <a:lnTo>
                      <a:pt x="978" y="116"/>
                    </a:lnTo>
                    <a:lnTo>
                      <a:pt x="964" y="124"/>
                    </a:lnTo>
                    <a:lnTo>
                      <a:pt x="951" y="133"/>
                    </a:lnTo>
                    <a:lnTo>
                      <a:pt x="936" y="141"/>
                    </a:lnTo>
                    <a:lnTo>
                      <a:pt x="922" y="148"/>
                    </a:lnTo>
                    <a:lnTo>
                      <a:pt x="907" y="158"/>
                    </a:lnTo>
                    <a:lnTo>
                      <a:pt x="894" y="165"/>
                    </a:lnTo>
                    <a:lnTo>
                      <a:pt x="879" y="171"/>
                    </a:lnTo>
                    <a:lnTo>
                      <a:pt x="848" y="182"/>
                    </a:lnTo>
                    <a:lnTo>
                      <a:pt x="814" y="190"/>
                    </a:lnTo>
                    <a:lnTo>
                      <a:pt x="778" y="190"/>
                    </a:lnTo>
                    <a:lnTo>
                      <a:pt x="704" y="171"/>
                    </a:lnTo>
                    <a:lnTo>
                      <a:pt x="685" y="163"/>
                    </a:lnTo>
                    <a:lnTo>
                      <a:pt x="668" y="154"/>
                    </a:lnTo>
                    <a:lnTo>
                      <a:pt x="649" y="146"/>
                    </a:lnTo>
                    <a:lnTo>
                      <a:pt x="632" y="137"/>
                    </a:lnTo>
                    <a:lnTo>
                      <a:pt x="615" y="127"/>
                    </a:lnTo>
                    <a:lnTo>
                      <a:pt x="597" y="118"/>
                    </a:lnTo>
                    <a:lnTo>
                      <a:pt x="580" y="110"/>
                    </a:lnTo>
                    <a:lnTo>
                      <a:pt x="565" y="103"/>
                    </a:lnTo>
                    <a:lnTo>
                      <a:pt x="535" y="91"/>
                    </a:lnTo>
                    <a:lnTo>
                      <a:pt x="510" y="87"/>
                    </a:lnTo>
                    <a:lnTo>
                      <a:pt x="485" y="93"/>
                    </a:lnTo>
                    <a:lnTo>
                      <a:pt x="461" y="105"/>
                    </a:lnTo>
                    <a:lnTo>
                      <a:pt x="449" y="112"/>
                    </a:lnTo>
                    <a:lnTo>
                      <a:pt x="438" y="122"/>
                    </a:lnTo>
                    <a:lnTo>
                      <a:pt x="424" y="131"/>
                    </a:lnTo>
                    <a:lnTo>
                      <a:pt x="411" y="143"/>
                    </a:lnTo>
                    <a:lnTo>
                      <a:pt x="396" y="154"/>
                    </a:lnTo>
                    <a:lnTo>
                      <a:pt x="381" y="163"/>
                    </a:lnTo>
                    <a:lnTo>
                      <a:pt x="365" y="173"/>
                    </a:lnTo>
                    <a:lnTo>
                      <a:pt x="348" y="182"/>
                    </a:lnTo>
                    <a:lnTo>
                      <a:pt x="329" y="190"/>
                    </a:lnTo>
                    <a:lnTo>
                      <a:pt x="310" y="198"/>
                    </a:lnTo>
                    <a:lnTo>
                      <a:pt x="267" y="205"/>
                    </a:lnTo>
                    <a:lnTo>
                      <a:pt x="219" y="203"/>
                    </a:lnTo>
                    <a:lnTo>
                      <a:pt x="173" y="192"/>
                    </a:lnTo>
                    <a:lnTo>
                      <a:pt x="151" y="184"/>
                    </a:lnTo>
                    <a:lnTo>
                      <a:pt x="130" y="173"/>
                    </a:lnTo>
                    <a:lnTo>
                      <a:pt x="109" y="163"/>
                    </a:lnTo>
                    <a:lnTo>
                      <a:pt x="90" y="150"/>
                    </a:lnTo>
                    <a:lnTo>
                      <a:pt x="73" y="139"/>
                    </a:lnTo>
                    <a:lnTo>
                      <a:pt x="56" y="127"/>
                    </a:lnTo>
                    <a:lnTo>
                      <a:pt x="42" y="118"/>
                    </a:lnTo>
                    <a:lnTo>
                      <a:pt x="31" y="108"/>
                    </a:lnTo>
                    <a:lnTo>
                      <a:pt x="14" y="93"/>
                    </a:lnTo>
                    <a:lnTo>
                      <a:pt x="8" y="87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5" name="Freeform 2813"/>
              <p:cNvSpPr>
                <a:spLocks/>
              </p:cNvSpPr>
              <p:nvPr/>
            </p:nvSpPr>
            <p:spPr bwMode="auto">
              <a:xfrm>
                <a:off x="6244" y="163"/>
                <a:ext cx="75" cy="9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0" y="169"/>
                  </a:cxn>
                  <a:cxn ang="0">
                    <a:pos x="17" y="187"/>
                  </a:cxn>
                  <a:cxn ang="0">
                    <a:pos x="148" y="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48" h="187">
                    <a:moveTo>
                      <a:pt x="120" y="0"/>
                    </a:moveTo>
                    <a:lnTo>
                      <a:pt x="0" y="169"/>
                    </a:lnTo>
                    <a:lnTo>
                      <a:pt x="17" y="187"/>
                    </a:lnTo>
                    <a:lnTo>
                      <a:pt x="148" y="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6" name="Freeform 2814"/>
              <p:cNvSpPr>
                <a:spLocks/>
              </p:cNvSpPr>
              <p:nvPr/>
            </p:nvSpPr>
            <p:spPr bwMode="auto">
              <a:xfrm>
                <a:off x="6274" y="166"/>
                <a:ext cx="89" cy="1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205"/>
                  </a:cxn>
                  <a:cxn ang="0">
                    <a:pos x="25" y="226"/>
                  </a:cxn>
                  <a:cxn ang="0">
                    <a:pos x="179" y="6"/>
                  </a:cxn>
                  <a:cxn ang="0">
                    <a:pos x="150" y="0"/>
                  </a:cxn>
                  <a:cxn ang="0">
                    <a:pos x="150" y="0"/>
                  </a:cxn>
                </a:cxnLst>
                <a:rect l="0" t="0" r="r" b="b"/>
                <a:pathLst>
                  <a:path w="179" h="226">
                    <a:moveTo>
                      <a:pt x="150" y="0"/>
                    </a:moveTo>
                    <a:lnTo>
                      <a:pt x="0" y="205"/>
                    </a:lnTo>
                    <a:lnTo>
                      <a:pt x="25" y="226"/>
                    </a:lnTo>
                    <a:lnTo>
                      <a:pt x="17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7" name="Freeform 2815"/>
              <p:cNvSpPr>
                <a:spLocks/>
              </p:cNvSpPr>
              <p:nvPr/>
            </p:nvSpPr>
            <p:spPr bwMode="auto">
              <a:xfrm>
                <a:off x="6316" y="175"/>
                <a:ext cx="93" cy="11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21"/>
                  </a:cxn>
                  <a:cxn ang="0">
                    <a:pos x="25" y="240"/>
                  </a:cxn>
                  <a:cxn ang="0">
                    <a:pos x="187" y="4"/>
                  </a:cxn>
                  <a:cxn ang="0">
                    <a:pos x="154" y="0"/>
                  </a:cxn>
                  <a:cxn ang="0">
                    <a:pos x="154" y="0"/>
                  </a:cxn>
                </a:cxnLst>
                <a:rect l="0" t="0" r="r" b="b"/>
                <a:pathLst>
                  <a:path w="187" h="240">
                    <a:moveTo>
                      <a:pt x="154" y="0"/>
                    </a:moveTo>
                    <a:lnTo>
                      <a:pt x="0" y="221"/>
                    </a:lnTo>
                    <a:lnTo>
                      <a:pt x="25" y="240"/>
                    </a:lnTo>
                    <a:lnTo>
                      <a:pt x="187" y="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8" name="Freeform 2816"/>
              <p:cNvSpPr>
                <a:spLocks/>
              </p:cNvSpPr>
              <p:nvPr/>
            </p:nvSpPr>
            <p:spPr bwMode="auto">
              <a:xfrm>
                <a:off x="6240" y="195"/>
                <a:ext cx="62" cy="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6" y="139"/>
                  </a:cxn>
                  <a:cxn ang="0">
                    <a:pos x="109" y="152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26" h="152">
                    <a:moveTo>
                      <a:pt x="16" y="0"/>
                    </a:moveTo>
                    <a:lnTo>
                      <a:pt x="126" y="139"/>
                    </a:lnTo>
                    <a:lnTo>
                      <a:pt x="109" y="152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09" name="Freeform 2817"/>
              <p:cNvSpPr>
                <a:spLocks/>
              </p:cNvSpPr>
              <p:nvPr/>
            </p:nvSpPr>
            <p:spPr bwMode="auto">
              <a:xfrm>
                <a:off x="6265" y="161"/>
                <a:ext cx="110" cy="12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201" y="244"/>
                  </a:cxn>
                  <a:cxn ang="0">
                    <a:pos x="218" y="2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18" h="244">
                    <a:moveTo>
                      <a:pt x="11" y="0"/>
                    </a:moveTo>
                    <a:lnTo>
                      <a:pt x="0" y="21"/>
                    </a:lnTo>
                    <a:lnTo>
                      <a:pt x="201" y="244"/>
                    </a:lnTo>
                    <a:lnTo>
                      <a:pt x="218" y="2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0" name="Freeform 2818"/>
              <p:cNvSpPr>
                <a:spLocks/>
              </p:cNvSpPr>
              <p:nvPr/>
            </p:nvSpPr>
            <p:spPr bwMode="auto">
              <a:xfrm>
                <a:off x="6321" y="164"/>
                <a:ext cx="88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4" y="183"/>
                  </a:cxn>
                  <a:cxn ang="0">
                    <a:pos x="175" y="16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5" h="183">
                    <a:moveTo>
                      <a:pt x="0" y="6"/>
                    </a:moveTo>
                    <a:lnTo>
                      <a:pt x="154" y="183"/>
                    </a:lnTo>
                    <a:lnTo>
                      <a:pt x="175" y="16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1" name="Freeform 2819"/>
              <p:cNvSpPr>
                <a:spLocks/>
              </p:cNvSpPr>
              <p:nvPr/>
            </p:nvSpPr>
            <p:spPr bwMode="auto">
              <a:xfrm>
                <a:off x="6381" y="161"/>
                <a:ext cx="69" cy="7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2" y="149"/>
                  </a:cxn>
                  <a:cxn ang="0">
                    <a:pos x="137" y="141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37" h="149">
                    <a:moveTo>
                      <a:pt x="0" y="4"/>
                    </a:moveTo>
                    <a:lnTo>
                      <a:pt x="112" y="149"/>
                    </a:lnTo>
                    <a:lnTo>
                      <a:pt x="137" y="141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2" name="Freeform 2820"/>
              <p:cNvSpPr>
                <a:spLocks/>
              </p:cNvSpPr>
              <p:nvPr/>
            </p:nvSpPr>
            <p:spPr bwMode="auto">
              <a:xfrm>
                <a:off x="6387" y="164"/>
                <a:ext cx="68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94"/>
                  </a:cxn>
                  <a:cxn ang="0">
                    <a:pos x="13" y="207"/>
                  </a:cxn>
                  <a:cxn ang="0">
                    <a:pos x="137" y="6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7" h="207">
                    <a:moveTo>
                      <a:pt x="114" y="0"/>
                    </a:moveTo>
                    <a:lnTo>
                      <a:pt x="0" y="194"/>
                    </a:lnTo>
                    <a:lnTo>
                      <a:pt x="13" y="207"/>
                    </a:lnTo>
                    <a:lnTo>
                      <a:pt x="137" y="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3" name="Freeform 2821"/>
              <p:cNvSpPr>
                <a:spLocks/>
              </p:cNvSpPr>
              <p:nvPr/>
            </p:nvSpPr>
            <p:spPr bwMode="auto">
              <a:xfrm>
                <a:off x="6435" y="158"/>
                <a:ext cx="52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46"/>
                  </a:cxn>
                  <a:cxn ang="0">
                    <a:pos x="105" y="146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5" h="146">
                    <a:moveTo>
                      <a:pt x="0" y="5"/>
                    </a:moveTo>
                    <a:lnTo>
                      <a:pt x="84" y="146"/>
                    </a:lnTo>
                    <a:lnTo>
                      <a:pt x="105" y="14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4" name="Freeform 2822"/>
              <p:cNvSpPr>
                <a:spLocks/>
              </p:cNvSpPr>
              <p:nvPr/>
            </p:nvSpPr>
            <p:spPr bwMode="auto">
              <a:xfrm>
                <a:off x="6451" y="166"/>
                <a:ext cx="50" cy="7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33"/>
                  </a:cxn>
                  <a:cxn ang="0">
                    <a:pos x="18" y="144"/>
                  </a:cxn>
                  <a:cxn ang="0">
                    <a:pos x="101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01" h="144">
                    <a:moveTo>
                      <a:pt x="78" y="0"/>
                    </a:moveTo>
                    <a:lnTo>
                      <a:pt x="0" y="133"/>
                    </a:lnTo>
                    <a:lnTo>
                      <a:pt x="18" y="144"/>
                    </a:lnTo>
                    <a:lnTo>
                      <a:pt x="101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5" name="Freeform 2823"/>
              <p:cNvSpPr>
                <a:spLocks/>
              </p:cNvSpPr>
              <p:nvPr/>
            </p:nvSpPr>
            <p:spPr bwMode="auto">
              <a:xfrm>
                <a:off x="6489" y="166"/>
                <a:ext cx="61" cy="78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48"/>
                  </a:cxn>
                  <a:cxn ang="0">
                    <a:pos x="19" y="156"/>
                  </a:cxn>
                  <a:cxn ang="0">
                    <a:pos x="122" y="6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22" h="156">
                    <a:moveTo>
                      <a:pt x="96" y="0"/>
                    </a:moveTo>
                    <a:lnTo>
                      <a:pt x="0" y="148"/>
                    </a:lnTo>
                    <a:lnTo>
                      <a:pt x="19" y="156"/>
                    </a:lnTo>
                    <a:lnTo>
                      <a:pt x="12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6" name="Freeform 2824"/>
              <p:cNvSpPr>
                <a:spLocks/>
              </p:cNvSpPr>
              <p:nvPr/>
            </p:nvSpPr>
            <p:spPr bwMode="auto">
              <a:xfrm>
                <a:off x="6531" y="166"/>
                <a:ext cx="69" cy="9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84"/>
                  </a:cxn>
                  <a:cxn ang="0">
                    <a:pos x="13" y="194"/>
                  </a:cxn>
                  <a:cxn ang="0">
                    <a:pos x="139" y="8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39" h="194">
                    <a:moveTo>
                      <a:pt x="116" y="0"/>
                    </a:moveTo>
                    <a:lnTo>
                      <a:pt x="0" y="184"/>
                    </a:lnTo>
                    <a:lnTo>
                      <a:pt x="13" y="194"/>
                    </a:lnTo>
                    <a:lnTo>
                      <a:pt x="139" y="8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7" name="Freeform 2825"/>
              <p:cNvSpPr>
                <a:spLocks/>
              </p:cNvSpPr>
              <p:nvPr/>
            </p:nvSpPr>
            <p:spPr bwMode="auto">
              <a:xfrm>
                <a:off x="6562" y="169"/>
                <a:ext cx="82" cy="111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209"/>
                  </a:cxn>
                  <a:cxn ang="0">
                    <a:pos x="23" y="222"/>
                  </a:cxn>
                  <a:cxn ang="0">
                    <a:pos x="163" y="7"/>
                  </a:cxn>
                  <a:cxn ang="0">
                    <a:pos x="141" y="0"/>
                  </a:cxn>
                  <a:cxn ang="0">
                    <a:pos x="141" y="0"/>
                  </a:cxn>
                </a:cxnLst>
                <a:rect l="0" t="0" r="r" b="b"/>
                <a:pathLst>
                  <a:path w="163" h="222">
                    <a:moveTo>
                      <a:pt x="141" y="0"/>
                    </a:moveTo>
                    <a:lnTo>
                      <a:pt x="0" y="209"/>
                    </a:lnTo>
                    <a:lnTo>
                      <a:pt x="23" y="222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8" name="Freeform 2826"/>
              <p:cNvSpPr>
                <a:spLocks/>
              </p:cNvSpPr>
              <p:nvPr/>
            </p:nvSpPr>
            <p:spPr bwMode="auto">
              <a:xfrm>
                <a:off x="6606" y="172"/>
                <a:ext cx="87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232"/>
                  </a:cxn>
                  <a:cxn ang="0">
                    <a:pos x="17" y="242"/>
                  </a:cxn>
                  <a:cxn ang="0">
                    <a:pos x="175" y="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75" h="242">
                    <a:moveTo>
                      <a:pt x="156" y="0"/>
                    </a:moveTo>
                    <a:lnTo>
                      <a:pt x="0" y="232"/>
                    </a:lnTo>
                    <a:lnTo>
                      <a:pt x="17" y="242"/>
                    </a:lnTo>
                    <a:lnTo>
                      <a:pt x="175" y="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19" name="Freeform 2827"/>
              <p:cNvSpPr>
                <a:spLocks/>
              </p:cNvSpPr>
              <p:nvPr/>
            </p:nvSpPr>
            <p:spPr bwMode="auto">
              <a:xfrm>
                <a:off x="6489" y="164"/>
                <a:ext cx="43" cy="8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" y="171"/>
                  </a:cxn>
                  <a:cxn ang="0">
                    <a:pos x="86" y="16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6" h="171">
                    <a:moveTo>
                      <a:pt x="0" y="6"/>
                    </a:moveTo>
                    <a:lnTo>
                      <a:pt x="71" y="171"/>
                    </a:lnTo>
                    <a:lnTo>
                      <a:pt x="86" y="160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0" name="Freeform 2828"/>
              <p:cNvSpPr>
                <a:spLocks/>
              </p:cNvSpPr>
              <p:nvPr/>
            </p:nvSpPr>
            <p:spPr bwMode="auto">
              <a:xfrm>
                <a:off x="6525" y="161"/>
                <a:ext cx="45" cy="1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8" y="200"/>
                  </a:cxn>
                  <a:cxn ang="0">
                    <a:pos x="91" y="194"/>
                  </a:cxn>
                  <a:cxn ang="0">
                    <a:pos x="1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00">
                    <a:moveTo>
                      <a:pt x="0" y="10"/>
                    </a:moveTo>
                    <a:lnTo>
                      <a:pt x="78" y="200"/>
                    </a:lnTo>
                    <a:lnTo>
                      <a:pt x="91" y="194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1" name="Freeform 2829"/>
              <p:cNvSpPr>
                <a:spLocks/>
              </p:cNvSpPr>
              <p:nvPr/>
            </p:nvSpPr>
            <p:spPr bwMode="auto">
              <a:xfrm>
                <a:off x="6562" y="160"/>
                <a:ext cx="59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249"/>
                  </a:cxn>
                  <a:cxn ang="0">
                    <a:pos x="118" y="249"/>
                  </a:cxn>
                  <a:cxn ang="0">
                    <a:pos x="26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49">
                    <a:moveTo>
                      <a:pt x="0" y="0"/>
                    </a:moveTo>
                    <a:lnTo>
                      <a:pt x="101" y="249"/>
                    </a:lnTo>
                    <a:lnTo>
                      <a:pt x="118" y="249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2" name="Freeform 2830"/>
              <p:cNvSpPr>
                <a:spLocks/>
              </p:cNvSpPr>
              <p:nvPr/>
            </p:nvSpPr>
            <p:spPr bwMode="auto">
              <a:xfrm>
                <a:off x="6606" y="164"/>
                <a:ext cx="61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230"/>
                  </a:cxn>
                  <a:cxn ang="0">
                    <a:pos x="124" y="22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30">
                    <a:moveTo>
                      <a:pt x="0" y="0"/>
                    </a:moveTo>
                    <a:lnTo>
                      <a:pt x="103" y="230"/>
                    </a:lnTo>
                    <a:lnTo>
                      <a:pt x="124" y="22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3" name="Freeform 2831"/>
              <p:cNvSpPr>
                <a:spLocks/>
              </p:cNvSpPr>
              <p:nvPr/>
            </p:nvSpPr>
            <p:spPr bwMode="auto">
              <a:xfrm>
                <a:off x="6654" y="161"/>
                <a:ext cx="51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4" y="194"/>
                  </a:cxn>
                  <a:cxn ang="0">
                    <a:pos x="103" y="189"/>
                  </a:cxn>
                  <a:cxn ang="0">
                    <a:pos x="17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3" h="194">
                    <a:moveTo>
                      <a:pt x="0" y="10"/>
                    </a:moveTo>
                    <a:lnTo>
                      <a:pt x="84" y="194"/>
                    </a:lnTo>
                    <a:lnTo>
                      <a:pt x="103" y="189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4" name="Freeform 2832"/>
              <p:cNvSpPr>
                <a:spLocks/>
              </p:cNvSpPr>
              <p:nvPr/>
            </p:nvSpPr>
            <p:spPr bwMode="auto">
              <a:xfrm>
                <a:off x="6668" y="164"/>
                <a:ext cx="72" cy="10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98"/>
                  </a:cxn>
                  <a:cxn ang="0">
                    <a:pos x="17" y="213"/>
                  </a:cxn>
                  <a:cxn ang="0">
                    <a:pos x="142" y="6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42" h="213">
                    <a:moveTo>
                      <a:pt x="118" y="0"/>
                    </a:moveTo>
                    <a:lnTo>
                      <a:pt x="0" y="198"/>
                    </a:lnTo>
                    <a:lnTo>
                      <a:pt x="17" y="213"/>
                    </a:lnTo>
                    <a:lnTo>
                      <a:pt x="142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5" name="Freeform 2833"/>
              <p:cNvSpPr>
                <a:spLocks/>
              </p:cNvSpPr>
              <p:nvPr/>
            </p:nvSpPr>
            <p:spPr bwMode="auto">
              <a:xfrm>
                <a:off x="6729" y="164"/>
                <a:ext cx="63" cy="8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66"/>
                  </a:cxn>
                  <a:cxn ang="0">
                    <a:pos x="27" y="171"/>
                  </a:cxn>
                  <a:cxn ang="0">
                    <a:pos x="126" y="4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126" h="171">
                    <a:moveTo>
                      <a:pt x="99" y="0"/>
                    </a:moveTo>
                    <a:lnTo>
                      <a:pt x="0" y="166"/>
                    </a:lnTo>
                    <a:lnTo>
                      <a:pt x="27" y="171"/>
                    </a:lnTo>
                    <a:lnTo>
                      <a:pt x="126" y="4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6" name="Freeform 2834"/>
              <p:cNvSpPr>
                <a:spLocks/>
              </p:cNvSpPr>
              <p:nvPr/>
            </p:nvSpPr>
            <p:spPr bwMode="auto">
              <a:xfrm>
                <a:off x="6693" y="158"/>
                <a:ext cx="48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8" y="178"/>
                  </a:cxn>
                  <a:cxn ang="0">
                    <a:pos x="95" y="169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5" h="178">
                    <a:moveTo>
                      <a:pt x="0" y="5"/>
                    </a:moveTo>
                    <a:lnTo>
                      <a:pt x="78" y="178"/>
                    </a:lnTo>
                    <a:lnTo>
                      <a:pt x="95" y="169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7" name="Freeform 2835"/>
              <p:cNvSpPr>
                <a:spLocks/>
              </p:cNvSpPr>
              <p:nvPr/>
            </p:nvSpPr>
            <p:spPr bwMode="auto">
              <a:xfrm>
                <a:off x="6735" y="160"/>
                <a:ext cx="48" cy="7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6" y="155"/>
                  </a:cxn>
                  <a:cxn ang="0">
                    <a:pos x="97" y="153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7" h="155">
                    <a:moveTo>
                      <a:pt x="0" y="5"/>
                    </a:moveTo>
                    <a:lnTo>
                      <a:pt x="76" y="155"/>
                    </a:lnTo>
                    <a:lnTo>
                      <a:pt x="97" y="15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8" name="Freeform 2836"/>
              <p:cNvSpPr>
                <a:spLocks/>
              </p:cNvSpPr>
              <p:nvPr/>
            </p:nvSpPr>
            <p:spPr bwMode="auto">
              <a:xfrm>
                <a:off x="6770" y="157"/>
                <a:ext cx="58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0" y="173"/>
                  </a:cxn>
                  <a:cxn ang="0">
                    <a:pos x="116" y="171"/>
                  </a:cxn>
                  <a:cxn ang="0">
                    <a:pos x="2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6" h="173">
                    <a:moveTo>
                      <a:pt x="0" y="7"/>
                    </a:moveTo>
                    <a:lnTo>
                      <a:pt x="90" y="173"/>
                    </a:lnTo>
                    <a:lnTo>
                      <a:pt x="116" y="171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29" name="Freeform 2837"/>
              <p:cNvSpPr>
                <a:spLocks/>
              </p:cNvSpPr>
              <p:nvPr/>
            </p:nvSpPr>
            <p:spPr bwMode="auto">
              <a:xfrm>
                <a:off x="6784" y="164"/>
                <a:ext cx="59" cy="8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50"/>
                  </a:cxn>
                  <a:cxn ang="0">
                    <a:pos x="24" y="160"/>
                  </a:cxn>
                  <a:cxn ang="0">
                    <a:pos x="118" y="6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18" h="160">
                    <a:moveTo>
                      <a:pt x="95" y="0"/>
                    </a:moveTo>
                    <a:lnTo>
                      <a:pt x="0" y="150"/>
                    </a:lnTo>
                    <a:lnTo>
                      <a:pt x="24" y="160"/>
                    </a:lnTo>
                    <a:lnTo>
                      <a:pt x="118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0" name="Freeform 2838"/>
              <p:cNvSpPr>
                <a:spLocks/>
              </p:cNvSpPr>
              <p:nvPr/>
            </p:nvSpPr>
            <p:spPr bwMode="auto">
              <a:xfrm>
                <a:off x="6821" y="158"/>
                <a:ext cx="60" cy="1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1" y="216"/>
                  </a:cxn>
                  <a:cxn ang="0">
                    <a:pos x="120" y="211"/>
                  </a:cxn>
                  <a:cxn ang="0">
                    <a:pos x="2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0" h="216">
                    <a:moveTo>
                      <a:pt x="0" y="5"/>
                    </a:moveTo>
                    <a:lnTo>
                      <a:pt x="101" y="216"/>
                    </a:lnTo>
                    <a:lnTo>
                      <a:pt x="120" y="2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1" name="Freeform 2839"/>
              <p:cNvSpPr>
                <a:spLocks/>
              </p:cNvSpPr>
              <p:nvPr/>
            </p:nvSpPr>
            <p:spPr bwMode="auto">
              <a:xfrm>
                <a:off x="6873" y="160"/>
                <a:ext cx="62" cy="1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6" y="254"/>
                  </a:cxn>
                  <a:cxn ang="0">
                    <a:pos x="123" y="247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23" h="254">
                    <a:moveTo>
                      <a:pt x="0" y="1"/>
                    </a:moveTo>
                    <a:lnTo>
                      <a:pt x="106" y="254"/>
                    </a:lnTo>
                    <a:lnTo>
                      <a:pt x="123" y="247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2" name="Freeform 2840"/>
              <p:cNvSpPr>
                <a:spLocks/>
              </p:cNvSpPr>
              <p:nvPr/>
            </p:nvSpPr>
            <p:spPr bwMode="auto">
              <a:xfrm>
                <a:off x="6915" y="160"/>
                <a:ext cx="56" cy="1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3" y="233"/>
                  </a:cxn>
                  <a:cxn ang="0">
                    <a:pos x="112" y="2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2" h="233">
                    <a:moveTo>
                      <a:pt x="0" y="3"/>
                    </a:moveTo>
                    <a:lnTo>
                      <a:pt x="93" y="233"/>
                    </a:lnTo>
                    <a:lnTo>
                      <a:pt x="112" y="218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3" name="Freeform 2841"/>
              <p:cNvSpPr>
                <a:spLocks/>
              </p:cNvSpPr>
              <p:nvPr/>
            </p:nvSpPr>
            <p:spPr bwMode="auto">
              <a:xfrm>
                <a:off x="6963" y="158"/>
                <a:ext cx="46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188"/>
                  </a:cxn>
                  <a:cxn ang="0">
                    <a:pos x="91" y="171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1" h="188">
                    <a:moveTo>
                      <a:pt x="0" y="2"/>
                    </a:moveTo>
                    <a:lnTo>
                      <a:pt x="70" y="188"/>
                    </a:lnTo>
                    <a:lnTo>
                      <a:pt x="91" y="171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4" name="Freeform 2842"/>
              <p:cNvSpPr>
                <a:spLocks/>
              </p:cNvSpPr>
              <p:nvPr/>
            </p:nvSpPr>
            <p:spPr bwMode="auto">
              <a:xfrm>
                <a:off x="6836" y="174"/>
                <a:ext cx="60" cy="8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154"/>
                  </a:cxn>
                  <a:cxn ang="0">
                    <a:pos x="16" y="166"/>
                  </a:cxn>
                  <a:cxn ang="0">
                    <a:pos x="120" y="8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0" h="166">
                    <a:moveTo>
                      <a:pt x="97" y="0"/>
                    </a:moveTo>
                    <a:lnTo>
                      <a:pt x="0" y="154"/>
                    </a:lnTo>
                    <a:lnTo>
                      <a:pt x="16" y="166"/>
                    </a:lnTo>
                    <a:lnTo>
                      <a:pt x="120" y="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5" name="Freeform 2843"/>
              <p:cNvSpPr>
                <a:spLocks/>
              </p:cNvSpPr>
              <p:nvPr/>
            </p:nvSpPr>
            <p:spPr bwMode="auto">
              <a:xfrm>
                <a:off x="6884" y="165"/>
                <a:ext cx="57" cy="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73"/>
                  </a:cxn>
                  <a:cxn ang="0">
                    <a:pos x="17" y="181"/>
                  </a:cxn>
                  <a:cxn ang="0">
                    <a:pos x="114" y="15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81">
                    <a:moveTo>
                      <a:pt x="101" y="0"/>
                    </a:moveTo>
                    <a:lnTo>
                      <a:pt x="0" y="173"/>
                    </a:lnTo>
                    <a:lnTo>
                      <a:pt x="17" y="181"/>
                    </a:lnTo>
                    <a:lnTo>
                      <a:pt x="114" y="15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6" name="Freeform 2844"/>
              <p:cNvSpPr>
                <a:spLocks/>
              </p:cNvSpPr>
              <p:nvPr/>
            </p:nvSpPr>
            <p:spPr bwMode="auto">
              <a:xfrm>
                <a:off x="6913" y="170"/>
                <a:ext cx="65" cy="10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205"/>
                  </a:cxn>
                  <a:cxn ang="0">
                    <a:pos x="16" y="216"/>
                  </a:cxn>
                  <a:cxn ang="0">
                    <a:pos x="132" y="17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32" h="216">
                    <a:moveTo>
                      <a:pt x="118" y="0"/>
                    </a:moveTo>
                    <a:lnTo>
                      <a:pt x="0" y="205"/>
                    </a:lnTo>
                    <a:lnTo>
                      <a:pt x="16" y="216"/>
                    </a:lnTo>
                    <a:lnTo>
                      <a:pt x="132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7" name="Freeform 2845"/>
              <p:cNvSpPr>
                <a:spLocks/>
              </p:cNvSpPr>
              <p:nvPr/>
            </p:nvSpPr>
            <p:spPr bwMode="auto">
              <a:xfrm>
                <a:off x="7010" y="161"/>
                <a:ext cx="3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39"/>
                  </a:cxn>
                  <a:cxn ang="0">
                    <a:pos x="73" y="13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139">
                    <a:moveTo>
                      <a:pt x="0" y="0"/>
                    </a:moveTo>
                    <a:lnTo>
                      <a:pt x="57" y="139"/>
                    </a:lnTo>
                    <a:lnTo>
                      <a:pt x="73" y="13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8" name="Freeform 2846"/>
              <p:cNvSpPr>
                <a:spLocks/>
              </p:cNvSpPr>
              <p:nvPr/>
            </p:nvSpPr>
            <p:spPr bwMode="auto">
              <a:xfrm>
                <a:off x="7048" y="156"/>
                <a:ext cx="30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" y="127"/>
                  </a:cxn>
                  <a:cxn ang="0">
                    <a:pos x="61" y="127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1" h="127">
                    <a:moveTo>
                      <a:pt x="0" y="4"/>
                    </a:moveTo>
                    <a:lnTo>
                      <a:pt x="44" y="127"/>
                    </a:lnTo>
                    <a:lnTo>
                      <a:pt x="61" y="127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39" name="Freeform 2847"/>
              <p:cNvSpPr>
                <a:spLocks/>
              </p:cNvSpPr>
              <p:nvPr/>
            </p:nvSpPr>
            <p:spPr bwMode="auto">
              <a:xfrm>
                <a:off x="7091" y="156"/>
                <a:ext cx="31" cy="7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0" y="141"/>
                  </a:cxn>
                  <a:cxn ang="0">
                    <a:pos x="61" y="142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1" h="142">
                    <a:moveTo>
                      <a:pt x="0" y="2"/>
                    </a:moveTo>
                    <a:lnTo>
                      <a:pt x="40" y="141"/>
                    </a:lnTo>
                    <a:lnTo>
                      <a:pt x="61" y="14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0" name="Freeform 2848"/>
              <p:cNvSpPr>
                <a:spLocks/>
              </p:cNvSpPr>
              <p:nvPr/>
            </p:nvSpPr>
            <p:spPr bwMode="auto">
              <a:xfrm>
                <a:off x="6974" y="159"/>
                <a:ext cx="58" cy="1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90"/>
                  </a:cxn>
                  <a:cxn ang="0">
                    <a:pos x="13" y="201"/>
                  </a:cxn>
                  <a:cxn ang="0">
                    <a:pos x="118" y="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8" h="201">
                    <a:moveTo>
                      <a:pt x="101" y="0"/>
                    </a:moveTo>
                    <a:lnTo>
                      <a:pt x="0" y="190"/>
                    </a:lnTo>
                    <a:lnTo>
                      <a:pt x="13" y="201"/>
                    </a:lnTo>
                    <a:lnTo>
                      <a:pt x="118" y="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1" name="Freeform 2849"/>
              <p:cNvSpPr>
                <a:spLocks/>
              </p:cNvSpPr>
              <p:nvPr/>
            </p:nvSpPr>
            <p:spPr bwMode="auto">
              <a:xfrm>
                <a:off x="7025" y="159"/>
                <a:ext cx="46" cy="7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42"/>
                  </a:cxn>
                  <a:cxn ang="0">
                    <a:pos x="13" y="155"/>
                  </a:cxn>
                  <a:cxn ang="0">
                    <a:pos x="93" y="9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93" h="155">
                    <a:moveTo>
                      <a:pt x="81" y="0"/>
                    </a:moveTo>
                    <a:lnTo>
                      <a:pt x="0" y="142"/>
                    </a:lnTo>
                    <a:lnTo>
                      <a:pt x="13" y="155"/>
                    </a:lnTo>
                    <a:lnTo>
                      <a:pt x="93" y="9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2" name="Freeform 2850"/>
              <p:cNvSpPr>
                <a:spLocks/>
              </p:cNvSpPr>
              <p:nvPr/>
            </p:nvSpPr>
            <p:spPr bwMode="auto">
              <a:xfrm>
                <a:off x="7079" y="160"/>
                <a:ext cx="44" cy="6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7"/>
                  </a:cxn>
                  <a:cxn ang="0">
                    <a:pos x="17" y="127"/>
                  </a:cxn>
                  <a:cxn ang="0">
                    <a:pos x="87" y="5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87" h="127">
                    <a:moveTo>
                      <a:pt x="68" y="0"/>
                    </a:moveTo>
                    <a:lnTo>
                      <a:pt x="0" y="117"/>
                    </a:lnTo>
                    <a:lnTo>
                      <a:pt x="17" y="127"/>
                    </a:lnTo>
                    <a:lnTo>
                      <a:pt x="87" y="5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3" name="Freeform 2851"/>
              <p:cNvSpPr>
                <a:spLocks/>
              </p:cNvSpPr>
              <p:nvPr/>
            </p:nvSpPr>
            <p:spPr bwMode="auto">
              <a:xfrm>
                <a:off x="7125" y="154"/>
                <a:ext cx="35" cy="9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187"/>
                  </a:cxn>
                  <a:cxn ang="0">
                    <a:pos x="71" y="187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187">
                    <a:moveTo>
                      <a:pt x="0" y="6"/>
                    </a:moveTo>
                    <a:lnTo>
                      <a:pt x="52" y="187"/>
                    </a:lnTo>
                    <a:lnTo>
                      <a:pt x="71" y="18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4" name="Freeform 2852"/>
              <p:cNvSpPr>
                <a:spLocks/>
              </p:cNvSpPr>
              <p:nvPr/>
            </p:nvSpPr>
            <p:spPr bwMode="auto">
              <a:xfrm>
                <a:off x="7160" y="156"/>
                <a:ext cx="4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76"/>
                  </a:cxn>
                  <a:cxn ang="0">
                    <a:pos x="95" y="276"/>
                  </a:cxn>
                  <a:cxn ang="0">
                    <a:pos x="19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276">
                    <a:moveTo>
                      <a:pt x="0" y="0"/>
                    </a:moveTo>
                    <a:lnTo>
                      <a:pt x="78" y="276"/>
                    </a:lnTo>
                    <a:lnTo>
                      <a:pt x="95" y="276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5" name="Freeform 2853"/>
              <p:cNvSpPr>
                <a:spLocks/>
              </p:cNvSpPr>
              <p:nvPr/>
            </p:nvSpPr>
            <p:spPr bwMode="auto">
              <a:xfrm>
                <a:off x="7201" y="156"/>
                <a:ext cx="47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1" y="287"/>
                  </a:cxn>
                  <a:cxn ang="0">
                    <a:pos x="95" y="279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5" h="287">
                    <a:moveTo>
                      <a:pt x="0" y="4"/>
                    </a:moveTo>
                    <a:lnTo>
                      <a:pt x="71" y="287"/>
                    </a:lnTo>
                    <a:lnTo>
                      <a:pt x="95" y="27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6" name="Freeform 2854"/>
              <p:cNvSpPr>
                <a:spLocks/>
              </p:cNvSpPr>
              <p:nvPr/>
            </p:nvSpPr>
            <p:spPr bwMode="auto">
              <a:xfrm>
                <a:off x="7244" y="154"/>
                <a:ext cx="43" cy="13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8" y="266"/>
                  </a:cxn>
                  <a:cxn ang="0">
                    <a:pos x="85" y="259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5" h="266">
                    <a:moveTo>
                      <a:pt x="0" y="4"/>
                    </a:moveTo>
                    <a:lnTo>
                      <a:pt x="68" y="266"/>
                    </a:lnTo>
                    <a:lnTo>
                      <a:pt x="85" y="25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7" name="Freeform 2855"/>
              <p:cNvSpPr>
                <a:spLocks/>
              </p:cNvSpPr>
              <p:nvPr/>
            </p:nvSpPr>
            <p:spPr bwMode="auto">
              <a:xfrm>
                <a:off x="7118" y="157"/>
                <a:ext cx="51" cy="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2"/>
                  </a:cxn>
                  <a:cxn ang="0">
                    <a:pos x="15" y="150"/>
                  </a:cxn>
                  <a:cxn ang="0">
                    <a:pos x="103" y="7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03" h="150">
                    <a:moveTo>
                      <a:pt x="86" y="0"/>
                    </a:moveTo>
                    <a:lnTo>
                      <a:pt x="0" y="142"/>
                    </a:lnTo>
                    <a:lnTo>
                      <a:pt x="15" y="150"/>
                    </a:lnTo>
                    <a:lnTo>
                      <a:pt x="103" y="7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8" name="Freeform 2856"/>
              <p:cNvSpPr>
                <a:spLocks/>
              </p:cNvSpPr>
              <p:nvPr/>
            </p:nvSpPr>
            <p:spPr bwMode="auto">
              <a:xfrm>
                <a:off x="7155" y="158"/>
                <a:ext cx="49" cy="8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69"/>
                  </a:cxn>
                  <a:cxn ang="0">
                    <a:pos x="13" y="175"/>
                  </a:cxn>
                  <a:cxn ang="0">
                    <a:pos x="99" y="7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9" h="175">
                    <a:moveTo>
                      <a:pt x="82" y="0"/>
                    </a:moveTo>
                    <a:lnTo>
                      <a:pt x="0" y="169"/>
                    </a:lnTo>
                    <a:lnTo>
                      <a:pt x="13" y="175"/>
                    </a:lnTo>
                    <a:lnTo>
                      <a:pt x="99" y="7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49" name="Freeform 2857"/>
              <p:cNvSpPr>
                <a:spLocks/>
              </p:cNvSpPr>
              <p:nvPr/>
            </p:nvSpPr>
            <p:spPr bwMode="auto">
              <a:xfrm>
                <a:off x="7180" y="159"/>
                <a:ext cx="68" cy="11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22"/>
                  </a:cxn>
                  <a:cxn ang="0">
                    <a:pos x="11" y="235"/>
                  </a:cxn>
                  <a:cxn ang="0">
                    <a:pos x="136" y="13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6" h="235">
                    <a:moveTo>
                      <a:pt x="121" y="0"/>
                    </a:moveTo>
                    <a:lnTo>
                      <a:pt x="0" y="222"/>
                    </a:lnTo>
                    <a:lnTo>
                      <a:pt x="11" y="235"/>
                    </a:lnTo>
                    <a:lnTo>
                      <a:pt x="136" y="13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0" name="Freeform 2858"/>
              <p:cNvSpPr>
                <a:spLocks/>
              </p:cNvSpPr>
              <p:nvPr/>
            </p:nvSpPr>
            <p:spPr bwMode="auto">
              <a:xfrm>
                <a:off x="7217" y="158"/>
                <a:ext cx="76" cy="12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245"/>
                  </a:cxn>
                  <a:cxn ang="0">
                    <a:pos x="15" y="253"/>
                  </a:cxn>
                  <a:cxn ang="0">
                    <a:pos x="152" y="21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52" h="253">
                    <a:moveTo>
                      <a:pt x="140" y="0"/>
                    </a:moveTo>
                    <a:lnTo>
                      <a:pt x="0" y="245"/>
                    </a:lnTo>
                    <a:lnTo>
                      <a:pt x="15" y="253"/>
                    </a:lnTo>
                    <a:lnTo>
                      <a:pt x="152" y="21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69" name="Group 2859"/>
            <p:cNvGrpSpPr>
              <a:grpSpLocks/>
            </p:cNvGrpSpPr>
            <p:nvPr/>
          </p:nvGrpSpPr>
          <p:grpSpPr bwMode="auto">
            <a:xfrm flipH="1">
              <a:off x="2380" y="297"/>
              <a:ext cx="1107" cy="201"/>
              <a:chOff x="6220" y="154"/>
              <a:chExt cx="1107" cy="201"/>
            </a:xfrm>
          </p:grpSpPr>
          <p:sp>
            <p:nvSpPr>
              <p:cNvPr id="36652" name="Freeform 2860"/>
              <p:cNvSpPr>
                <a:spLocks/>
              </p:cNvSpPr>
              <p:nvPr/>
            </p:nvSpPr>
            <p:spPr bwMode="auto">
              <a:xfrm>
                <a:off x="6220" y="232"/>
                <a:ext cx="1107" cy="12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101" y="114"/>
                  </a:cxn>
                  <a:cxn ang="0">
                    <a:pos x="185" y="156"/>
                  </a:cxn>
                  <a:cxn ang="0">
                    <a:pos x="326" y="146"/>
                  </a:cxn>
                  <a:cxn ang="0">
                    <a:pos x="388" y="101"/>
                  </a:cxn>
                  <a:cxn ang="0">
                    <a:pos x="447" y="59"/>
                  </a:cxn>
                  <a:cxn ang="0">
                    <a:pos x="548" y="49"/>
                  </a:cxn>
                  <a:cxn ang="0">
                    <a:pos x="626" y="87"/>
                  </a:cxn>
                  <a:cxn ang="0">
                    <a:pos x="692" y="125"/>
                  </a:cxn>
                  <a:cxn ang="0">
                    <a:pos x="786" y="156"/>
                  </a:cxn>
                  <a:cxn ang="0">
                    <a:pos x="907" y="118"/>
                  </a:cxn>
                  <a:cxn ang="0">
                    <a:pos x="991" y="68"/>
                  </a:cxn>
                  <a:cxn ang="0">
                    <a:pos x="1086" y="42"/>
                  </a:cxn>
                  <a:cxn ang="0">
                    <a:pos x="1244" y="89"/>
                  </a:cxn>
                  <a:cxn ang="0">
                    <a:pos x="1289" y="129"/>
                  </a:cxn>
                  <a:cxn ang="0">
                    <a:pos x="1343" y="160"/>
                  </a:cxn>
                  <a:cxn ang="0">
                    <a:pos x="1493" y="148"/>
                  </a:cxn>
                  <a:cxn ang="0">
                    <a:pos x="1556" y="103"/>
                  </a:cxn>
                  <a:cxn ang="0">
                    <a:pos x="1592" y="68"/>
                  </a:cxn>
                  <a:cxn ang="0">
                    <a:pos x="1628" y="34"/>
                  </a:cxn>
                  <a:cxn ang="0">
                    <a:pos x="1687" y="4"/>
                  </a:cxn>
                  <a:cxn ang="0">
                    <a:pos x="1801" y="30"/>
                  </a:cxn>
                  <a:cxn ang="0">
                    <a:pos x="1862" y="80"/>
                  </a:cxn>
                  <a:cxn ang="0">
                    <a:pos x="1902" y="131"/>
                  </a:cxn>
                  <a:cxn ang="0">
                    <a:pos x="1945" y="171"/>
                  </a:cxn>
                  <a:cxn ang="0">
                    <a:pos x="2048" y="179"/>
                  </a:cxn>
                  <a:cxn ang="0">
                    <a:pos x="2135" y="137"/>
                  </a:cxn>
                  <a:cxn ang="0">
                    <a:pos x="2191" y="97"/>
                  </a:cxn>
                  <a:cxn ang="0">
                    <a:pos x="2192" y="186"/>
                  </a:cxn>
                  <a:cxn ang="0">
                    <a:pos x="2137" y="217"/>
                  </a:cxn>
                  <a:cxn ang="0">
                    <a:pos x="2010" y="245"/>
                  </a:cxn>
                  <a:cxn ang="0">
                    <a:pos x="1888" y="203"/>
                  </a:cxn>
                  <a:cxn ang="0">
                    <a:pos x="1839" y="150"/>
                  </a:cxn>
                  <a:cxn ang="0">
                    <a:pos x="1797" y="99"/>
                  </a:cxn>
                  <a:cxn ang="0">
                    <a:pos x="1744" y="68"/>
                  </a:cxn>
                  <a:cxn ang="0">
                    <a:pos x="1651" y="99"/>
                  </a:cxn>
                  <a:cxn ang="0">
                    <a:pos x="1586" y="148"/>
                  </a:cxn>
                  <a:cxn ang="0">
                    <a:pos x="1514" y="192"/>
                  </a:cxn>
                  <a:cxn ang="0">
                    <a:pos x="1345" y="209"/>
                  </a:cxn>
                  <a:cxn ang="0">
                    <a:pos x="1238" y="160"/>
                  </a:cxn>
                  <a:cxn ang="0">
                    <a:pos x="1179" y="120"/>
                  </a:cxn>
                  <a:cxn ang="0">
                    <a:pos x="1097" y="86"/>
                  </a:cxn>
                  <a:cxn ang="0">
                    <a:pos x="978" y="116"/>
                  </a:cxn>
                  <a:cxn ang="0">
                    <a:pos x="922" y="148"/>
                  </a:cxn>
                  <a:cxn ang="0">
                    <a:pos x="848" y="182"/>
                  </a:cxn>
                  <a:cxn ang="0">
                    <a:pos x="685" y="163"/>
                  </a:cxn>
                  <a:cxn ang="0">
                    <a:pos x="615" y="127"/>
                  </a:cxn>
                  <a:cxn ang="0">
                    <a:pos x="535" y="91"/>
                  </a:cxn>
                  <a:cxn ang="0">
                    <a:pos x="449" y="112"/>
                  </a:cxn>
                  <a:cxn ang="0">
                    <a:pos x="396" y="154"/>
                  </a:cxn>
                  <a:cxn ang="0">
                    <a:pos x="329" y="190"/>
                  </a:cxn>
                  <a:cxn ang="0">
                    <a:pos x="173" y="192"/>
                  </a:cxn>
                  <a:cxn ang="0">
                    <a:pos x="90" y="150"/>
                  </a:cxn>
                  <a:cxn ang="0">
                    <a:pos x="31" y="108"/>
                  </a:cxn>
                  <a:cxn ang="0">
                    <a:pos x="0" y="30"/>
                  </a:cxn>
                </a:cxnLst>
                <a:rect l="0" t="0" r="r" b="b"/>
                <a:pathLst>
                  <a:path w="2215" h="245">
                    <a:moveTo>
                      <a:pt x="0" y="30"/>
                    </a:moveTo>
                    <a:lnTo>
                      <a:pt x="6" y="36"/>
                    </a:lnTo>
                    <a:lnTo>
                      <a:pt x="23" y="53"/>
                    </a:lnTo>
                    <a:lnTo>
                      <a:pt x="35" y="63"/>
                    </a:lnTo>
                    <a:lnTo>
                      <a:pt x="50" y="76"/>
                    </a:lnTo>
                    <a:lnTo>
                      <a:pt x="65" y="87"/>
                    </a:lnTo>
                    <a:lnTo>
                      <a:pt x="82" y="101"/>
                    </a:lnTo>
                    <a:lnTo>
                      <a:pt x="101" y="114"/>
                    </a:lnTo>
                    <a:lnTo>
                      <a:pt x="122" y="125"/>
                    </a:lnTo>
                    <a:lnTo>
                      <a:pt x="141" y="137"/>
                    </a:lnTo>
                    <a:lnTo>
                      <a:pt x="164" y="148"/>
                    </a:lnTo>
                    <a:lnTo>
                      <a:pt x="185" y="156"/>
                    </a:lnTo>
                    <a:lnTo>
                      <a:pt x="208" y="163"/>
                    </a:lnTo>
                    <a:lnTo>
                      <a:pt x="251" y="167"/>
                    </a:lnTo>
                    <a:lnTo>
                      <a:pt x="291" y="162"/>
                    </a:lnTo>
                    <a:lnTo>
                      <a:pt x="326" y="146"/>
                    </a:lnTo>
                    <a:lnTo>
                      <a:pt x="343" y="135"/>
                    </a:lnTo>
                    <a:lnTo>
                      <a:pt x="358" y="124"/>
                    </a:lnTo>
                    <a:lnTo>
                      <a:pt x="373" y="112"/>
                    </a:lnTo>
                    <a:lnTo>
                      <a:pt x="388" y="101"/>
                    </a:lnTo>
                    <a:lnTo>
                      <a:pt x="403" y="89"/>
                    </a:lnTo>
                    <a:lnTo>
                      <a:pt x="419" y="78"/>
                    </a:lnTo>
                    <a:lnTo>
                      <a:pt x="432" y="67"/>
                    </a:lnTo>
                    <a:lnTo>
                      <a:pt x="447" y="59"/>
                    </a:lnTo>
                    <a:lnTo>
                      <a:pt x="462" y="51"/>
                    </a:lnTo>
                    <a:lnTo>
                      <a:pt x="480" y="46"/>
                    </a:lnTo>
                    <a:lnTo>
                      <a:pt x="514" y="42"/>
                    </a:lnTo>
                    <a:lnTo>
                      <a:pt x="548" y="49"/>
                    </a:lnTo>
                    <a:lnTo>
                      <a:pt x="580" y="61"/>
                    </a:lnTo>
                    <a:lnTo>
                      <a:pt x="595" y="70"/>
                    </a:lnTo>
                    <a:lnTo>
                      <a:pt x="611" y="78"/>
                    </a:lnTo>
                    <a:lnTo>
                      <a:pt x="626" y="87"/>
                    </a:lnTo>
                    <a:lnTo>
                      <a:pt x="643" y="97"/>
                    </a:lnTo>
                    <a:lnTo>
                      <a:pt x="658" y="108"/>
                    </a:lnTo>
                    <a:lnTo>
                      <a:pt x="675" y="118"/>
                    </a:lnTo>
                    <a:lnTo>
                      <a:pt x="692" y="125"/>
                    </a:lnTo>
                    <a:lnTo>
                      <a:pt x="710" y="135"/>
                    </a:lnTo>
                    <a:lnTo>
                      <a:pt x="727" y="143"/>
                    </a:lnTo>
                    <a:lnTo>
                      <a:pt x="746" y="148"/>
                    </a:lnTo>
                    <a:lnTo>
                      <a:pt x="786" y="156"/>
                    </a:lnTo>
                    <a:lnTo>
                      <a:pt x="827" y="154"/>
                    </a:lnTo>
                    <a:lnTo>
                      <a:pt x="867" y="139"/>
                    </a:lnTo>
                    <a:lnTo>
                      <a:pt x="888" y="129"/>
                    </a:lnTo>
                    <a:lnTo>
                      <a:pt x="907" y="118"/>
                    </a:lnTo>
                    <a:lnTo>
                      <a:pt x="928" y="105"/>
                    </a:lnTo>
                    <a:lnTo>
                      <a:pt x="947" y="93"/>
                    </a:lnTo>
                    <a:lnTo>
                      <a:pt x="968" y="80"/>
                    </a:lnTo>
                    <a:lnTo>
                      <a:pt x="991" y="68"/>
                    </a:lnTo>
                    <a:lnTo>
                      <a:pt x="1012" y="59"/>
                    </a:lnTo>
                    <a:lnTo>
                      <a:pt x="1037" y="49"/>
                    </a:lnTo>
                    <a:lnTo>
                      <a:pt x="1061" y="44"/>
                    </a:lnTo>
                    <a:lnTo>
                      <a:pt x="1086" y="42"/>
                    </a:lnTo>
                    <a:lnTo>
                      <a:pt x="1143" y="46"/>
                    </a:lnTo>
                    <a:lnTo>
                      <a:pt x="1194" y="61"/>
                    </a:lnTo>
                    <a:lnTo>
                      <a:pt x="1230" y="80"/>
                    </a:lnTo>
                    <a:lnTo>
                      <a:pt x="1244" y="89"/>
                    </a:lnTo>
                    <a:lnTo>
                      <a:pt x="1257" y="99"/>
                    </a:lnTo>
                    <a:lnTo>
                      <a:pt x="1268" y="110"/>
                    </a:lnTo>
                    <a:lnTo>
                      <a:pt x="1278" y="120"/>
                    </a:lnTo>
                    <a:lnTo>
                      <a:pt x="1289" y="129"/>
                    </a:lnTo>
                    <a:lnTo>
                      <a:pt x="1299" y="139"/>
                    </a:lnTo>
                    <a:lnTo>
                      <a:pt x="1312" y="146"/>
                    </a:lnTo>
                    <a:lnTo>
                      <a:pt x="1326" y="154"/>
                    </a:lnTo>
                    <a:lnTo>
                      <a:pt x="1343" y="160"/>
                    </a:lnTo>
                    <a:lnTo>
                      <a:pt x="1362" y="163"/>
                    </a:lnTo>
                    <a:lnTo>
                      <a:pt x="1413" y="167"/>
                    </a:lnTo>
                    <a:lnTo>
                      <a:pt x="1468" y="158"/>
                    </a:lnTo>
                    <a:lnTo>
                      <a:pt x="1493" y="148"/>
                    </a:lnTo>
                    <a:lnTo>
                      <a:pt x="1514" y="135"/>
                    </a:lnTo>
                    <a:lnTo>
                      <a:pt x="1535" y="120"/>
                    </a:lnTo>
                    <a:lnTo>
                      <a:pt x="1546" y="112"/>
                    </a:lnTo>
                    <a:lnTo>
                      <a:pt x="1556" y="103"/>
                    </a:lnTo>
                    <a:lnTo>
                      <a:pt x="1565" y="95"/>
                    </a:lnTo>
                    <a:lnTo>
                      <a:pt x="1575" y="86"/>
                    </a:lnTo>
                    <a:lnTo>
                      <a:pt x="1584" y="76"/>
                    </a:lnTo>
                    <a:lnTo>
                      <a:pt x="1592" y="68"/>
                    </a:lnTo>
                    <a:lnTo>
                      <a:pt x="1601" y="59"/>
                    </a:lnTo>
                    <a:lnTo>
                      <a:pt x="1611" y="51"/>
                    </a:lnTo>
                    <a:lnTo>
                      <a:pt x="1620" y="42"/>
                    </a:lnTo>
                    <a:lnTo>
                      <a:pt x="1628" y="34"/>
                    </a:lnTo>
                    <a:lnTo>
                      <a:pt x="1637" y="29"/>
                    </a:lnTo>
                    <a:lnTo>
                      <a:pt x="1647" y="21"/>
                    </a:lnTo>
                    <a:lnTo>
                      <a:pt x="1666" y="9"/>
                    </a:lnTo>
                    <a:lnTo>
                      <a:pt x="1687" y="4"/>
                    </a:lnTo>
                    <a:lnTo>
                      <a:pt x="1708" y="0"/>
                    </a:lnTo>
                    <a:lnTo>
                      <a:pt x="1755" y="8"/>
                    </a:lnTo>
                    <a:lnTo>
                      <a:pt x="1780" y="19"/>
                    </a:lnTo>
                    <a:lnTo>
                      <a:pt x="1801" y="30"/>
                    </a:lnTo>
                    <a:lnTo>
                      <a:pt x="1818" y="42"/>
                    </a:lnTo>
                    <a:lnTo>
                      <a:pt x="1835" y="55"/>
                    </a:lnTo>
                    <a:lnTo>
                      <a:pt x="1848" y="68"/>
                    </a:lnTo>
                    <a:lnTo>
                      <a:pt x="1862" y="80"/>
                    </a:lnTo>
                    <a:lnTo>
                      <a:pt x="1871" y="93"/>
                    </a:lnTo>
                    <a:lnTo>
                      <a:pt x="1883" y="106"/>
                    </a:lnTo>
                    <a:lnTo>
                      <a:pt x="1892" y="120"/>
                    </a:lnTo>
                    <a:lnTo>
                      <a:pt x="1902" y="131"/>
                    </a:lnTo>
                    <a:lnTo>
                      <a:pt x="1911" y="143"/>
                    </a:lnTo>
                    <a:lnTo>
                      <a:pt x="1922" y="154"/>
                    </a:lnTo>
                    <a:lnTo>
                      <a:pt x="1934" y="163"/>
                    </a:lnTo>
                    <a:lnTo>
                      <a:pt x="1945" y="171"/>
                    </a:lnTo>
                    <a:lnTo>
                      <a:pt x="1959" y="177"/>
                    </a:lnTo>
                    <a:lnTo>
                      <a:pt x="1976" y="182"/>
                    </a:lnTo>
                    <a:lnTo>
                      <a:pt x="2012" y="186"/>
                    </a:lnTo>
                    <a:lnTo>
                      <a:pt x="2048" y="179"/>
                    </a:lnTo>
                    <a:lnTo>
                      <a:pt x="2086" y="163"/>
                    </a:lnTo>
                    <a:lnTo>
                      <a:pt x="2103" y="156"/>
                    </a:lnTo>
                    <a:lnTo>
                      <a:pt x="2120" y="146"/>
                    </a:lnTo>
                    <a:lnTo>
                      <a:pt x="2135" y="137"/>
                    </a:lnTo>
                    <a:lnTo>
                      <a:pt x="2151" y="127"/>
                    </a:lnTo>
                    <a:lnTo>
                      <a:pt x="2164" y="118"/>
                    </a:lnTo>
                    <a:lnTo>
                      <a:pt x="2173" y="108"/>
                    </a:lnTo>
                    <a:lnTo>
                      <a:pt x="2191" y="97"/>
                    </a:lnTo>
                    <a:lnTo>
                      <a:pt x="2196" y="91"/>
                    </a:lnTo>
                    <a:lnTo>
                      <a:pt x="2215" y="171"/>
                    </a:lnTo>
                    <a:lnTo>
                      <a:pt x="2210" y="175"/>
                    </a:lnTo>
                    <a:lnTo>
                      <a:pt x="2192" y="186"/>
                    </a:lnTo>
                    <a:lnTo>
                      <a:pt x="2181" y="194"/>
                    </a:lnTo>
                    <a:lnTo>
                      <a:pt x="2168" y="201"/>
                    </a:lnTo>
                    <a:lnTo>
                      <a:pt x="2152" y="209"/>
                    </a:lnTo>
                    <a:lnTo>
                      <a:pt x="2137" y="217"/>
                    </a:lnTo>
                    <a:lnTo>
                      <a:pt x="2118" y="224"/>
                    </a:lnTo>
                    <a:lnTo>
                      <a:pt x="2099" y="232"/>
                    </a:lnTo>
                    <a:lnTo>
                      <a:pt x="2056" y="241"/>
                    </a:lnTo>
                    <a:lnTo>
                      <a:pt x="2010" y="245"/>
                    </a:lnTo>
                    <a:lnTo>
                      <a:pt x="1964" y="239"/>
                    </a:lnTo>
                    <a:lnTo>
                      <a:pt x="1922" y="224"/>
                    </a:lnTo>
                    <a:lnTo>
                      <a:pt x="1905" y="215"/>
                    </a:lnTo>
                    <a:lnTo>
                      <a:pt x="1888" y="203"/>
                    </a:lnTo>
                    <a:lnTo>
                      <a:pt x="1875" y="190"/>
                    </a:lnTo>
                    <a:lnTo>
                      <a:pt x="1862" y="177"/>
                    </a:lnTo>
                    <a:lnTo>
                      <a:pt x="1850" y="163"/>
                    </a:lnTo>
                    <a:lnTo>
                      <a:pt x="1839" y="150"/>
                    </a:lnTo>
                    <a:lnTo>
                      <a:pt x="1829" y="137"/>
                    </a:lnTo>
                    <a:lnTo>
                      <a:pt x="1818" y="124"/>
                    </a:lnTo>
                    <a:lnTo>
                      <a:pt x="1808" y="110"/>
                    </a:lnTo>
                    <a:lnTo>
                      <a:pt x="1797" y="99"/>
                    </a:lnTo>
                    <a:lnTo>
                      <a:pt x="1786" y="89"/>
                    </a:lnTo>
                    <a:lnTo>
                      <a:pt x="1772" y="80"/>
                    </a:lnTo>
                    <a:lnTo>
                      <a:pt x="1759" y="74"/>
                    </a:lnTo>
                    <a:lnTo>
                      <a:pt x="1744" y="68"/>
                    </a:lnTo>
                    <a:lnTo>
                      <a:pt x="1711" y="68"/>
                    </a:lnTo>
                    <a:lnTo>
                      <a:pt x="1681" y="80"/>
                    </a:lnTo>
                    <a:lnTo>
                      <a:pt x="1666" y="87"/>
                    </a:lnTo>
                    <a:lnTo>
                      <a:pt x="1651" y="99"/>
                    </a:lnTo>
                    <a:lnTo>
                      <a:pt x="1635" y="110"/>
                    </a:lnTo>
                    <a:lnTo>
                      <a:pt x="1618" y="122"/>
                    </a:lnTo>
                    <a:lnTo>
                      <a:pt x="1603" y="135"/>
                    </a:lnTo>
                    <a:lnTo>
                      <a:pt x="1586" y="148"/>
                    </a:lnTo>
                    <a:lnTo>
                      <a:pt x="1569" y="160"/>
                    </a:lnTo>
                    <a:lnTo>
                      <a:pt x="1552" y="171"/>
                    </a:lnTo>
                    <a:lnTo>
                      <a:pt x="1533" y="182"/>
                    </a:lnTo>
                    <a:lnTo>
                      <a:pt x="1514" y="192"/>
                    </a:lnTo>
                    <a:lnTo>
                      <a:pt x="1495" y="198"/>
                    </a:lnTo>
                    <a:lnTo>
                      <a:pt x="1474" y="201"/>
                    </a:lnTo>
                    <a:lnTo>
                      <a:pt x="1402" y="211"/>
                    </a:lnTo>
                    <a:lnTo>
                      <a:pt x="1345" y="209"/>
                    </a:lnTo>
                    <a:lnTo>
                      <a:pt x="1295" y="194"/>
                    </a:lnTo>
                    <a:lnTo>
                      <a:pt x="1268" y="181"/>
                    </a:lnTo>
                    <a:lnTo>
                      <a:pt x="1253" y="171"/>
                    </a:lnTo>
                    <a:lnTo>
                      <a:pt x="1238" y="160"/>
                    </a:lnTo>
                    <a:lnTo>
                      <a:pt x="1223" y="148"/>
                    </a:lnTo>
                    <a:lnTo>
                      <a:pt x="1208" y="139"/>
                    </a:lnTo>
                    <a:lnTo>
                      <a:pt x="1192" y="129"/>
                    </a:lnTo>
                    <a:lnTo>
                      <a:pt x="1179" y="120"/>
                    </a:lnTo>
                    <a:lnTo>
                      <a:pt x="1166" y="112"/>
                    </a:lnTo>
                    <a:lnTo>
                      <a:pt x="1151" y="105"/>
                    </a:lnTo>
                    <a:lnTo>
                      <a:pt x="1124" y="93"/>
                    </a:lnTo>
                    <a:lnTo>
                      <a:pt x="1097" y="86"/>
                    </a:lnTo>
                    <a:lnTo>
                      <a:pt x="1071" y="84"/>
                    </a:lnTo>
                    <a:lnTo>
                      <a:pt x="1018" y="95"/>
                    </a:lnTo>
                    <a:lnTo>
                      <a:pt x="991" y="108"/>
                    </a:lnTo>
                    <a:lnTo>
                      <a:pt x="978" y="116"/>
                    </a:lnTo>
                    <a:lnTo>
                      <a:pt x="964" y="124"/>
                    </a:lnTo>
                    <a:lnTo>
                      <a:pt x="951" y="133"/>
                    </a:lnTo>
                    <a:lnTo>
                      <a:pt x="936" y="141"/>
                    </a:lnTo>
                    <a:lnTo>
                      <a:pt x="922" y="148"/>
                    </a:lnTo>
                    <a:lnTo>
                      <a:pt x="907" y="158"/>
                    </a:lnTo>
                    <a:lnTo>
                      <a:pt x="894" y="165"/>
                    </a:lnTo>
                    <a:lnTo>
                      <a:pt x="879" y="171"/>
                    </a:lnTo>
                    <a:lnTo>
                      <a:pt x="848" y="182"/>
                    </a:lnTo>
                    <a:lnTo>
                      <a:pt x="814" y="190"/>
                    </a:lnTo>
                    <a:lnTo>
                      <a:pt x="778" y="190"/>
                    </a:lnTo>
                    <a:lnTo>
                      <a:pt x="704" y="171"/>
                    </a:lnTo>
                    <a:lnTo>
                      <a:pt x="685" y="163"/>
                    </a:lnTo>
                    <a:lnTo>
                      <a:pt x="668" y="154"/>
                    </a:lnTo>
                    <a:lnTo>
                      <a:pt x="649" y="146"/>
                    </a:lnTo>
                    <a:lnTo>
                      <a:pt x="632" y="137"/>
                    </a:lnTo>
                    <a:lnTo>
                      <a:pt x="615" y="127"/>
                    </a:lnTo>
                    <a:lnTo>
                      <a:pt x="597" y="118"/>
                    </a:lnTo>
                    <a:lnTo>
                      <a:pt x="580" y="110"/>
                    </a:lnTo>
                    <a:lnTo>
                      <a:pt x="565" y="103"/>
                    </a:lnTo>
                    <a:lnTo>
                      <a:pt x="535" y="91"/>
                    </a:lnTo>
                    <a:lnTo>
                      <a:pt x="510" y="87"/>
                    </a:lnTo>
                    <a:lnTo>
                      <a:pt x="485" y="93"/>
                    </a:lnTo>
                    <a:lnTo>
                      <a:pt x="461" y="105"/>
                    </a:lnTo>
                    <a:lnTo>
                      <a:pt x="449" y="112"/>
                    </a:lnTo>
                    <a:lnTo>
                      <a:pt x="438" y="122"/>
                    </a:lnTo>
                    <a:lnTo>
                      <a:pt x="424" y="131"/>
                    </a:lnTo>
                    <a:lnTo>
                      <a:pt x="411" y="143"/>
                    </a:lnTo>
                    <a:lnTo>
                      <a:pt x="396" y="154"/>
                    </a:lnTo>
                    <a:lnTo>
                      <a:pt x="381" y="163"/>
                    </a:lnTo>
                    <a:lnTo>
                      <a:pt x="365" y="173"/>
                    </a:lnTo>
                    <a:lnTo>
                      <a:pt x="348" y="182"/>
                    </a:lnTo>
                    <a:lnTo>
                      <a:pt x="329" y="190"/>
                    </a:lnTo>
                    <a:lnTo>
                      <a:pt x="310" y="198"/>
                    </a:lnTo>
                    <a:lnTo>
                      <a:pt x="267" y="205"/>
                    </a:lnTo>
                    <a:lnTo>
                      <a:pt x="219" y="203"/>
                    </a:lnTo>
                    <a:lnTo>
                      <a:pt x="173" y="192"/>
                    </a:lnTo>
                    <a:lnTo>
                      <a:pt x="151" y="184"/>
                    </a:lnTo>
                    <a:lnTo>
                      <a:pt x="130" y="173"/>
                    </a:lnTo>
                    <a:lnTo>
                      <a:pt x="109" y="163"/>
                    </a:lnTo>
                    <a:lnTo>
                      <a:pt x="90" y="150"/>
                    </a:lnTo>
                    <a:lnTo>
                      <a:pt x="73" y="139"/>
                    </a:lnTo>
                    <a:lnTo>
                      <a:pt x="56" y="127"/>
                    </a:lnTo>
                    <a:lnTo>
                      <a:pt x="42" y="118"/>
                    </a:lnTo>
                    <a:lnTo>
                      <a:pt x="31" y="108"/>
                    </a:lnTo>
                    <a:lnTo>
                      <a:pt x="14" y="93"/>
                    </a:lnTo>
                    <a:lnTo>
                      <a:pt x="8" y="87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3" name="Freeform 2861"/>
              <p:cNvSpPr>
                <a:spLocks/>
              </p:cNvSpPr>
              <p:nvPr/>
            </p:nvSpPr>
            <p:spPr bwMode="auto">
              <a:xfrm>
                <a:off x="6244" y="163"/>
                <a:ext cx="75" cy="9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0" y="169"/>
                  </a:cxn>
                  <a:cxn ang="0">
                    <a:pos x="17" y="187"/>
                  </a:cxn>
                  <a:cxn ang="0">
                    <a:pos x="148" y="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48" h="187">
                    <a:moveTo>
                      <a:pt x="120" y="0"/>
                    </a:moveTo>
                    <a:lnTo>
                      <a:pt x="0" y="169"/>
                    </a:lnTo>
                    <a:lnTo>
                      <a:pt x="17" y="187"/>
                    </a:lnTo>
                    <a:lnTo>
                      <a:pt x="148" y="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4" name="Freeform 2862"/>
              <p:cNvSpPr>
                <a:spLocks/>
              </p:cNvSpPr>
              <p:nvPr/>
            </p:nvSpPr>
            <p:spPr bwMode="auto">
              <a:xfrm>
                <a:off x="6274" y="166"/>
                <a:ext cx="89" cy="1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205"/>
                  </a:cxn>
                  <a:cxn ang="0">
                    <a:pos x="25" y="226"/>
                  </a:cxn>
                  <a:cxn ang="0">
                    <a:pos x="179" y="6"/>
                  </a:cxn>
                  <a:cxn ang="0">
                    <a:pos x="150" y="0"/>
                  </a:cxn>
                  <a:cxn ang="0">
                    <a:pos x="150" y="0"/>
                  </a:cxn>
                </a:cxnLst>
                <a:rect l="0" t="0" r="r" b="b"/>
                <a:pathLst>
                  <a:path w="179" h="226">
                    <a:moveTo>
                      <a:pt x="150" y="0"/>
                    </a:moveTo>
                    <a:lnTo>
                      <a:pt x="0" y="205"/>
                    </a:lnTo>
                    <a:lnTo>
                      <a:pt x="25" y="226"/>
                    </a:lnTo>
                    <a:lnTo>
                      <a:pt x="17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5" name="Freeform 2863"/>
              <p:cNvSpPr>
                <a:spLocks/>
              </p:cNvSpPr>
              <p:nvPr/>
            </p:nvSpPr>
            <p:spPr bwMode="auto">
              <a:xfrm>
                <a:off x="6316" y="175"/>
                <a:ext cx="93" cy="11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21"/>
                  </a:cxn>
                  <a:cxn ang="0">
                    <a:pos x="25" y="240"/>
                  </a:cxn>
                  <a:cxn ang="0">
                    <a:pos x="187" y="4"/>
                  </a:cxn>
                  <a:cxn ang="0">
                    <a:pos x="154" y="0"/>
                  </a:cxn>
                  <a:cxn ang="0">
                    <a:pos x="154" y="0"/>
                  </a:cxn>
                </a:cxnLst>
                <a:rect l="0" t="0" r="r" b="b"/>
                <a:pathLst>
                  <a:path w="187" h="240">
                    <a:moveTo>
                      <a:pt x="154" y="0"/>
                    </a:moveTo>
                    <a:lnTo>
                      <a:pt x="0" y="221"/>
                    </a:lnTo>
                    <a:lnTo>
                      <a:pt x="25" y="240"/>
                    </a:lnTo>
                    <a:lnTo>
                      <a:pt x="187" y="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6" name="Freeform 2864"/>
              <p:cNvSpPr>
                <a:spLocks/>
              </p:cNvSpPr>
              <p:nvPr/>
            </p:nvSpPr>
            <p:spPr bwMode="auto">
              <a:xfrm>
                <a:off x="6240" y="195"/>
                <a:ext cx="62" cy="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6" y="139"/>
                  </a:cxn>
                  <a:cxn ang="0">
                    <a:pos x="109" y="152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26" h="152">
                    <a:moveTo>
                      <a:pt x="16" y="0"/>
                    </a:moveTo>
                    <a:lnTo>
                      <a:pt x="126" y="139"/>
                    </a:lnTo>
                    <a:lnTo>
                      <a:pt x="109" y="152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7" name="Freeform 2865"/>
              <p:cNvSpPr>
                <a:spLocks/>
              </p:cNvSpPr>
              <p:nvPr/>
            </p:nvSpPr>
            <p:spPr bwMode="auto">
              <a:xfrm>
                <a:off x="6265" y="161"/>
                <a:ext cx="110" cy="12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201" y="244"/>
                  </a:cxn>
                  <a:cxn ang="0">
                    <a:pos x="218" y="2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18" h="244">
                    <a:moveTo>
                      <a:pt x="11" y="0"/>
                    </a:moveTo>
                    <a:lnTo>
                      <a:pt x="0" y="21"/>
                    </a:lnTo>
                    <a:lnTo>
                      <a:pt x="201" y="244"/>
                    </a:lnTo>
                    <a:lnTo>
                      <a:pt x="218" y="2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8" name="Freeform 2866"/>
              <p:cNvSpPr>
                <a:spLocks/>
              </p:cNvSpPr>
              <p:nvPr/>
            </p:nvSpPr>
            <p:spPr bwMode="auto">
              <a:xfrm>
                <a:off x="6321" y="164"/>
                <a:ext cx="88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4" y="183"/>
                  </a:cxn>
                  <a:cxn ang="0">
                    <a:pos x="175" y="16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5" h="183">
                    <a:moveTo>
                      <a:pt x="0" y="6"/>
                    </a:moveTo>
                    <a:lnTo>
                      <a:pt x="154" y="183"/>
                    </a:lnTo>
                    <a:lnTo>
                      <a:pt x="175" y="16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59" name="Freeform 2867"/>
              <p:cNvSpPr>
                <a:spLocks/>
              </p:cNvSpPr>
              <p:nvPr/>
            </p:nvSpPr>
            <p:spPr bwMode="auto">
              <a:xfrm>
                <a:off x="6381" y="161"/>
                <a:ext cx="69" cy="7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2" y="149"/>
                  </a:cxn>
                  <a:cxn ang="0">
                    <a:pos x="137" y="141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37" h="149">
                    <a:moveTo>
                      <a:pt x="0" y="4"/>
                    </a:moveTo>
                    <a:lnTo>
                      <a:pt x="112" y="149"/>
                    </a:lnTo>
                    <a:lnTo>
                      <a:pt x="137" y="141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0" name="Freeform 2868"/>
              <p:cNvSpPr>
                <a:spLocks/>
              </p:cNvSpPr>
              <p:nvPr/>
            </p:nvSpPr>
            <p:spPr bwMode="auto">
              <a:xfrm>
                <a:off x="6387" y="164"/>
                <a:ext cx="68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94"/>
                  </a:cxn>
                  <a:cxn ang="0">
                    <a:pos x="13" y="207"/>
                  </a:cxn>
                  <a:cxn ang="0">
                    <a:pos x="137" y="6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7" h="207">
                    <a:moveTo>
                      <a:pt x="114" y="0"/>
                    </a:moveTo>
                    <a:lnTo>
                      <a:pt x="0" y="194"/>
                    </a:lnTo>
                    <a:lnTo>
                      <a:pt x="13" y="207"/>
                    </a:lnTo>
                    <a:lnTo>
                      <a:pt x="137" y="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1" name="Freeform 2869"/>
              <p:cNvSpPr>
                <a:spLocks/>
              </p:cNvSpPr>
              <p:nvPr/>
            </p:nvSpPr>
            <p:spPr bwMode="auto">
              <a:xfrm>
                <a:off x="6435" y="158"/>
                <a:ext cx="52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46"/>
                  </a:cxn>
                  <a:cxn ang="0">
                    <a:pos x="105" y="146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5" h="146">
                    <a:moveTo>
                      <a:pt x="0" y="5"/>
                    </a:moveTo>
                    <a:lnTo>
                      <a:pt x="84" y="146"/>
                    </a:lnTo>
                    <a:lnTo>
                      <a:pt x="105" y="14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2" name="Freeform 2870"/>
              <p:cNvSpPr>
                <a:spLocks/>
              </p:cNvSpPr>
              <p:nvPr/>
            </p:nvSpPr>
            <p:spPr bwMode="auto">
              <a:xfrm>
                <a:off x="6451" y="166"/>
                <a:ext cx="50" cy="7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33"/>
                  </a:cxn>
                  <a:cxn ang="0">
                    <a:pos x="18" y="144"/>
                  </a:cxn>
                  <a:cxn ang="0">
                    <a:pos x="101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01" h="144">
                    <a:moveTo>
                      <a:pt x="78" y="0"/>
                    </a:moveTo>
                    <a:lnTo>
                      <a:pt x="0" y="133"/>
                    </a:lnTo>
                    <a:lnTo>
                      <a:pt x="18" y="144"/>
                    </a:lnTo>
                    <a:lnTo>
                      <a:pt x="101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3" name="Freeform 2871"/>
              <p:cNvSpPr>
                <a:spLocks/>
              </p:cNvSpPr>
              <p:nvPr/>
            </p:nvSpPr>
            <p:spPr bwMode="auto">
              <a:xfrm>
                <a:off x="6489" y="166"/>
                <a:ext cx="61" cy="78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48"/>
                  </a:cxn>
                  <a:cxn ang="0">
                    <a:pos x="19" y="156"/>
                  </a:cxn>
                  <a:cxn ang="0">
                    <a:pos x="122" y="6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22" h="156">
                    <a:moveTo>
                      <a:pt x="96" y="0"/>
                    </a:moveTo>
                    <a:lnTo>
                      <a:pt x="0" y="148"/>
                    </a:lnTo>
                    <a:lnTo>
                      <a:pt x="19" y="156"/>
                    </a:lnTo>
                    <a:lnTo>
                      <a:pt x="12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4" name="Freeform 2872"/>
              <p:cNvSpPr>
                <a:spLocks/>
              </p:cNvSpPr>
              <p:nvPr/>
            </p:nvSpPr>
            <p:spPr bwMode="auto">
              <a:xfrm>
                <a:off x="6531" y="166"/>
                <a:ext cx="69" cy="9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84"/>
                  </a:cxn>
                  <a:cxn ang="0">
                    <a:pos x="13" y="194"/>
                  </a:cxn>
                  <a:cxn ang="0">
                    <a:pos x="139" y="8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39" h="194">
                    <a:moveTo>
                      <a:pt x="116" y="0"/>
                    </a:moveTo>
                    <a:lnTo>
                      <a:pt x="0" y="184"/>
                    </a:lnTo>
                    <a:lnTo>
                      <a:pt x="13" y="194"/>
                    </a:lnTo>
                    <a:lnTo>
                      <a:pt x="139" y="8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5" name="Freeform 2873"/>
              <p:cNvSpPr>
                <a:spLocks/>
              </p:cNvSpPr>
              <p:nvPr/>
            </p:nvSpPr>
            <p:spPr bwMode="auto">
              <a:xfrm>
                <a:off x="6562" y="169"/>
                <a:ext cx="82" cy="111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209"/>
                  </a:cxn>
                  <a:cxn ang="0">
                    <a:pos x="23" y="222"/>
                  </a:cxn>
                  <a:cxn ang="0">
                    <a:pos x="163" y="7"/>
                  </a:cxn>
                  <a:cxn ang="0">
                    <a:pos x="141" y="0"/>
                  </a:cxn>
                  <a:cxn ang="0">
                    <a:pos x="141" y="0"/>
                  </a:cxn>
                </a:cxnLst>
                <a:rect l="0" t="0" r="r" b="b"/>
                <a:pathLst>
                  <a:path w="163" h="222">
                    <a:moveTo>
                      <a:pt x="141" y="0"/>
                    </a:moveTo>
                    <a:lnTo>
                      <a:pt x="0" y="209"/>
                    </a:lnTo>
                    <a:lnTo>
                      <a:pt x="23" y="222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6" name="Freeform 2874"/>
              <p:cNvSpPr>
                <a:spLocks/>
              </p:cNvSpPr>
              <p:nvPr/>
            </p:nvSpPr>
            <p:spPr bwMode="auto">
              <a:xfrm>
                <a:off x="6606" y="172"/>
                <a:ext cx="87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232"/>
                  </a:cxn>
                  <a:cxn ang="0">
                    <a:pos x="17" y="242"/>
                  </a:cxn>
                  <a:cxn ang="0">
                    <a:pos x="175" y="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75" h="242">
                    <a:moveTo>
                      <a:pt x="156" y="0"/>
                    </a:moveTo>
                    <a:lnTo>
                      <a:pt x="0" y="232"/>
                    </a:lnTo>
                    <a:lnTo>
                      <a:pt x="17" y="242"/>
                    </a:lnTo>
                    <a:lnTo>
                      <a:pt x="175" y="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7" name="Freeform 2875"/>
              <p:cNvSpPr>
                <a:spLocks/>
              </p:cNvSpPr>
              <p:nvPr/>
            </p:nvSpPr>
            <p:spPr bwMode="auto">
              <a:xfrm>
                <a:off x="6489" y="164"/>
                <a:ext cx="43" cy="8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" y="171"/>
                  </a:cxn>
                  <a:cxn ang="0">
                    <a:pos x="86" y="16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6" h="171">
                    <a:moveTo>
                      <a:pt x="0" y="6"/>
                    </a:moveTo>
                    <a:lnTo>
                      <a:pt x="71" y="171"/>
                    </a:lnTo>
                    <a:lnTo>
                      <a:pt x="86" y="160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8" name="Freeform 2876"/>
              <p:cNvSpPr>
                <a:spLocks/>
              </p:cNvSpPr>
              <p:nvPr/>
            </p:nvSpPr>
            <p:spPr bwMode="auto">
              <a:xfrm>
                <a:off x="6525" y="161"/>
                <a:ext cx="45" cy="1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8" y="200"/>
                  </a:cxn>
                  <a:cxn ang="0">
                    <a:pos x="91" y="194"/>
                  </a:cxn>
                  <a:cxn ang="0">
                    <a:pos x="1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00">
                    <a:moveTo>
                      <a:pt x="0" y="10"/>
                    </a:moveTo>
                    <a:lnTo>
                      <a:pt x="78" y="200"/>
                    </a:lnTo>
                    <a:lnTo>
                      <a:pt x="91" y="194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69" name="Freeform 2877"/>
              <p:cNvSpPr>
                <a:spLocks/>
              </p:cNvSpPr>
              <p:nvPr/>
            </p:nvSpPr>
            <p:spPr bwMode="auto">
              <a:xfrm>
                <a:off x="6562" y="160"/>
                <a:ext cx="59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249"/>
                  </a:cxn>
                  <a:cxn ang="0">
                    <a:pos x="118" y="249"/>
                  </a:cxn>
                  <a:cxn ang="0">
                    <a:pos x="26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49">
                    <a:moveTo>
                      <a:pt x="0" y="0"/>
                    </a:moveTo>
                    <a:lnTo>
                      <a:pt x="101" y="249"/>
                    </a:lnTo>
                    <a:lnTo>
                      <a:pt x="118" y="249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0" name="Freeform 2878"/>
              <p:cNvSpPr>
                <a:spLocks/>
              </p:cNvSpPr>
              <p:nvPr/>
            </p:nvSpPr>
            <p:spPr bwMode="auto">
              <a:xfrm>
                <a:off x="6606" y="164"/>
                <a:ext cx="61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230"/>
                  </a:cxn>
                  <a:cxn ang="0">
                    <a:pos x="124" y="22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30">
                    <a:moveTo>
                      <a:pt x="0" y="0"/>
                    </a:moveTo>
                    <a:lnTo>
                      <a:pt x="103" y="230"/>
                    </a:lnTo>
                    <a:lnTo>
                      <a:pt x="124" y="22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1" name="Freeform 2879"/>
              <p:cNvSpPr>
                <a:spLocks/>
              </p:cNvSpPr>
              <p:nvPr/>
            </p:nvSpPr>
            <p:spPr bwMode="auto">
              <a:xfrm>
                <a:off x="6654" y="161"/>
                <a:ext cx="51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4" y="194"/>
                  </a:cxn>
                  <a:cxn ang="0">
                    <a:pos x="103" y="189"/>
                  </a:cxn>
                  <a:cxn ang="0">
                    <a:pos x="17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3" h="194">
                    <a:moveTo>
                      <a:pt x="0" y="10"/>
                    </a:moveTo>
                    <a:lnTo>
                      <a:pt x="84" y="194"/>
                    </a:lnTo>
                    <a:lnTo>
                      <a:pt x="103" y="189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2" name="Freeform 2880"/>
              <p:cNvSpPr>
                <a:spLocks/>
              </p:cNvSpPr>
              <p:nvPr/>
            </p:nvSpPr>
            <p:spPr bwMode="auto">
              <a:xfrm>
                <a:off x="6668" y="164"/>
                <a:ext cx="72" cy="10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98"/>
                  </a:cxn>
                  <a:cxn ang="0">
                    <a:pos x="17" y="213"/>
                  </a:cxn>
                  <a:cxn ang="0">
                    <a:pos x="142" y="6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42" h="213">
                    <a:moveTo>
                      <a:pt x="118" y="0"/>
                    </a:moveTo>
                    <a:lnTo>
                      <a:pt x="0" y="198"/>
                    </a:lnTo>
                    <a:lnTo>
                      <a:pt x="17" y="213"/>
                    </a:lnTo>
                    <a:lnTo>
                      <a:pt x="142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3" name="Freeform 2881"/>
              <p:cNvSpPr>
                <a:spLocks/>
              </p:cNvSpPr>
              <p:nvPr/>
            </p:nvSpPr>
            <p:spPr bwMode="auto">
              <a:xfrm>
                <a:off x="6729" y="164"/>
                <a:ext cx="63" cy="8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66"/>
                  </a:cxn>
                  <a:cxn ang="0">
                    <a:pos x="27" y="171"/>
                  </a:cxn>
                  <a:cxn ang="0">
                    <a:pos x="126" y="4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126" h="171">
                    <a:moveTo>
                      <a:pt x="99" y="0"/>
                    </a:moveTo>
                    <a:lnTo>
                      <a:pt x="0" y="166"/>
                    </a:lnTo>
                    <a:lnTo>
                      <a:pt x="27" y="171"/>
                    </a:lnTo>
                    <a:lnTo>
                      <a:pt x="126" y="4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4" name="Freeform 2882"/>
              <p:cNvSpPr>
                <a:spLocks/>
              </p:cNvSpPr>
              <p:nvPr/>
            </p:nvSpPr>
            <p:spPr bwMode="auto">
              <a:xfrm>
                <a:off x="6693" y="158"/>
                <a:ext cx="48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8" y="178"/>
                  </a:cxn>
                  <a:cxn ang="0">
                    <a:pos x="95" y="169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5" h="178">
                    <a:moveTo>
                      <a:pt x="0" y="5"/>
                    </a:moveTo>
                    <a:lnTo>
                      <a:pt x="78" y="178"/>
                    </a:lnTo>
                    <a:lnTo>
                      <a:pt x="95" y="169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5" name="Freeform 2883"/>
              <p:cNvSpPr>
                <a:spLocks/>
              </p:cNvSpPr>
              <p:nvPr/>
            </p:nvSpPr>
            <p:spPr bwMode="auto">
              <a:xfrm>
                <a:off x="6735" y="160"/>
                <a:ext cx="48" cy="7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6" y="155"/>
                  </a:cxn>
                  <a:cxn ang="0">
                    <a:pos x="97" y="153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7" h="155">
                    <a:moveTo>
                      <a:pt x="0" y="5"/>
                    </a:moveTo>
                    <a:lnTo>
                      <a:pt x="76" y="155"/>
                    </a:lnTo>
                    <a:lnTo>
                      <a:pt x="97" y="15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6" name="Freeform 2884"/>
              <p:cNvSpPr>
                <a:spLocks/>
              </p:cNvSpPr>
              <p:nvPr/>
            </p:nvSpPr>
            <p:spPr bwMode="auto">
              <a:xfrm>
                <a:off x="6770" y="157"/>
                <a:ext cx="58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0" y="173"/>
                  </a:cxn>
                  <a:cxn ang="0">
                    <a:pos x="116" y="171"/>
                  </a:cxn>
                  <a:cxn ang="0">
                    <a:pos x="2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6" h="173">
                    <a:moveTo>
                      <a:pt x="0" y="7"/>
                    </a:moveTo>
                    <a:lnTo>
                      <a:pt x="90" y="173"/>
                    </a:lnTo>
                    <a:lnTo>
                      <a:pt x="116" y="171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7" name="Freeform 2885"/>
              <p:cNvSpPr>
                <a:spLocks/>
              </p:cNvSpPr>
              <p:nvPr/>
            </p:nvSpPr>
            <p:spPr bwMode="auto">
              <a:xfrm>
                <a:off x="6784" y="164"/>
                <a:ext cx="59" cy="8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50"/>
                  </a:cxn>
                  <a:cxn ang="0">
                    <a:pos x="24" y="160"/>
                  </a:cxn>
                  <a:cxn ang="0">
                    <a:pos x="118" y="6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18" h="160">
                    <a:moveTo>
                      <a:pt x="95" y="0"/>
                    </a:moveTo>
                    <a:lnTo>
                      <a:pt x="0" y="150"/>
                    </a:lnTo>
                    <a:lnTo>
                      <a:pt x="24" y="160"/>
                    </a:lnTo>
                    <a:lnTo>
                      <a:pt x="118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8" name="Freeform 2886"/>
              <p:cNvSpPr>
                <a:spLocks/>
              </p:cNvSpPr>
              <p:nvPr/>
            </p:nvSpPr>
            <p:spPr bwMode="auto">
              <a:xfrm>
                <a:off x="6821" y="158"/>
                <a:ext cx="60" cy="1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1" y="216"/>
                  </a:cxn>
                  <a:cxn ang="0">
                    <a:pos x="120" y="211"/>
                  </a:cxn>
                  <a:cxn ang="0">
                    <a:pos x="2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0" h="216">
                    <a:moveTo>
                      <a:pt x="0" y="5"/>
                    </a:moveTo>
                    <a:lnTo>
                      <a:pt x="101" y="216"/>
                    </a:lnTo>
                    <a:lnTo>
                      <a:pt x="120" y="2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79" name="Freeform 2887"/>
              <p:cNvSpPr>
                <a:spLocks/>
              </p:cNvSpPr>
              <p:nvPr/>
            </p:nvSpPr>
            <p:spPr bwMode="auto">
              <a:xfrm>
                <a:off x="6873" y="160"/>
                <a:ext cx="62" cy="1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6" y="254"/>
                  </a:cxn>
                  <a:cxn ang="0">
                    <a:pos x="123" y="247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23" h="254">
                    <a:moveTo>
                      <a:pt x="0" y="1"/>
                    </a:moveTo>
                    <a:lnTo>
                      <a:pt x="106" y="254"/>
                    </a:lnTo>
                    <a:lnTo>
                      <a:pt x="123" y="247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0" name="Freeform 2888"/>
              <p:cNvSpPr>
                <a:spLocks/>
              </p:cNvSpPr>
              <p:nvPr/>
            </p:nvSpPr>
            <p:spPr bwMode="auto">
              <a:xfrm>
                <a:off x="6915" y="160"/>
                <a:ext cx="56" cy="1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3" y="233"/>
                  </a:cxn>
                  <a:cxn ang="0">
                    <a:pos x="112" y="2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2" h="233">
                    <a:moveTo>
                      <a:pt x="0" y="3"/>
                    </a:moveTo>
                    <a:lnTo>
                      <a:pt x="93" y="233"/>
                    </a:lnTo>
                    <a:lnTo>
                      <a:pt x="112" y="218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1" name="Freeform 2889"/>
              <p:cNvSpPr>
                <a:spLocks/>
              </p:cNvSpPr>
              <p:nvPr/>
            </p:nvSpPr>
            <p:spPr bwMode="auto">
              <a:xfrm>
                <a:off x="6963" y="158"/>
                <a:ext cx="46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188"/>
                  </a:cxn>
                  <a:cxn ang="0">
                    <a:pos x="91" y="171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1" h="188">
                    <a:moveTo>
                      <a:pt x="0" y="2"/>
                    </a:moveTo>
                    <a:lnTo>
                      <a:pt x="70" y="188"/>
                    </a:lnTo>
                    <a:lnTo>
                      <a:pt x="91" y="171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2" name="Freeform 2890"/>
              <p:cNvSpPr>
                <a:spLocks/>
              </p:cNvSpPr>
              <p:nvPr/>
            </p:nvSpPr>
            <p:spPr bwMode="auto">
              <a:xfrm>
                <a:off x="6836" y="174"/>
                <a:ext cx="60" cy="8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154"/>
                  </a:cxn>
                  <a:cxn ang="0">
                    <a:pos x="16" y="166"/>
                  </a:cxn>
                  <a:cxn ang="0">
                    <a:pos x="120" y="8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0" h="166">
                    <a:moveTo>
                      <a:pt x="97" y="0"/>
                    </a:moveTo>
                    <a:lnTo>
                      <a:pt x="0" y="154"/>
                    </a:lnTo>
                    <a:lnTo>
                      <a:pt x="16" y="166"/>
                    </a:lnTo>
                    <a:lnTo>
                      <a:pt x="120" y="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3" name="Freeform 2891"/>
              <p:cNvSpPr>
                <a:spLocks/>
              </p:cNvSpPr>
              <p:nvPr/>
            </p:nvSpPr>
            <p:spPr bwMode="auto">
              <a:xfrm>
                <a:off x="6884" y="165"/>
                <a:ext cx="57" cy="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73"/>
                  </a:cxn>
                  <a:cxn ang="0">
                    <a:pos x="17" y="181"/>
                  </a:cxn>
                  <a:cxn ang="0">
                    <a:pos x="114" y="15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81">
                    <a:moveTo>
                      <a:pt x="101" y="0"/>
                    </a:moveTo>
                    <a:lnTo>
                      <a:pt x="0" y="173"/>
                    </a:lnTo>
                    <a:lnTo>
                      <a:pt x="17" y="181"/>
                    </a:lnTo>
                    <a:lnTo>
                      <a:pt x="114" y="15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4" name="Freeform 2892"/>
              <p:cNvSpPr>
                <a:spLocks/>
              </p:cNvSpPr>
              <p:nvPr/>
            </p:nvSpPr>
            <p:spPr bwMode="auto">
              <a:xfrm>
                <a:off x="6913" y="170"/>
                <a:ext cx="65" cy="10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205"/>
                  </a:cxn>
                  <a:cxn ang="0">
                    <a:pos x="16" y="216"/>
                  </a:cxn>
                  <a:cxn ang="0">
                    <a:pos x="132" y="17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32" h="216">
                    <a:moveTo>
                      <a:pt x="118" y="0"/>
                    </a:moveTo>
                    <a:lnTo>
                      <a:pt x="0" y="205"/>
                    </a:lnTo>
                    <a:lnTo>
                      <a:pt x="16" y="216"/>
                    </a:lnTo>
                    <a:lnTo>
                      <a:pt x="132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5" name="Freeform 2893"/>
              <p:cNvSpPr>
                <a:spLocks/>
              </p:cNvSpPr>
              <p:nvPr/>
            </p:nvSpPr>
            <p:spPr bwMode="auto">
              <a:xfrm>
                <a:off x="7010" y="161"/>
                <a:ext cx="3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39"/>
                  </a:cxn>
                  <a:cxn ang="0">
                    <a:pos x="73" y="13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139">
                    <a:moveTo>
                      <a:pt x="0" y="0"/>
                    </a:moveTo>
                    <a:lnTo>
                      <a:pt x="57" y="139"/>
                    </a:lnTo>
                    <a:lnTo>
                      <a:pt x="73" y="13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6" name="Freeform 2894"/>
              <p:cNvSpPr>
                <a:spLocks/>
              </p:cNvSpPr>
              <p:nvPr/>
            </p:nvSpPr>
            <p:spPr bwMode="auto">
              <a:xfrm>
                <a:off x="7048" y="156"/>
                <a:ext cx="30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" y="127"/>
                  </a:cxn>
                  <a:cxn ang="0">
                    <a:pos x="61" y="127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1" h="127">
                    <a:moveTo>
                      <a:pt x="0" y="4"/>
                    </a:moveTo>
                    <a:lnTo>
                      <a:pt x="44" y="127"/>
                    </a:lnTo>
                    <a:lnTo>
                      <a:pt x="61" y="127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7" name="Freeform 2895"/>
              <p:cNvSpPr>
                <a:spLocks/>
              </p:cNvSpPr>
              <p:nvPr/>
            </p:nvSpPr>
            <p:spPr bwMode="auto">
              <a:xfrm>
                <a:off x="7091" y="156"/>
                <a:ext cx="31" cy="7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0" y="141"/>
                  </a:cxn>
                  <a:cxn ang="0">
                    <a:pos x="61" y="142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1" h="142">
                    <a:moveTo>
                      <a:pt x="0" y="2"/>
                    </a:moveTo>
                    <a:lnTo>
                      <a:pt x="40" y="141"/>
                    </a:lnTo>
                    <a:lnTo>
                      <a:pt x="61" y="14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8" name="Freeform 2896"/>
              <p:cNvSpPr>
                <a:spLocks/>
              </p:cNvSpPr>
              <p:nvPr/>
            </p:nvSpPr>
            <p:spPr bwMode="auto">
              <a:xfrm>
                <a:off x="6974" y="159"/>
                <a:ext cx="58" cy="1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90"/>
                  </a:cxn>
                  <a:cxn ang="0">
                    <a:pos x="13" y="201"/>
                  </a:cxn>
                  <a:cxn ang="0">
                    <a:pos x="118" y="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8" h="201">
                    <a:moveTo>
                      <a:pt x="101" y="0"/>
                    </a:moveTo>
                    <a:lnTo>
                      <a:pt x="0" y="190"/>
                    </a:lnTo>
                    <a:lnTo>
                      <a:pt x="13" y="201"/>
                    </a:lnTo>
                    <a:lnTo>
                      <a:pt x="118" y="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89" name="Freeform 2897"/>
              <p:cNvSpPr>
                <a:spLocks/>
              </p:cNvSpPr>
              <p:nvPr/>
            </p:nvSpPr>
            <p:spPr bwMode="auto">
              <a:xfrm>
                <a:off x="7025" y="159"/>
                <a:ext cx="46" cy="7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42"/>
                  </a:cxn>
                  <a:cxn ang="0">
                    <a:pos x="13" y="155"/>
                  </a:cxn>
                  <a:cxn ang="0">
                    <a:pos x="93" y="9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93" h="155">
                    <a:moveTo>
                      <a:pt x="81" y="0"/>
                    </a:moveTo>
                    <a:lnTo>
                      <a:pt x="0" y="142"/>
                    </a:lnTo>
                    <a:lnTo>
                      <a:pt x="13" y="155"/>
                    </a:lnTo>
                    <a:lnTo>
                      <a:pt x="93" y="9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0" name="Freeform 2898"/>
              <p:cNvSpPr>
                <a:spLocks/>
              </p:cNvSpPr>
              <p:nvPr/>
            </p:nvSpPr>
            <p:spPr bwMode="auto">
              <a:xfrm>
                <a:off x="7079" y="160"/>
                <a:ext cx="44" cy="6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7"/>
                  </a:cxn>
                  <a:cxn ang="0">
                    <a:pos x="17" y="127"/>
                  </a:cxn>
                  <a:cxn ang="0">
                    <a:pos x="87" y="5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87" h="127">
                    <a:moveTo>
                      <a:pt x="68" y="0"/>
                    </a:moveTo>
                    <a:lnTo>
                      <a:pt x="0" y="117"/>
                    </a:lnTo>
                    <a:lnTo>
                      <a:pt x="17" y="127"/>
                    </a:lnTo>
                    <a:lnTo>
                      <a:pt x="87" y="5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1" name="Freeform 2899"/>
              <p:cNvSpPr>
                <a:spLocks/>
              </p:cNvSpPr>
              <p:nvPr/>
            </p:nvSpPr>
            <p:spPr bwMode="auto">
              <a:xfrm>
                <a:off x="7125" y="154"/>
                <a:ext cx="35" cy="9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187"/>
                  </a:cxn>
                  <a:cxn ang="0">
                    <a:pos x="71" y="187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187">
                    <a:moveTo>
                      <a:pt x="0" y="6"/>
                    </a:moveTo>
                    <a:lnTo>
                      <a:pt x="52" y="187"/>
                    </a:lnTo>
                    <a:lnTo>
                      <a:pt x="71" y="18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2" name="Freeform 2900"/>
              <p:cNvSpPr>
                <a:spLocks/>
              </p:cNvSpPr>
              <p:nvPr/>
            </p:nvSpPr>
            <p:spPr bwMode="auto">
              <a:xfrm>
                <a:off x="7160" y="156"/>
                <a:ext cx="4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76"/>
                  </a:cxn>
                  <a:cxn ang="0">
                    <a:pos x="95" y="276"/>
                  </a:cxn>
                  <a:cxn ang="0">
                    <a:pos x="19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276">
                    <a:moveTo>
                      <a:pt x="0" y="0"/>
                    </a:moveTo>
                    <a:lnTo>
                      <a:pt x="78" y="276"/>
                    </a:lnTo>
                    <a:lnTo>
                      <a:pt x="95" y="276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3" name="Freeform 2901"/>
              <p:cNvSpPr>
                <a:spLocks/>
              </p:cNvSpPr>
              <p:nvPr/>
            </p:nvSpPr>
            <p:spPr bwMode="auto">
              <a:xfrm>
                <a:off x="7201" y="156"/>
                <a:ext cx="47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1" y="287"/>
                  </a:cxn>
                  <a:cxn ang="0">
                    <a:pos x="95" y="279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5" h="287">
                    <a:moveTo>
                      <a:pt x="0" y="4"/>
                    </a:moveTo>
                    <a:lnTo>
                      <a:pt x="71" y="287"/>
                    </a:lnTo>
                    <a:lnTo>
                      <a:pt x="95" y="27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4" name="Freeform 2902"/>
              <p:cNvSpPr>
                <a:spLocks/>
              </p:cNvSpPr>
              <p:nvPr/>
            </p:nvSpPr>
            <p:spPr bwMode="auto">
              <a:xfrm>
                <a:off x="7244" y="154"/>
                <a:ext cx="43" cy="13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8" y="266"/>
                  </a:cxn>
                  <a:cxn ang="0">
                    <a:pos x="85" y="259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5" h="266">
                    <a:moveTo>
                      <a:pt x="0" y="4"/>
                    </a:moveTo>
                    <a:lnTo>
                      <a:pt x="68" y="266"/>
                    </a:lnTo>
                    <a:lnTo>
                      <a:pt x="85" y="25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5" name="Freeform 2903"/>
              <p:cNvSpPr>
                <a:spLocks/>
              </p:cNvSpPr>
              <p:nvPr/>
            </p:nvSpPr>
            <p:spPr bwMode="auto">
              <a:xfrm>
                <a:off x="7118" y="157"/>
                <a:ext cx="51" cy="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2"/>
                  </a:cxn>
                  <a:cxn ang="0">
                    <a:pos x="15" y="150"/>
                  </a:cxn>
                  <a:cxn ang="0">
                    <a:pos x="103" y="7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03" h="150">
                    <a:moveTo>
                      <a:pt x="86" y="0"/>
                    </a:moveTo>
                    <a:lnTo>
                      <a:pt x="0" y="142"/>
                    </a:lnTo>
                    <a:lnTo>
                      <a:pt x="15" y="150"/>
                    </a:lnTo>
                    <a:lnTo>
                      <a:pt x="103" y="7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6" name="Freeform 2904"/>
              <p:cNvSpPr>
                <a:spLocks/>
              </p:cNvSpPr>
              <p:nvPr/>
            </p:nvSpPr>
            <p:spPr bwMode="auto">
              <a:xfrm>
                <a:off x="7155" y="158"/>
                <a:ext cx="49" cy="8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69"/>
                  </a:cxn>
                  <a:cxn ang="0">
                    <a:pos x="13" y="175"/>
                  </a:cxn>
                  <a:cxn ang="0">
                    <a:pos x="99" y="7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9" h="175">
                    <a:moveTo>
                      <a:pt x="82" y="0"/>
                    </a:moveTo>
                    <a:lnTo>
                      <a:pt x="0" y="169"/>
                    </a:lnTo>
                    <a:lnTo>
                      <a:pt x="13" y="175"/>
                    </a:lnTo>
                    <a:lnTo>
                      <a:pt x="99" y="7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7" name="Freeform 2905"/>
              <p:cNvSpPr>
                <a:spLocks/>
              </p:cNvSpPr>
              <p:nvPr/>
            </p:nvSpPr>
            <p:spPr bwMode="auto">
              <a:xfrm>
                <a:off x="7180" y="159"/>
                <a:ext cx="68" cy="11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22"/>
                  </a:cxn>
                  <a:cxn ang="0">
                    <a:pos x="11" y="235"/>
                  </a:cxn>
                  <a:cxn ang="0">
                    <a:pos x="136" y="13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6" h="235">
                    <a:moveTo>
                      <a:pt x="121" y="0"/>
                    </a:moveTo>
                    <a:lnTo>
                      <a:pt x="0" y="222"/>
                    </a:lnTo>
                    <a:lnTo>
                      <a:pt x="11" y="235"/>
                    </a:lnTo>
                    <a:lnTo>
                      <a:pt x="136" y="13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98" name="Freeform 2906"/>
              <p:cNvSpPr>
                <a:spLocks/>
              </p:cNvSpPr>
              <p:nvPr/>
            </p:nvSpPr>
            <p:spPr bwMode="auto">
              <a:xfrm>
                <a:off x="7217" y="158"/>
                <a:ext cx="76" cy="12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245"/>
                  </a:cxn>
                  <a:cxn ang="0">
                    <a:pos x="15" y="253"/>
                  </a:cxn>
                  <a:cxn ang="0">
                    <a:pos x="152" y="21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52" h="253">
                    <a:moveTo>
                      <a:pt x="140" y="0"/>
                    </a:moveTo>
                    <a:lnTo>
                      <a:pt x="0" y="245"/>
                    </a:lnTo>
                    <a:lnTo>
                      <a:pt x="15" y="253"/>
                    </a:lnTo>
                    <a:lnTo>
                      <a:pt x="152" y="21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70" name="Group 2907"/>
            <p:cNvGrpSpPr>
              <a:grpSpLocks/>
            </p:cNvGrpSpPr>
            <p:nvPr/>
          </p:nvGrpSpPr>
          <p:grpSpPr bwMode="auto">
            <a:xfrm flipH="1">
              <a:off x="1291" y="283"/>
              <a:ext cx="1107" cy="201"/>
              <a:chOff x="6220" y="154"/>
              <a:chExt cx="1107" cy="201"/>
            </a:xfrm>
          </p:grpSpPr>
          <p:sp>
            <p:nvSpPr>
              <p:cNvPr id="36700" name="Freeform 2908"/>
              <p:cNvSpPr>
                <a:spLocks/>
              </p:cNvSpPr>
              <p:nvPr/>
            </p:nvSpPr>
            <p:spPr bwMode="auto">
              <a:xfrm>
                <a:off x="6220" y="232"/>
                <a:ext cx="1107" cy="12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101" y="114"/>
                  </a:cxn>
                  <a:cxn ang="0">
                    <a:pos x="185" y="156"/>
                  </a:cxn>
                  <a:cxn ang="0">
                    <a:pos x="326" y="146"/>
                  </a:cxn>
                  <a:cxn ang="0">
                    <a:pos x="388" y="101"/>
                  </a:cxn>
                  <a:cxn ang="0">
                    <a:pos x="447" y="59"/>
                  </a:cxn>
                  <a:cxn ang="0">
                    <a:pos x="548" y="49"/>
                  </a:cxn>
                  <a:cxn ang="0">
                    <a:pos x="626" y="87"/>
                  </a:cxn>
                  <a:cxn ang="0">
                    <a:pos x="692" y="125"/>
                  </a:cxn>
                  <a:cxn ang="0">
                    <a:pos x="786" y="156"/>
                  </a:cxn>
                  <a:cxn ang="0">
                    <a:pos x="907" y="118"/>
                  </a:cxn>
                  <a:cxn ang="0">
                    <a:pos x="991" y="68"/>
                  </a:cxn>
                  <a:cxn ang="0">
                    <a:pos x="1086" y="42"/>
                  </a:cxn>
                  <a:cxn ang="0">
                    <a:pos x="1244" y="89"/>
                  </a:cxn>
                  <a:cxn ang="0">
                    <a:pos x="1289" y="129"/>
                  </a:cxn>
                  <a:cxn ang="0">
                    <a:pos x="1343" y="160"/>
                  </a:cxn>
                  <a:cxn ang="0">
                    <a:pos x="1493" y="148"/>
                  </a:cxn>
                  <a:cxn ang="0">
                    <a:pos x="1556" y="103"/>
                  </a:cxn>
                  <a:cxn ang="0">
                    <a:pos x="1592" y="68"/>
                  </a:cxn>
                  <a:cxn ang="0">
                    <a:pos x="1628" y="34"/>
                  </a:cxn>
                  <a:cxn ang="0">
                    <a:pos x="1687" y="4"/>
                  </a:cxn>
                  <a:cxn ang="0">
                    <a:pos x="1801" y="30"/>
                  </a:cxn>
                  <a:cxn ang="0">
                    <a:pos x="1862" y="80"/>
                  </a:cxn>
                  <a:cxn ang="0">
                    <a:pos x="1902" y="131"/>
                  </a:cxn>
                  <a:cxn ang="0">
                    <a:pos x="1945" y="171"/>
                  </a:cxn>
                  <a:cxn ang="0">
                    <a:pos x="2048" y="179"/>
                  </a:cxn>
                  <a:cxn ang="0">
                    <a:pos x="2135" y="137"/>
                  </a:cxn>
                  <a:cxn ang="0">
                    <a:pos x="2191" y="97"/>
                  </a:cxn>
                  <a:cxn ang="0">
                    <a:pos x="2192" y="186"/>
                  </a:cxn>
                  <a:cxn ang="0">
                    <a:pos x="2137" y="217"/>
                  </a:cxn>
                  <a:cxn ang="0">
                    <a:pos x="2010" y="245"/>
                  </a:cxn>
                  <a:cxn ang="0">
                    <a:pos x="1888" y="203"/>
                  </a:cxn>
                  <a:cxn ang="0">
                    <a:pos x="1839" y="150"/>
                  </a:cxn>
                  <a:cxn ang="0">
                    <a:pos x="1797" y="99"/>
                  </a:cxn>
                  <a:cxn ang="0">
                    <a:pos x="1744" y="68"/>
                  </a:cxn>
                  <a:cxn ang="0">
                    <a:pos x="1651" y="99"/>
                  </a:cxn>
                  <a:cxn ang="0">
                    <a:pos x="1586" y="148"/>
                  </a:cxn>
                  <a:cxn ang="0">
                    <a:pos x="1514" y="192"/>
                  </a:cxn>
                  <a:cxn ang="0">
                    <a:pos x="1345" y="209"/>
                  </a:cxn>
                  <a:cxn ang="0">
                    <a:pos x="1238" y="160"/>
                  </a:cxn>
                  <a:cxn ang="0">
                    <a:pos x="1179" y="120"/>
                  </a:cxn>
                  <a:cxn ang="0">
                    <a:pos x="1097" y="86"/>
                  </a:cxn>
                  <a:cxn ang="0">
                    <a:pos x="978" y="116"/>
                  </a:cxn>
                  <a:cxn ang="0">
                    <a:pos x="922" y="148"/>
                  </a:cxn>
                  <a:cxn ang="0">
                    <a:pos x="848" y="182"/>
                  </a:cxn>
                  <a:cxn ang="0">
                    <a:pos x="685" y="163"/>
                  </a:cxn>
                  <a:cxn ang="0">
                    <a:pos x="615" y="127"/>
                  </a:cxn>
                  <a:cxn ang="0">
                    <a:pos x="535" y="91"/>
                  </a:cxn>
                  <a:cxn ang="0">
                    <a:pos x="449" y="112"/>
                  </a:cxn>
                  <a:cxn ang="0">
                    <a:pos x="396" y="154"/>
                  </a:cxn>
                  <a:cxn ang="0">
                    <a:pos x="329" y="190"/>
                  </a:cxn>
                  <a:cxn ang="0">
                    <a:pos x="173" y="192"/>
                  </a:cxn>
                  <a:cxn ang="0">
                    <a:pos x="90" y="150"/>
                  </a:cxn>
                  <a:cxn ang="0">
                    <a:pos x="31" y="108"/>
                  </a:cxn>
                  <a:cxn ang="0">
                    <a:pos x="0" y="30"/>
                  </a:cxn>
                </a:cxnLst>
                <a:rect l="0" t="0" r="r" b="b"/>
                <a:pathLst>
                  <a:path w="2215" h="245">
                    <a:moveTo>
                      <a:pt x="0" y="30"/>
                    </a:moveTo>
                    <a:lnTo>
                      <a:pt x="6" y="36"/>
                    </a:lnTo>
                    <a:lnTo>
                      <a:pt x="23" y="53"/>
                    </a:lnTo>
                    <a:lnTo>
                      <a:pt x="35" y="63"/>
                    </a:lnTo>
                    <a:lnTo>
                      <a:pt x="50" y="76"/>
                    </a:lnTo>
                    <a:lnTo>
                      <a:pt x="65" y="87"/>
                    </a:lnTo>
                    <a:lnTo>
                      <a:pt x="82" y="101"/>
                    </a:lnTo>
                    <a:lnTo>
                      <a:pt x="101" y="114"/>
                    </a:lnTo>
                    <a:lnTo>
                      <a:pt x="122" y="125"/>
                    </a:lnTo>
                    <a:lnTo>
                      <a:pt x="141" y="137"/>
                    </a:lnTo>
                    <a:lnTo>
                      <a:pt x="164" y="148"/>
                    </a:lnTo>
                    <a:lnTo>
                      <a:pt x="185" y="156"/>
                    </a:lnTo>
                    <a:lnTo>
                      <a:pt x="208" y="163"/>
                    </a:lnTo>
                    <a:lnTo>
                      <a:pt x="251" y="167"/>
                    </a:lnTo>
                    <a:lnTo>
                      <a:pt x="291" y="162"/>
                    </a:lnTo>
                    <a:lnTo>
                      <a:pt x="326" y="146"/>
                    </a:lnTo>
                    <a:lnTo>
                      <a:pt x="343" y="135"/>
                    </a:lnTo>
                    <a:lnTo>
                      <a:pt x="358" y="124"/>
                    </a:lnTo>
                    <a:lnTo>
                      <a:pt x="373" y="112"/>
                    </a:lnTo>
                    <a:lnTo>
                      <a:pt x="388" y="101"/>
                    </a:lnTo>
                    <a:lnTo>
                      <a:pt x="403" y="89"/>
                    </a:lnTo>
                    <a:lnTo>
                      <a:pt x="419" y="78"/>
                    </a:lnTo>
                    <a:lnTo>
                      <a:pt x="432" y="67"/>
                    </a:lnTo>
                    <a:lnTo>
                      <a:pt x="447" y="59"/>
                    </a:lnTo>
                    <a:lnTo>
                      <a:pt x="462" y="51"/>
                    </a:lnTo>
                    <a:lnTo>
                      <a:pt x="480" y="46"/>
                    </a:lnTo>
                    <a:lnTo>
                      <a:pt x="514" y="42"/>
                    </a:lnTo>
                    <a:lnTo>
                      <a:pt x="548" y="49"/>
                    </a:lnTo>
                    <a:lnTo>
                      <a:pt x="580" y="61"/>
                    </a:lnTo>
                    <a:lnTo>
                      <a:pt x="595" y="70"/>
                    </a:lnTo>
                    <a:lnTo>
                      <a:pt x="611" y="78"/>
                    </a:lnTo>
                    <a:lnTo>
                      <a:pt x="626" y="87"/>
                    </a:lnTo>
                    <a:lnTo>
                      <a:pt x="643" y="97"/>
                    </a:lnTo>
                    <a:lnTo>
                      <a:pt x="658" y="108"/>
                    </a:lnTo>
                    <a:lnTo>
                      <a:pt x="675" y="118"/>
                    </a:lnTo>
                    <a:lnTo>
                      <a:pt x="692" y="125"/>
                    </a:lnTo>
                    <a:lnTo>
                      <a:pt x="710" y="135"/>
                    </a:lnTo>
                    <a:lnTo>
                      <a:pt x="727" y="143"/>
                    </a:lnTo>
                    <a:lnTo>
                      <a:pt x="746" y="148"/>
                    </a:lnTo>
                    <a:lnTo>
                      <a:pt x="786" y="156"/>
                    </a:lnTo>
                    <a:lnTo>
                      <a:pt x="827" y="154"/>
                    </a:lnTo>
                    <a:lnTo>
                      <a:pt x="867" y="139"/>
                    </a:lnTo>
                    <a:lnTo>
                      <a:pt x="888" y="129"/>
                    </a:lnTo>
                    <a:lnTo>
                      <a:pt x="907" y="118"/>
                    </a:lnTo>
                    <a:lnTo>
                      <a:pt x="928" y="105"/>
                    </a:lnTo>
                    <a:lnTo>
                      <a:pt x="947" y="93"/>
                    </a:lnTo>
                    <a:lnTo>
                      <a:pt x="968" y="80"/>
                    </a:lnTo>
                    <a:lnTo>
                      <a:pt x="991" y="68"/>
                    </a:lnTo>
                    <a:lnTo>
                      <a:pt x="1012" y="59"/>
                    </a:lnTo>
                    <a:lnTo>
                      <a:pt x="1037" y="49"/>
                    </a:lnTo>
                    <a:lnTo>
                      <a:pt x="1061" y="44"/>
                    </a:lnTo>
                    <a:lnTo>
                      <a:pt x="1086" y="42"/>
                    </a:lnTo>
                    <a:lnTo>
                      <a:pt x="1143" y="46"/>
                    </a:lnTo>
                    <a:lnTo>
                      <a:pt x="1194" y="61"/>
                    </a:lnTo>
                    <a:lnTo>
                      <a:pt x="1230" y="80"/>
                    </a:lnTo>
                    <a:lnTo>
                      <a:pt x="1244" y="89"/>
                    </a:lnTo>
                    <a:lnTo>
                      <a:pt x="1257" y="99"/>
                    </a:lnTo>
                    <a:lnTo>
                      <a:pt x="1268" y="110"/>
                    </a:lnTo>
                    <a:lnTo>
                      <a:pt x="1278" y="120"/>
                    </a:lnTo>
                    <a:lnTo>
                      <a:pt x="1289" y="129"/>
                    </a:lnTo>
                    <a:lnTo>
                      <a:pt x="1299" y="139"/>
                    </a:lnTo>
                    <a:lnTo>
                      <a:pt x="1312" y="146"/>
                    </a:lnTo>
                    <a:lnTo>
                      <a:pt x="1326" y="154"/>
                    </a:lnTo>
                    <a:lnTo>
                      <a:pt x="1343" y="160"/>
                    </a:lnTo>
                    <a:lnTo>
                      <a:pt x="1362" y="163"/>
                    </a:lnTo>
                    <a:lnTo>
                      <a:pt x="1413" y="167"/>
                    </a:lnTo>
                    <a:lnTo>
                      <a:pt x="1468" y="158"/>
                    </a:lnTo>
                    <a:lnTo>
                      <a:pt x="1493" y="148"/>
                    </a:lnTo>
                    <a:lnTo>
                      <a:pt x="1514" y="135"/>
                    </a:lnTo>
                    <a:lnTo>
                      <a:pt x="1535" y="120"/>
                    </a:lnTo>
                    <a:lnTo>
                      <a:pt x="1546" y="112"/>
                    </a:lnTo>
                    <a:lnTo>
                      <a:pt x="1556" y="103"/>
                    </a:lnTo>
                    <a:lnTo>
                      <a:pt x="1565" y="95"/>
                    </a:lnTo>
                    <a:lnTo>
                      <a:pt x="1575" y="86"/>
                    </a:lnTo>
                    <a:lnTo>
                      <a:pt x="1584" y="76"/>
                    </a:lnTo>
                    <a:lnTo>
                      <a:pt x="1592" y="68"/>
                    </a:lnTo>
                    <a:lnTo>
                      <a:pt x="1601" y="59"/>
                    </a:lnTo>
                    <a:lnTo>
                      <a:pt x="1611" y="51"/>
                    </a:lnTo>
                    <a:lnTo>
                      <a:pt x="1620" y="42"/>
                    </a:lnTo>
                    <a:lnTo>
                      <a:pt x="1628" y="34"/>
                    </a:lnTo>
                    <a:lnTo>
                      <a:pt x="1637" y="29"/>
                    </a:lnTo>
                    <a:lnTo>
                      <a:pt x="1647" y="21"/>
                    </a:lnTo>
                    <a:lnTo>
                      <a:pt x="1666" y="9"/>
                    </a:lnTo>
                    <a:lnTo>
                      <a:pt x="1687" y="4"/>
                    </a:lnTo>
                    <a:lnTo>
                      <a:pt x="1708" y="0"/>
                    </a:lnTo>
                    <a:lnTo>
                      <a:pt x="1755" y="8"/>
                    </a:lnTo>
                    <a:lnTo>
                      <a:pt x="1780" y="19"/>
                    </a:lnTo>
                    <a:lnTo>
                      <a:pt x="1801" y="30"/>
                    </a:lnTo>
                    <a:lnTo>
                      <a:pt x="1818" y="42"/>
                    </a:lnTo>
                    <a:lnTo>
                      <a:pt x="1835" y="55"/>
                    </a:lnTo>
                    <a:lnTo>
                      <a:pt x="1848" y="68"/>
                    </a:lnTo>
                    <a:lnTo>
                      <a:pt x="1862" y="80"/>
                    </a:lnTo>
                    <a:lnTo>
                      <a:pt x="1871" y="93"/>
                    </a:lnTo>
                    <a:lnTo>
                      <a:pt x="1883" y="106"/>
                    </a:lnTo>
                    <a:lnTo>
                      <a:pt x="1892" y="120"/>
                    </a:lnTo>
                    <a:lnTo>
                      <a:pt x="1902" y="131"/>
                    </a:lnTo>
                    <a:lnTo>
                      <a:pt x="1911" y="143"/>
                    </a:lnTo>
                    <a:lnTo>
                      <a:pt x="1922" y="154"/>
                    </a:lnTo>
                    <a:lnTo>
                      <a:pt x="1934" y="163"/>
                    </a:lnTo>
                    <a:lnTo>
                      <a:pt x="1945" y="171"/>
                    </a:lnTo>
                    <a:lnTo>
                      <a:pt x="1959" y="177"/>
                    </a:lnTo>
                    <a:lnTo>
                      <a:pt x="1976" y="182"/>
                    </a:lnTo>
                    <a:lnTo>
                      <a:pt x="2012" y="186"/>
                    </a:lnTo>
                    <a:lnTo>
                      <a:pt x="2048" y="179"/>
                    </a:lnTo>
                    <a:lnTo>
                      <a:pt x="2086" y="163"/>
                    </a:lnTo>
                    <a:lnTo>
                      <a:pt x="2103" y="156"/>
                    </a:lnTo>
                    <a:lnTo>
                      <a:pt x="2120" y="146"/>
                    </a:lnTo>
                    <a:lnTo>
                      <a:pt x="2135" y="137"/>
                    </a:lnTo>
                    <a:lnTo>
                      <a:pt x="2151" y="127"/>
                    </a:lnTo>
                    <a:lnTo>
                      <a:pt x="2164" y="118"/>
                    </a:lnTo>
                    <a:lnTo>
                      <a:pt x="2173" y="108"/>
                    </a:lnTo>
                    <a:lnTo>
                      <a:pt x="2191" y="97"/>
                    </a:lnTo>
                    <a:lnTo>
                      <a:pt x="2196" y="91"/>
                    </a:lnTo>
                    <a:lnTo>
                      <a:pt x="2215" y="171"/>
                    </a:lnTo>
                    <a:lnTo>
                      <a:pt x="2210" y="175"/>
                    </a:lnTo>
                    <a:lnTo>
                      <a:pt x="2192" y="186"/>
                    </a:lnTo>
                    <a:lnTo>
                      <a:pt x="2181" y="194"/>
                    </a:lnTo>
                    <a:lnTo>
                      <a:pt x="2168" y="201"/>
                    </a:lnTo>
                    <a:lnTo>
                      <a:pt x="2152" y="209"/>
                    </a:lnTo>
                    <a:lnTo>
                      <a:pt x="2137" y="217"/>
                    </a:lnTo>
                    <a:lnTo>
                      <a:pt x="2118" y="224"/>
                    </a:lnTo>
                    <a:lnTo>
                      <a:pt x="2099" y="232"/>
                    </a:lnTo>
                    <a:lnTo>
                      <a:pt x="2056" y="241"/>
                    </a:lnTo>
                    <a:lnTo>
                      <a:pt x="2010" y="245"/>
                    </a:lnTo>
                    <a:lnTo>
                      <a:pt x="1964" y="239"/>
                    </a:lnTo>
                    <a:lnTo>
                      <a:pt x="1922" y="224"/>
                    </a:lnTo>
                    <a:lnTo>
                      <a:pt x="1905" y="215"/>
                    </a:lnTo>
                    <a:lnTo>
                      <a:pt x="1888" y="203"/>
                    </a:lnTo>
                    <a:lnTo>
                      <a:pt x="1875" y="190"/>
                    </a:lnTo>
                    <a:lnTo>
                      <a:pt x="1862" y="177"/>
                    </a:lnTo>
                    <a:lnTo>
                      <a:pt x="1850" y="163"/>
                    </a:lnTo>
                    <a:lnTo>
                      <a:pt x="1839" y="150"/>
                    </a:lnTo>
                    <a:lnTo>
                      <a:pt x="1829" y="137"/>
                    </a:lnTo>
                    <a:lnTo>
                      <a:pt x="1818" y="124"/>
                    </a:lnTo>
                    <a:lnTo>
                      <a:pt x="1808" y="110"/>
                    </a:lnTo>
                    <a:lnTo>
                      <a:pt x="1797" y="99"/>
                    </a:lnTo>
                    <a:lnTo>
                      <a:pt x="1786" y="89"/>
                    </a:lnTo>
                    <a:lnTo>
                      <a:pt x="1772" y="80"/>
                    </a:lnTo>
                    <a:lnTo>
                      <a:pt x="1759" y="74"/>
                    </a:lnTo>
                    <a:lnTo>
                      <a:pt x="1744" y="68"/>
                    </a:lnTo>
                    <a:lnTo>
                      <a:pt x="1711" y="68"/>
                    </a:lnTo>
                    <a:lnTo>
                      <a:pt x="1681" y="80"/>
                    </a:lnTo>
                    <a:lnTo>
                      <a:pt x="1666" y="87"/>
                    </a:lnTo>
                    <a:lnTo>
                      <a:pt x="1651" y="99"/>
                    </a:lnTo>
                    <a:lnTo>
                      <a:pt x="1635" y="110"/>
                    </a:lnTo>
                    <a:lnTo>
                      <a:pt x="1618" y="122"/>
                    </a:lnTo>
                    <a:lnTo>
                      <a:pt x="1603" y="135"/>
                    </a:lnTo>
                    <a:lnTo>
                      <a:pt x="1586" y="148"/>
                    </a:lnTo>
                    <a:lnTo>
                      <a:pt x="1569" y="160"/>
                    </a:lnTo>
                    <a:lnTo>
                      <a:pt x="1552" y="171"/>
                    </a:lnTo>
                    <a:lnTo>
                      <a:pt x="1533" y="182"/>
                    </a:lnTo>
                    <a:lnTo>
                      <a:pt x="1514" y="192"/>
                    </a:lnTo>
                    <a:lnTo>
                      <a:pt x="1495" y="198"/>
                    </a:lnTo>
                    <a:lnTo>
                      <a:pt x="1474" y="201"/>
                    </a:lnTo>
                    <a:lnTo>
                      <a:pt x="1402" y="211"/>
                    </a:lnTo>
                    <a:lnTo>
                      <a:pt x="1345" y="209"/>
                    </a:lnTo>
                    <a:lnTo>
                      <a:pt x="1295" y="194"/>
                    </a:lnTo>
                    <a:lnTo>
                      <a:pt x="1268" y="181"/>
                    </a:lnTo>
                    <a:lnTo>
                      <a:pt x="1253" y="171"/>
                    </a:lnTo>
                    <a:lnTo>
                      <a:pt x="1238" y="160"/>
                    </a:lnTo>
                    <a:lnTo>
                      <a:pt x="1223" y="148"/>
                    </a:lnTo>
                    <a:lnTo>
                      <a:pt x="1208" y="139"/>
                    </a:lnTo>
                    <a:lnTo>
                      <a:pt x="1192" y="129"/>
                    </a:lnTo>
                    <a:lnTo>
                      <a:pt x="1179" y="120"/>
                    </a:lnTo>
                    <a:lnTo>
                      <a:pt x="1166" y="112"/>
                    </a:lnTo>
                    <a:lnTo>
                      <a:pt x="1151" y="105"/>
                    </a:lnTo>
                    <a:lnTo>
                      <a:pt x="1124" y="93"/>
                    </a:lnTo>
                    <a:lnTo>
                      <a:pt x="1097" y="86"/>
                    </a:lnTo>
                    <a:lnTo>
                      <a:pt x="1071" y="84"/>
                    </a:lnTo>
                    <a:lnTo>
                      <a:pt x="1018" y="95"/>
                    </a:lnTo>
                    <a:lnTo>
                      <a:pt x="991" y="108"/>
                    </a:lnTo>
                    <a:lnTo>
                      <a:pt x="978" y="116"/>
                    </a:lnTo>
                    <a:lnTo>
                      <a:pt x="964" y="124"/>
                    </a:lnTo>
                    <a:lnTo>
                      <a:pt x="951" y="133"/>
                    </a:lnTo>
                    <a:lnTo>
                      <a:pt x="936" y="141"/>
                    </a:lnTo>
                    <a:lnTo>
                      <a:pt x="922" y="148"/>
                    </a:lnTo>
                    <a:lnTo>
                      <a:pt x="907" y="158"/>
                    </a:lnTo>
                    <a:lnTo>
                      <a:pt x="894" y="165"/>
                    </a:lnTo>
                    <a:lnTo>
                      <a:pt x="879" y="171"/>
                    </a:lnTo>
                    <a:lnTo>
                      <a:pt x="848" y="182"/>
                    </a:lnTo>
                    <a:lnTo>
                      <a:pt x="814" y="190"/>
                    </a:lnTo>
                    <a:lnTo>
                      <a:pt x="778" y="190"/>
                    </a:lnTo>
                    <a:lnTo>
                      <a:pt x="704" y="171"/>
                    </a:lnTo>
                    <a:lnTo>
                      <a:pt x="685" y="163"/>
                    </a:lnTo>
                    <a:lnTo>
                      <a:pt x="668" y="154"/>
                    </a:lnTo>
                    <a:lnTo>
                      <a:pt x="649" y="146"/>
                    </a:lnTo>
                    <a:lnTo>
                      <a:pt x="632" y="137"/>
                    </a:lnTo>
                    <a:lnTo>
                      <a:pt x="615" y="127"/>
                    </a:lnTo>
                    <a:lnTo>
                      <a:pt x="597" y="118"/>
                    </a:lnTo>
                    <a:lnTo>
                      <a:pt x="580" y="110"/>
                    </a:lnTo>
                    <a:lnTo>
                      <a:pt x="565" y="103"/>
                    </a:lnTo>
                    <a:lnTo>
                      <a:pt x="535" y="91"/>
                    </a:lnTo>
                    <a:lnTo>
                      <a:pt x="510" y="87"/>
                    </a:lnTo>
                    <a:lnTo>
                      <a:pt x="485" y="93"/>
                    </a:lnTo>
                    <a:lnTo>
                      <a:pt x="461" y="105"/>
                    </a:lnTo>
                    <a:lnTo>
                      <a:pt x="449" y="112"/>
                    </a:lnTo>
                    <a:lnTo>
                      <a:pt x="438" y="122"/>
                    </a:lnTo>
                    <a:lnTo>
                      <a:pt x="424" y="131"/>
                    </a:lnTo>
                    <a:lnTo>
                      <a:pt x="411" y="143"/>
                    </a:lnTo>
                    <a:lnTo>
                      <a:pt x="396" y="154"/>
                    </a:lnTo>
                    <a:lnTo>
                      <a:pt x="381" y="163"/>
                    </a:lnTo>
                    <a:lnTo>
                      <a:pt x="365" y="173"/>
                    </a:lnTo>
                    <a:lnTo>
                      <a:pt x="348" y="182"/>
                    </a:lnTo>
                    <a:lnTo>
                      <a:pt x="329" y="190"/>
                    </a:lnTo>
                    <a:lnTo>
                      <a:pt x="310" y="198"/>
                    </a:lnTo>
                    <a:lnTo>
                      <a:pt x="267" y="205"/>
                    </a:lnTo>
                    <a:lnTo>
                      <a:pt x="219" y="203"/>
                    </a:lnTo>
                    <a:lnTo>
                      <a:pt x="173" y="192"/>
                    </a:lnTo>
                    <a:lnTo>
                      <a:pt x="151" y="184"/>
                    </a:lnTo>
                    <a:lnTo>
                      <a:pt x="130" y="173"/>
                    </a:lnTo>
                    <a:lnTo>
                      <a:pt x="109" y="163"/>
                    </a:lnTo>
                    <a:lnTo>
                      <a:pt x="90" y="150"/>
                    </a:lnTo>
                    <a:lnTo>
                      <a:pt x="73" y="139"/>
                    </a:lnTo>
                    <a:lnTo>
                      <a:pt x="56" y="127"/>
                    </a:lnTo>
                    <a:lnTo>
                      <a:pt x="42" y="118"/>
                    </a:lnTo>
                    <a:lnTo>
                      <a:pt x="31" y="108"/>
                    </a:lnTo>
                    <a:lnTo>
                      <a:pt x="14" y="93"/>
                    </a:lnTo>
                    <a:lnTo>
                      <a:pt x="8" y="87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1" name="Freeform 2909"/>
              <p:cNvSpPr>
                <a:spLocks/>
              </p:cNvSpPr>
              <p:nvPr/>
            </p:nvSpPr>
            <p:spPr bwMode="auto">
              <a:xfrm>
                <a:off x="6244" y="163"/>
                <a:ext cx="75" cy="9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0" y="169"/>
                  </a:cxn>
                  <a:cxn ang="0">
                    <a:pos x="17" y="187"/>
                  </a:cxn>
                  <a:cxn ang="0">
                    <a:pos x="148" y="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48" h="187">
                    <a:moveTo>
                      <a:pt x="120" y="0"/>
                    </a:moveTo>
                    <a:lnTo>
                      <a:pt x="0" y="169"/>
                    </a:lnTo>
                    <a:lnTo>
                      <a:pt x="17" y="187"/>
                    </a:lnTo>
                    <a:lnTo>
                      <a:pt x="148" y="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2" name="Freeform 2910"/>
              <p:cNvSpPr>
                <a:spLocks/>
              </p:cNvSpPr>
              <p:nvPr/>
            </p:nvSpPr>
            <p:spPr bwMode="auto">
              <a:xfrm>
                <a:off x="6274" y="166"/>
                <a:ext cx="89" cy="1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205"/>
                  </a:cxn>
                  <a:cxn ang="0">
                    <a:pos x="25" y="226"/>
                  </a:cxn>
                  <a:cxn ang="0">
                    <a:pos x="179" y="6"/>
                  </a:cxn>
                  <a:cxn ang="0">
                    <a:pos x="150" y="0"/>
                  </a:cxn>
                  <a:cxn ang="0">
                    <a:pos x="150" y="0"/>
                  </a:cxn>
                </a:cxnLst>
                <a:rect l="0" t="0" r="r" b="b"/>
                <a:pathLst>
                  <a:path w="179" h="226">
                    <a:moveTo>
                      <a:pt x="150" y="0"/>
                    </a:moveTo>
                    <a:lnTo>
                      <a:pt x="0" y="205"/>
                    </a:lnTo>
                    <a:lnTo>
                      <a:pt x="25" y="226"/>
                    </a:lnTo>
                    <a:lnTo>
                      <a:pt x="17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3" name="Freeform 2911"/>
              <p:cNvSpPr>
                <a:spLocks/>
              </p:cNvSpPr>
              <p:nvPr/>
            </p:nvSpPr>
            <p:spPr bwMode="auto">
              <a:xfrm>
                <a:off x="6316" y="175"/>
                <a:ext cx="93" cy="11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21"/>
                  </a:cxn>
                  <a:cxn ang="0">
                    <a:pos x="25" y="240"/>
                  </a:cxn>
                  <a:cxn ang="0">
                    <a:pos x="187" y="4"/>
                  </a:cxn>
                  <a:cxn ang="0">
                    <a:pos x="154" y="0"/>
                  </a:cxn>
                  <a:cxn ang="0">
                    <a:pos x="154" y="0"/>
                  </a:cxn>
                </a:cxnLst>
                <a:rect l="0" t="0" r="r" b="b"/>
                <a:pathLst>
                  <a:path w="187" h="240">
                    <a:moveTo>
                      <a:pt x="154" y="0"/>
                    </a:moveTo>
                    <a:lnTo>
                      <a:pt x="0" y="221"/>
                    </a:lnTo>
                    <a:lnTo>
                      <a:pt x="25" y="240"/>
                    </a:lnTo>
                    <a:lnTo>
                      <a:pt x="187" y="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4" name="Freeform 2912"/>
              <p:cNvSpPr>
                <a:spLocks/>
              </p:cNvSpPr>
              <p:nvPr/>
            </p:nvSpPr>
            <p:spPr bwMode="auto">
              <a:xfrm>
                <a:off x="6240" y="195"/>
                <a:ext cx="62" cy="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6" y="139"/>
                  </a:cxn>
                  <a:cxn ang="0">
                    <a:pos x="109" y="152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26" h="152">
                    <a:moveTo>
                      <a:pt x="16" y="0"/>
                    </a:moveTo>
                    <a:lnTo>
                      <a:pt x="126" y="139"/>
                    </a:lnTo>
                    <a:lnTo>
                      <a:pt x="109" y="152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5" name="Freeform 2913"/>
              <p:cNvSpPr>
                <a:spLocks/>
              </p:cNvSpPr>
              <p:nvPr/>
            </p:nvSpPr>
            <p:spPr bwMode="auto">
              <a:xfrm>
                <a:off x="6265" y="161"/>
                <a:ext cx="110" cy="12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201" y="244"/>
                  </a:cxn>
                  <a:cxn ang="0">
                    <a:pos x="218" y="2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18" h="244">
                    <a:moveTo>
                      <a:pt x="11" y="0"/>
                    </a:moveTo>
                    <a:lnTo>
                      <a:pt x="0" y="21"/>
                    </a:lnTo>
                    <a:lnTo>
                      <a:pt x="201" y="244"/>
                    </a:lnTo>
                    <a:lnTo>
                      <a:pt x="218" y="2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6" name="Freeform 2914"/>
              <p:cNvSpPr>
                <a:spLocks/>
              </p:cNvSpPr>
              <p:nvPr/>
            </p:nvSpPr>
            <p:spPr bwMode="auto">
              <a:xfrm>
                <a:off x="6321" y="164"/>
                <a:ext cx="88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4" y="183"/>
                  </a:cxn>
                  <a:cxn ang="0">
                    <a:pos x="175" y="16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5" h="183">
                    <a:moveTo>
                      <a:pt x="0" y="6"/>
                    </a:moveTo>
                    <a:lnTo>
                      <a:pt x="154" y="183"/>
                    </a:lnTo>
                    <a:lnTo>
                      <a:pt x="175" y="16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7" name="Freeform 2915"/>
              <p:cNvSpPr>
                <a:spLocks/>
              </p:cNvSpPr>
              <p:nvPr/>
            </p:nvSpPr>
            <p:spPr bwMode="auto">
              <a:xfrm>
                <a:off x="6381" y="161"/>
                <a:ext cx="69" cy="7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2" y="149"/>
                  </a:cxn>
                  <a:cxn ang="0">
                    <a:pos x="137" y="141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37" h="149">
                    <a:moveTo>
                      <a:pt x="0" y="4"/>
                    </a:moveTo>
                    <a:lnTo>
                      <a:pt x="112" y="149"/>
                    </a:lnTo>
                    <a:lnTo>
                      <a:pt x="137" y="141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8" name="Freeform 2916"/>
              <p:cNvSpPr>
                <a:spLocks/>
              </p:cNvSpPr>
              <p:nvPr/>
            </p:nvSpPr>
            <p:spPr bwMode="auto">
              <a:xfrm>
                <a:off x="6387" y="164"/>
                <a:ext cx="68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94"/>
                  </a:cxn>
                  <a:cxn ang="0">
                    <a:pos x="13" y="207"/>
                  </a:cxn>
                  <a:cxn ang="0">
                    <a:pos x="137" y="6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7" h="207">
                    <a:moveTo>
                      <a:pt x="114" y="0"/>
                    </a:moveTo>
                    <a:lnTo>
                      <a:pt x="0" y="194"/>
                    </a:lnTo>
                    <a:lnTo>
                      <a:pt x="13" y="207"/>
                    </a:lnTo>
                    <a:lnTo>
                      <a:pt x="137" y="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09" name="Freeform 2917"/>
              <p:cNvSpPr>
                <a:spLocks/>
              </p:cNvSpPr>
              <p:nvPr/>
            </p:nvSpPr>
            <p:spPr bwMode="auto">
              <a:xfrm>
                <a:off x="6435" y="158"/>
                <a:ext cx="52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46"/>
                  </a:cxn>
                  <a:cxn ang="0">
                    <a:pos x="105" y="146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5" h="146">
                    <a:moveTo>
                      <a:pt x="0" y="5"/>
                    </a:moveTo>
                    <a:lnTo>
                      <a:pt x="84" y="146"/>
                    </a:lnTo>
                    <a:lnTo>
                      <a:pt x="105" y="14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0" name="Freeform 2918"/>
              <p:cNvSpPr>
                <a:spLocks/>
              </p:cNvSpPr>
              <p:nvPr/>
            </p:nvSpPr>
            <p:spPr bwMode="auto">
              <a:xfrm>
                <a:off x="6451" y="166"/>
                <a:ext cx="50" cy="7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33"/>
                  </a:cxn>
                  <a:cxn ang="0">
                    <a:pos x="18" y="144"/>
                  </a:cxn>
                  <a:cxn ang="0">
                    <a:pos x="101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01" h="144">
                    <a:moveTo>
                      <a:pt x="78" y="0"/>
                    </a:moveTo>
                    <a:lnTo>
                      <a:pt x="0" y="133"/>
                    </a:lnTo>
                    <a:lnTo>
                      <a:pt x="18" y="144"/>
                    </a:lnTo>
                    <a:lnTo>
                      <a:pt x="101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1" name="Freeform 2919"/>
              <p:cNvSpPr>
                <a:spLocks/>
              </p:cNvSpPr>
              <p:nvPr/>
            </p:nvSpPr>
            <p:spPr bwMode="auto">
              <a:xfrm>
                <a:off x="6489" y="166"/>
                <a:ext cx="61" cy="78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48"/>
                  </a:cxn>
                  <a:cxn ang="0">
                    <a:pos x="19" y="156"/>
                  </a:cxn>
                  <a:cxn ang="0">
                    <a:pos x="122" y="6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22" h="156">
                    <a:moveTo>
                      <a:pt x="96" y="0"/>
                    </a:moveTo>
                    <a:lnTo>
                      <a:pt x="0" y="148"/>
                    </a:lnTo>
                    <a:lnTo>
                      <a:pt x="19" y="156"/>
                    </a:lnTo>
                    <a:lnTo>
                      <a:pt x="12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2" name="Freeform 2920"/>
              <p:cNvSpPr>
                <a:spLocks/>
              </p:cNvSpPr>
              <p:nvPr/>
            </p:nvSpPr>
            <p:spPr bwMode="auto">
              <a:xfrm>
                <a:off x="6531" y="166"/>
                <a:ext cx="69" cy="9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84"/>
                  </a:cxn>
                  <a:cxn ang="0">
                    <a:pos x="13" y="194"/>
                  </a:cxn>
                  <a:cxn ang="0">
                    <a:pos x="139" y="8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39" h="194">
                    <a:moveTo>
                      <a:pt x="116" y="0"/>
                    </a:moveTo>
                    <a:lnTo>
                      <a:pt x="0" y="184"/>
                    </a:lnTo>
                    <a:lnTo>
                      <a:pt x="13" y="194"/>
                    </a:lnTo>
                    <a:lnTo>
                      <a:pt x="139" y="8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3" name="Freeform 2921"/>
              <p:cNvSpPr>
                <a:spLocks/>
              </p:cNvSpPr>
              <p:nvPr/>
            </p:nvSpPr>
            <p:spPr bwMode="auto">
              <a:xfrm>
                <a:off x="6562" y="169"/>
                <a:ext cx="82" cy="111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209"/>
                  </a:cxn>
                  <a:cxn ang="0">
                    <a:pos x="23" y="222"/>
                  </a:cxn>
                  <a:cxn ang="0">
                    <a:pos x="163" y="7"/>
                  </a:cxn>
                  <a:cxn ang="0">
                    <a:pos x="141" y="0"/>
                  </a:cxn>
                  <a:cxn ang="0">
                    <a:pos x="141" y="0"/>
                  </a:cxn>
                </a:cxnLst>
                <a:rect l="0" t="0" r="r" b="b"/>
                <a:pathLst>
                  <a:path w="163" h="222">
                    <a:moveTo>
                      <a:pt x="141" y="0"/>
                    </a:moveTo>
                    <a:lnTo>
                      <a:pt x="0" y="209"/>
                    </a:lnTo>
                    <a:lnTo>
                      <a:pt x="23" y="222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4" name="Freeform 2922"/>
              <p:cNvSpPr>
                <a:spLocks/>
              </p:cNvSpPr>
              <p:nvPr/>
            </p:nvSpPr>
            <p:spPr bwMode="auto">
              <a:xfrm>
                <a:off x="6606" y="172"/>
                <a:ext cx="87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232"/>
                  </a:cxn>
                  <a:cxn ang="0">
                    <a:pos x="17" y="242"/>
                  </a:cxn>
                  <a:cxn ang="0">
                    <a:pos x="175" y="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75" h="242">
                    <a:moveTo>
                      <a:pt x="156" y="0"/>
                    </a:moveTo>
                    <a:lnTo>
                      <a:pt x="0" y="232"/>
                    </a:lnTo>
                    <a:lnTo>
                      <a:pt x="17" y="242"/>
                    </a:lnTo>
                    <a:lnTo>
                      <a:pt x="175" y="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5" name="Freeform 2923"/>
              <p:cNvSpPr>
                <a:spLocks/>
              </p:cNvSpPr>
              <p:nvPr/>
            </p:nvSpPr>
            <p:spPr bwMode="auto">
              <a:xfrm>
                <a:off x="6489" y="164"/>
                <a:ext cx="43" cy="8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" y="171"/>
                  </a:cxn>
                  <a:cxn ang="0">
                    <a:pos x="86" y="16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6" h="171">
                    <a:moveTo>
                      <a:pt x="0" y="6"/>
                    </a:moveTo>
                    <a:lnTo>
                      <a:pt x="71" y="171"/>
                    </a:lnTo>
                    <a:lnTo>
                      <a:pt x="86" y="160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6" name="Freeform 2924"/>
              <p:cNvSpPr>
                <a:spLocks/>
              </p:cNvSpPr>
              <p:nvPr/>
            </p:nvSpPr>
            <p:spPr bwMode="auto">
              <a:xfrm>
                <a:off x="6525" y="161"/>
                <a:ext cx="45" cy="1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8" y="200"/>
                  </a:cxn>
                  <a:cxn ang="0">
                    <a:pos x="91" y="194"/>
                  </a:cxn>
                  <a:cxn ang="0">
                    <a:pos x="1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00">
                    <a:moveTo>
                      <a:pt x="0" y="10"/>
                    </a:moveTo>
                    <a:lnTo>
                      <a:pt x="78" y="200"/>
                    </a:lnTo>
                    <a:lnTo>
                      <a:pt x="91" y="194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7" name="Freeform 2925"/>
              <p:cNvSpPr>
                <a:spLocks/>
              </p:cNvSpPr>
              <p:nvPr/>
            </p:nvSpPr>
            <p:spPr bwMode="auto">
              <a:xfrm>
                <a:off x="6562" y="160"/>
                <a:ext cx="59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249"/>
                  </a:cxn>
                  <a:cxn ang="0">
                    <a:pos x="118" y="249"/>
                  </a:cxn>
                  <a:cxn ang="0">
                    <a:pos x="26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49">
                    <a:moveTo>
                      <a:pt x="0" y="0"/>
                    </a:moveTo>
                    <a:lnTo>
                      <a:pt x="101" y="249"/>
                    </a:lnTo>
                    <a:lnTo>
                      <a:pt x="118" y="249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8" name="Freeform 2926"/>
              <p:cNvSpPr>
                <a:spLocks/>
              </p:cNvSpPr>
              <p:nvPr/>
            </p:nvSpPr>
            <p:spPr bwMode="auto">
              <a:xfrm>
                <a:off x="6606" y="164"/>
                <a:ext cx="61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230"/>
                  </a:cxn>
                  <a:cxn ang="0">
                    <a:pos x="124" y="22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30">
                    <a:moveTo>
                      <a:pt x="0" y="0"/>
                    </a:moveTo>
                    <a:lnTo>
                      <a:pt x="103" y="230"/>
                    </a:lnTo>
                    <a:lnTo>
                      <a:pt x="124" y="22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19" name="Freeform 2927"/>
              <p:cNvSpPr>
                <a:spLocks/>
              </p:cNvSpPr>
              <p:nvPr/>
            </p:nvSpPr>
            <p:spPr bwMode="auto">
              <a:xfrm>
                <a:off x="6654" y="161"/>
                <a:ext cx="51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4" y="194"/>
                  </a:cxn>
                  <a:cxn ang="0">
                    <a:pos x="103" y="189"/>
                  </a:cxn>
                  <a:cxn ang="0">
                    <a:pos x="17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3" h="194">
                    <a:moveTo>
                      <a:pt x="0" y="10"/>
                    </a:moveTo>
                    <a:lnTo>
                      <a:pt x="84" y="194"/>
                    </a:lnTo>
                    <a:lnTo>
                      <a:pt x="103" y="189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0" name="Freeform 2928"/>
              <p:cNvSpPr>
                <a:spLocks/>
              </p:cNvSpPr>
              <p:nvPr/>
            </p:nvSpPr>
            <p:spPr bwMode="auto">
              <a:xfrm>
                <a:off x="6668" y="164"/>
                <a:ext cx="72" cy="10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98"/>
                  </a:cxn>
                  <a:cxn ang="0">
                    <a:pos x="17" y="213"/>
                  </a:cxn>
                  <a:cxn ang="0">
                    <a:pos x="142" y="6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42" h="213">
                    <a:moveTo>
                      <a:pt x="118" y="0"/>
                    </a:moveTo>
                    <a:lnTo>
                      <a:pt x="0" y="198"/>
                    </a:lnTo>
                    <a:lnTo>
                      <a:pt x="17" y="213"/>
                    </a:lnTo>
                    <a:lnTo>
                      <a:pt x="142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1" name="Freeform 2929"/>
              <p:cNvSpPr>
                <a:spLocks/>
              </p:cNvSpPr>
              <p:nvPr/>
            </p:nvSpPr>
            <p:spPr bwMode="auto">
              <a:xfrm>
                <a:off x="6729" y="164"/>
                <a:ext cx="63" cy="8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66"/>
                  </a:cxn>
                  <a:cxn ang="0">
                    <a:pos x="27" y="171"/>
                  </a:cxn>
                  <a:cxn ang="0">
                    <a:pos x="126" y="4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126" h="171">
                    <a:moveTo>
                      <a:pt x="99" y="0"/>
                    </a:moveTo>
                    <a:lnTo>
                      <a:pt x="0" y="166"/>
                    </a:lnTo>
                    <a:lnTo>
                      <a:pt x="27" y="171"/>
                    </a:lnTo>
                    <a:lnTo>
                      <a:pt x="126" y="4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2" name="Freeform 2930"/>
              <p:cNvSpPr>
                <a:spLocks/>
              </p:cNvSpPr>
              <p:nvPr/>
            </p:nvSpPr>
            <p:spPr bwMode="auto">
              <a:xfrm>
                <a:off x="6693" y="158"/>
                <a:ext cx="48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8" y="178"/>
                  </a:cxn>
                  <a:cxn ang="0">
                    <a:pos x="95" y="169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5" h="178">
                    <a:moveTo>
                      <a:pt x="0" y="5"/>
                    </a:moveTo>
                    <a:lnTo>
                      <a:pt x="78" y="178"/>
                    </a:lnTo>
                    <a:lnTo>
                      <a:pt x="95" y="169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3" name="Freeform 2931"/>
              <p:cNvSpPr>
                <a:spLocks/>
              </p:cNvSpPr>
              <p:nvPr/>
            </p:nvSpPr>
            <p:spPr bwMode="auto">
              <a:xfrm>
                <a:off x="6735" y="160"/>
                <a:ext cx="48" cy="7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6" y="155"/>
                  </a:cxn>
                  <a:cxn ang="0">
                    <a:pos x="97" y="153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7" h="155">
                    <a:moveTo>
                      <a:pt x="0" y="5"/>
                    </a:moveTo>
                    <a:lnTo>
                      <a:pt x="76" y="155"/>
                    </a:lnTo>
                    <a:lnTo>
                      <a:pt x="97" y="15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4" name="Freeform 2932"/>
              <p:cNvSpPr>
                <a:spLocks/>
              </p:cNvSpPr>
              <p:nvPr/>
            </p:nvSpPr>
            <p:spPr bwMode="auto">
              <a:xfrm>
                <a:off x="6770" y="157"/>
                <a:ext cx="58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0" y="173"/>
                  </a:cxn>
                  <a:cxn ang="0">
                    <a:pos x="116" y="171"/>
                  </a:cxn>
                  <a:cxn ang="0">
                    <a:pos x="2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6" h="173">
                    <a:moveTo>
                      <a:pt x="0" y="7"/>
                    </a:moveTo>
                    <a:lnTo>
                      <a:pt x="90" y="173"/>
                    </a:lnTo>
                    <a:lnTo>
                      <a:pt x="116" y="171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5" name="Freeform 2933"/>
              <p:cNvSpPr>
                <a:spLocks/>
              </p:cNvSpPr>
              <p:nvPr/>
            </p:nvSpPr>
            <p:spPr bwMode="auto">
              <a:xfrm>
                <a:off x="6784" y="164"/>
                <a:ext cx="59" cy="8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50"/>
                  </a:cxn>
                  <a:cxn ang="0">
                    <a:pos x="24" y="160"/>
                  </a:cxn>
                  <a:cxn ang="0">
                    <a:pos x="118" y="6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18" h="160">
                    <a:moveTo>
                      <a:pt x="95" y="0"/>
                    </a:moveTo>
                    <a:lnTo>
                      <a:pt x="0" y="150"/>
                    </a:lnTo>
                    <a:lnTo>
                      <a:pt x="24" y="160"/>
                    </a:lnTo>
                    <a:lnTo>
                      <a:pt x="118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6" name="Freeform 2934"/>
              <p:cNvSpPr>
                <a:spLocks/>
              </p:cNvSpPr>
              <p:nvPr/>
            </p:nvSpPr>
            <p:spPr bwMode="auto">
              <a:xfrm>
                <a:off x="6821" y="158"/>
                <a:ext cx="60" cy="1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1" y="216"/>
                  </a:cxn>
                  <a:cxn ang="0">
                    <a:pos x="120" y="211"/>
                  </a:cxn>
                  <a:cxn ang="0">
                    <a:pos x="2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0" h="216">
                    <a:moveTo>
                      <a:pt x="0" y="5"/>
                    </a:moveTo>
                    <a:lnTo>
                      <a:pt x="101" y="216"/>
                    </a:lnTo>
                    <a:lnTo>
                      <a:pt x="120" y="2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7" name="Freeform 2935"/>
              <p:cNvSpPr>
                <a:spLocks/>
              </p:cNvSpPr>
              <p:nvPr/>
            </p:nvSpPr>
            <p:spPr bwMode="auto">
              <a:xfrm>
                <a:off x="6873" y="160"/>
                <a:ext cx="62" cy="1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6" y="254"/>
                  </a:cxn>
                  <a:cxn ang="0">
                    <a:pos x="123" y="247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23" h="254">
                    <a:moveTo>
                      <a:pt x="0" y="1"/>
                    </a:moveTo>
                    <a:lnTo>
                      <a:pt x="106" y="254"/>
                    </a:lnTo>
                    <a:lnTo>
                      <a:pt x="123" y="247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8" name="Freeform 2936"/>
              <p:cNvSpPr>
                <a:spLocks/>
              </p:cNvSpPr>
              <p:nvPr/>
            </p:nvSpPr>
            <p:spPr bwMode="auto">
              <a:xfrm>
                <a:off x="6915" y="160"/>
                <a:ext cx="56" cy="1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3" y="233"/>
                  </a:cxn>
                  <a:cxn ang="0">
                    <a:pos x="112" y="2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2" h="233">
                    <a:moveTo>
                      <a:pt x="0" y="3"/>
                    </a:moveTo>
                    <a:lnTo>
                      <a:pt x="93" y="233"/>
                    </a:lnTo>
                    <a:lnTo>
                      <a:pt x="112" y="218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29" name="Freeform 2937"/>
              <p:cNvSpPr>
                <a:spLocks/>
              </p:cNvSpPr>
              <p:nvPr/>
            </p:nvSpPr>
            <p:spPr bwMode="auto">
              <a:xfrm>
                <a:off x="6963" y="158"/>
                <a:ext cx="46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188"/>
                  </a:cxn>
                  <a:cxn ang="0">
                    <a:pos x="91" y="171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1" h="188">
                    <a:moveTo>
                      <a:pt x="0" y="2"/>
                    </a:moveTo>
                    <a:lnTo>
                      <a:pt x="70" y="188"/>
                    </a:lnTo>
                    <a:lnTo>
                      <a:pt x="91" y="171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0" name="Freeform 2938"/>
              <p:cNvSpPr>
                <a:spLocks/>
              </p:cNvSpPr>
              <p:nvPr/>
            </p:nvSpPr>
            <p:spPr bwMode="auto">
              <a:xfrm>
                <a:off x="6836" y="174"/>
                <a:ext cx="60" cy="8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154"/>
                  </a:cxn>
                  <a:cxn ang="0">
                    <a:pos x="16" y="166"/>
                  </a:cxn>
                  <a:cxn ang="0">
                    <a:pos x="120" y="8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0" h="166">
                    <a:moveTo>
                      <a:pt x="97" y="0"/>
                    </a:moveTo>
                    <a:lnTo>
                      <a:pt x="0" y="154"/>
                    </a:lnTo>
                    <a:lnTo>
                      <a:pt x="16" y="166"/>
                    </a:lnTo>
                    <a:lnTo>
                      <a:pt x="120" y="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1" name="Freeform 2939"/>
              <p:cNvSpPr>
                <a:spLocks/>
              </p:cNvSpPr>
              <p:nvPr/>
            </p:nvSpPr>
            <p:spPr bwMode="auto">
              <a:xfrm>
                <a:off x="6884" y="165"/>
                <a:ext cx="57" cy="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73"/>
                  </a:cxn>
                  <a:cxn ang="0">
                    <a:pos x="17" y="181"/>
                  </a:cxn>
                  <a:cxn ang="0">
                    <a:pos x="114" y="15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81">
                    <a:moveTo>
                      <a:pt x="101" y="0"/>
                    </a:moveTo>
                    <a:lnTo>
                      <a:pt x="0" y="173"/>
                    </a:lnTo>
                    <a:lnTo>
                      <a:pt x="17" y="181"/>
                    </a:lnTo>
                    <a:lnTo>
                      <a:pt x="114" y="15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2" name="Freeform 2940"/>
              <p:cNvSpPr>
                <a:spLocks/>
              </p:cNvSpPr>
              <p:nvPr/>
            </p:nvSpPr>
            <p:spPr bwMode="auto">
              <a:xfrm>
                <a:off x="6913" y="170"/>
                <a:ext cx="65" cy="10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205"/>
                  </a:cxn>
                  <a:cxn ang="0">
                    <a:pos x="16" y="216"/>
                  </a:cxn>
                  <a:cxn ang="0">
                    <a:pos x="132" y="17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32" h="216">
                    <a:moveTo>
                      <a:pt x="118" y="0"/>
                    </a:moveTo>
                    <a:lnTo>
                      <a:pt x="0" y="205"/>
                    </a:lnTo>
                    <a:lnTo>
                      <a:pt x="16" y="216"/>
                    </a:lnTo>
                    <a:lnTo>
                      <a:pt x="132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3" name="Freeform 2941"/>
              <p:cNvSpPr>
                <a:spLocks/>
              </p:cNvSpPr>
              <p:nvPr/>
            </p:nvSpPr>
            <p:spPr bwMode="auto">
              <a:xfrm>
                <a:off x="7010" y="161"/>
                <a:ext cx="3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39"/>
                  </a:cxn>
                  <a:cxn ang="0">
                    <a:pos x="73" y="13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139">
                    <a:moveTo>
                      <a:pt x="0" y="0"/>
                    </a:moveTo>
                    <a:lnTo>
                      <a:pt x="57" y="139"/>
                    </a:lnTo>
                    <a:lnTo>
                      <a:pt x="73" y="13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4" name="Freeform 2942"/>
              <p:cNvSpPr>
                <a:spLocks/>
              </p:cNvSpPr>
              <p:nvPr/>
            </p:nvSpPr>
            <p:spPr bwMode="auto">
              <a:xfrm>
                <a:off x="7048" y="156"/>
                <a:ext cx="30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" y="127"/>
                  </a:cxn>
                  <a:cxn ang="0">
                    <a:pos x="61" y="127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1" h="127">
                    <a:moveTo>
                      <a:pt x="0" y="4"/>
                    </a:moveTo>
                    <a:lnTo>
                      <a:pt x="44" y="127"/>
                    </a:lnTo>
                    <a:lnTo>
                      <a:pt x="61" y="127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5" name="Freeform 2943"/>
              <p:cNvSpPr>
                <a:spLocks/>
              </p:cNvSpPr>
              <p:nvPr/>
            </p:nvSpPr>
            <p:spPr bwMode="auto">
              <a:xfrm>
                <a:off x="7091" y="156"/>
                <a:ext cx="31" cy="7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0" y="141"/>
                  </a:cxn>
                  <a:cxn ang="0">
                    <a:pos x="61" y="142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1" h="142">
                    <a:moveTo>
                      <a:pt x="0" y="2"/>
                    </a:moveTo>
                    <a:lnTo>
                      <a:pt x="40" y="141"/>
                    </a:lnTo>
                    <a:lnTo>
                      <a:pt x="61" y="14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6" name="Freeform 2944"/>
              <p:cNvSpPr>
                <a:spLocks/>
              </p:cNvSpPr>
              <p:nvPr/>
            </p:nvSpPr>
            <p:spPr bwMode="auto">
              <a:xfrm>
                <a:off x="6974" y="159"/>
                <a:ext cx="58" cy="1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90"/>
                  </a:cxn>
                  <a:cxn ang="0">
                    <a:pos x="13" y="201"/>
                  </a:cxn>
                  <a:cxn ang="0">
                    <a:pos x="118" y="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8" h="201">
                    <a:moveTo>
                      <a:pt x="101" y="0"/>
                    </a:moveTo>
                    <a:lnTo>
                      <a:pt x="0" y="190"/>
                    </a:lnTo>
                    <a:lnTo>
                      <a:pt x="13" y="201"/>
                    </a:lnTo>
                    <a:lnTo>
                      <a:pt x="118" y="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7" name="Freeform 2945"/>
              <p:cNvSpPr>
                <a:spLocks/>
              </p:cNvSpPr>
              <p:nvPr/>
            </p:nvSpPr>
            <p:spPr bwMode="auto">
              <a:xfrm>
                <a:off x="7025" y="159"/>
                <a:ext cx="46" cy="7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42"/>
                  </a:cxn>
                  <a:cxn ang="0">
                    <a:pos x="13" y="155"/>
                  </a:cxn>
                  <a:cxn ang="0">
                    <a:pos x="93" y="9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93" h="155">
                    <a:moveTo>
                      <a:pt x="81" y="0"/>
                    </a:moveTo>
                    <a:lnTo>
                      <a:pt x="0" y="142"/>
                    </a:lnTo>
                    <a:lnTo>
                      <a:pt x="13" y="155"/>
                    </a:lnTo>
                    <a:lnTo>
                      <a:pt x="93" y="9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8" name="Freeform 2946"/>
              <p:cNvSpPr>
                <a:spLocks/>
              </p:cNvSpPr>
              <p:nvPr/>
            </p:nvSpPr>
            <p:spPr bwMode="auto">
              <a:xfrm>
                <a:off x="7079" y="160"/>
                <a:ext cx="44" cy="6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7"/>
                  </a:cxn>
                  <a:cxn ang="0">
                    <a:pos x="17" y="127"/>
                  </a:cxn>
                  <a:cxn ang="0">
                    <a:pos x="87" y="5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87" h="127">
                    <a:moveTo>
                      <a:pt x="68" y="0"/>
                    </a:moveTo>
                    <a:lnTo>
                      <a:pt x="0" y="117"/>
                    </a:lnTo>
                    <a:lnTo>
                      <a:pt x="17" y="127"/>
                    </a:lnTo>
                    <a:lnTo>
                      <a:pt x="87" y="5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39" name="Freeform 2947"/>
              <p:cNvSpPr>
                <a:spLocks/>
              </p:cNvSpPr>
              <p:nvPr/>
            </p:nvSpPr>
            <p:spPr bwMode="auto">
              <a:xfrm>
                <a:off x="7125" y="154"/>
                <a:ext cx="35" cy="9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187"/>
                  </a:cxn>
                  <a:cxn ang="0">
                    <a:pos x="71" y="187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187">
                    <a:moveTo>
                      <a:pt x="0" y="6"/>
                    </a:moveTo>
                    <a:lnTo>
                      <a:pt x="52" y="187"/>
                    </a:lnTo>
                    <a:lnTo>
                      <a:pt x="71" y="18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0" name="Freeform 2948"/>
              <p:cNvSpPr>
                <a:spLocks/>
              </p:cNvSpPr>
              <p:nvPr/>
            </p:nvSpPr>
            <p:spPr bwMode="auto">
              <a:xfrm>
                <a:off x="7160" y="156"/>
                <a:ext cx="4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76"/>
                  </a:cxn>
                  <a:cxn ang="0">
                    <a:pos x="95" y="276"/>
                  </a:cxn>
                  <a:cxn ang="0">
                    <a:pos x="19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276">
                    <a:moveTo>
                      <a:pt x="0" y="0"/>
                    </a:moveTo>
                    <a:lnTo>
                      <a:pt x="78" y="276"/>
                    </a:lnTo>
                    <a:lnTo>
                      <a:pt x="95" y="276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1" name="Freeform 2949"/>
              <p:cNvSpPr>
                <a:spLocks/>
              </p:cNvSpPr>
              <p:nvPr/>
            </p:nvSpPr>
            <p:spPr bwMode="auto">
              <a:xfrm>
                <a:off x="7201" y="156"/>
                <a:ext cx="47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1" y="287"/>
                  </a:cxn>
                  <a:cxn ang="0">
                    <a:pos x="95" y="279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5" h="287">
                    <a:moveTo>
                      <a:pt x="0" y="4"/>
                    </a:moveTo>
                    <a:lnTo>
                      <a:pt x="71" y="287"/>
                    </a:lnTo>
                    <a:lnTo>
                      <a:pt x="95" y="27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2" name="Freeform 2950"/>
              <p:cNvSpPr>
                <a:spLocks/>
              </p:cNvSpPr>
              <p:nvPr/>
            </p:nvSpPr>
            <p:spPr bwMode="auto">
              <a:xfrm>
                <a:off x="7244" y="154"/>
                <a:ext cx="43" cy="13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8" y="266"/>
                  </a:cxn>
                  <a:cxn ang="0">
                    <a:pos x="85" y="259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5" h="266">
                    <a:moveTo>
                      <a:pt x="0" y="4"/>
                    </a:moveTo>
                    <a:lnTo>
                      <a:pt x="68" y="266"/>
                    </a:lnTo>
                    <a:lnTo>
                      <a:pt x="85" y="25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3" name="Freeform 2951"/>
              <p:cNvSpPr>
                <a:spLocks/>
              </p:cNvSpPr>
              <p:nvPr/>
            </p:nvSpPr>
            <p:spPr bwMode="auto">
              <a:xfrm>
                <a:off x="7118" y="157"/>
                <a:ext cx="51" cy="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2"/>
                  </a:cxn>
                  <a:cxn ang="0">
                    <a:pos x="15" y="150"/>
                  </a:cxn>
                  <a:cxn ang="0">
                    <a:pos x="103" y="7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03" h="150">
                    <a:moveTo>
                      <a:pt x="86" y="0"/>
                    </a:moveTo>
                    <a:lnTo>
                      <a:pt x="0" y="142"/>
                    </a:lnTo>
                    <a:lnTo>
                      <a:pt x="15" y="150"/>
                    </a:lnTo>
                    <a:lnTo>
                      <a:pt x="103" y="7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4" name="Freeform 2952"/>
              <p:cNvSpPr>
                <a:spLocks/>
              </p:cNvSpPr>
              <p:nvPr/>
            </p:nvSpPr>
            <p:spPr bwMode="auto">
              <a:xfrm>
                <a:off x="7155" y="158"/>
                <a:ext cx="49" cy="8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69"/>
                  </a:cxn>
                  <a:cxn ang="0">
                    <a:pos x="13" y="175"/>
                  </a:cxn>
                  <a:cxn ang="0">
                    <a:pos x="99" y="7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9" h="175">
                    <a:moveTo>
                      <a:pt x="82" y="0"/>
                    </a:moveTo>
                    <a:lnTo>
                      <a:pt x="0" y="169"/>
                    </a:lnTo>
                    <a:lnTo>
                      <a:pt x="13" y="175"/>
                    </a:lnTo>
                    <a:lnTo>
                      <a:pt x="99" y="7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5" name="Freeform 2953"/>
              <p:cNvSpPr>
                <a:spLocks/>
              </p:cNvSpPr>
              <p:nvPr/>
            </p:nvSpPr>
            <p:spPr bwMode="auto">
              <a:xfrm>
                <a:off x="7180" y="159"/>
                <a:ext cx="68" cy="11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22"/>
                  </a:cxn>
                  <a:cxn ang="0">
                    <a:pos x="11" y="235"/>
                  </a:cxn>
                  <a:cxn ang="0">
                    <a:pos x="136" y="13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6" h="235">
                    <a:moveTo>
                      <a:pt x="121" y="0"/>
                    </a:moveTo>
                    <a:lnTo>
                      <a:pt x="0" y="222"/>
                    </a:lnTo>
                    <a:lnTo>
                      <a:pt x="11" y="235"/>
                    </a:lnTo>
                    <a:lnTo>
                      <a:pt x="136" y="13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6" name="Freeform 2954"/>
              <p:cNvSpPr>
                <a:spLocks/>
              </p:cNvSpPr>
              <p:nvPr/>
            </p:nvSpPr>
            <p:spPr bwMode="auto">
              <a:xfrm>
                <a:off x="7217" y="158"/>
                <a:ext cx="76" cy="12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245"/>
                  </a:cxn>
                  <a:cxn ang="0">
                    <a:pos x="15" y="253"/>
                  </a:cxn>
                  <a:cxn ang="0">
                    <a:pos x="152" y="21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52" h="253">
                    <a:moveTo>
                      <a:pt x="140" y="0"/>
                    </a:moveTo>
                    <a:lnTo>
                      <a:pt x="0" y="245"/>
                    </a:lnTo>
                    <a:lnTo>
                      <a:pt x="15" y="253"/>
                    </a:lnTo>
                    <a:lnTo>
                      <a:pt x="152" y="21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71" name="Group 2955"/>
            <p:cNvGrpSpPr>
              <a:grpSpLocks/>
            </p:cNvGrpSpPr>
            <p:nvPr/>
          </p:nvGrpSpPr>
          <p:grpSpPr bwMode="auto">
            <a:xfrm flipH="1">
              <a:off x="216" y="295"/>
              <a:ext cx="1107" cy="201"/>
              <a:chOff x="6220" y="154"/>
              <a:chExt cx="1107" cy="201"/>
            </a:xfrm>
          </p:grpSpPr>
          <p:sp>
            <p:nvSpPr>
              <p:cNvPr id="36748" name="Freeform 2956"/>
              <p:cNvSpPr>
                <a:spLocks/>
              </p:cNvSpPr>
              <p:nvPr/>
            </p:nvSpPr>
            <p:spPr bwMode="auto">
              <a:xfrm>
                <a:off x="6220" y="232"/>
                <a:ext cx="1107" cy="12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101" y="114"/>
                  </a:cxn>
                  <a:cxn ang="0">
                    <a:pos x="185" y="156"/>
                  </a:cxn>
                  <a:cxn ang="0">
                    <a:pos x="326" y="146"/>
                  </a:cxn>
                  <a:cxn ang="0">
                    <a:pos x="388" y="101"/>
                  </a:cxn>
                  <a:cxn ang="0">
                    <a:pos x="447" y="59"/>
                  </a:cxn>
                  <a:cxn ang="0">
                    <a:pos x="548" y="49"/>
                  </a:cxn>
                  <a:cxn ang="0">
                    <a:pos x="626" y="87"/>
                  </a:cxn>
                  <a:cxn ang="0">
                    <a:pos x="692" y="125"/>
                  </a:cxn>
                  <a:cxn ang="0">
                    <a:pos x="786" y="156"/>
                  </a:cxn>
                  <a:cxn ang="0">
                    <a:pos x="907" y="118"/>
                  </a:cxn>
                  <a:cxn ang="0">
                    <a:pos x="991" y="68"/>
                  </a:cxn>
                  <a:cxn ang="0">
                    <a:pos x="1086" y="42"/>
                  </a:cxn>
                  <a:cxn ang="0">
                    <a:pos x="1244" y="89"/>
                  </a:cxn>
                  <a:cxn ang="0">
                    <a:pos x="1289" y="129"/>
                  </a:cxn>
                  <a:cxn ang="0">
                    <a:pos x="1343" y="160"/>
                  </a:cxn>
                  <a:cxn ang="0">
                    <a:pos x="1493" y="148"/>
                  </a:cxn>
                  <a:cxn ang="0">
                    <a:pos x="1556" y="103"/>
                  </a:cxn>
                  <a:cxn ang="0">
                    <a:pos x="1592" y="68"/>
                  </a:cxn>
                  <a:cxn ang="0">
                    <a:pos x="1628" y="34"/>
                  </a:cxn>
                  <a:cxn ang="0">
                    <a:pos x="1687" y="4"/>
                  </a:cxn>
                  <a:cxn ang="0">
                    <a:pos x="1801" y="30"/>
                  </a:cxn>
                  <a:cxn ang="0">
                    <a:pos x="1862" y="80"/>
                  </a:cxn>
                  <a:cxn ang="0">
                    <a:pos x="1902" y="131"/>
                  </a:cxn>
                  <a:cxn ang="0">
                    <a:pos x="1945" y="171"/>
                  </a:cxn>
                  <a:cxn ang="0">
                    <a:pos x="2048" y="179"/>
                  </a:cxn>
                  <a:cxn ang="0">
                    <a:pos x="2135" y="137"/>
                  </a:cxn>
                  <a:cxn ang="0">
                    <a:pos x="2191" y="97"/>
                  </a:cxn>
                  <a:cxn ang="0">
                    <a:pos x="2192" y="186"/>
                  </a:cxn>
                  <a:cxn ang="0">
                    <a:pos x="2137" y="217"/>
                  </a:cxn>
                  <a:cxn ang="0">
                    <a:pos x="2010" y="245"/>
                  </a:cxn>
                  <a:cxn ang="0">
                    <a:pos x="1888" y="203"/>
                  </a:cxn>
                  <a:cxn ang="0">
                    <a:pos x="1839" y="150"/>
                  </a:cxn>
                  <a:cxn ang="0">
                    <a:pos x="1797" y="99"/>
                  </a:cxn>
                  <a:cxn ang="0">
                    <a:pos x="1744" y="68"/>
                  </a:cxn>
                  <a:cxn ang="0">
                    <a:pos x="1651" y="99"/>
                  </a:cxn>
                  <a:cxn ang="0">
                    <a:pos x="1586" y="148"/>
                  </a:cxn>
                  <a:cxn ang="0">
                    <a:pos x="1514" y="192"/>
                  </a:cxn>
                  <a:cxn ang="0">
                    <a:pos x="1345" y="209"/>
                  </a:cxn>
                  <a:cxn ang="0">
                    <a:pos x="1238" y="160"/>
                  </a:cxn>
                  <a:cxn ang="0">
                    <a:pos x="1179" y="120"/>
                  </a:cxn>
                  <a:cxn ang="0">
                    <a:pos x="1097" y="86"/>
                  </a:cxn>
                  <a:cxn ang="0">
                    <a:pos x="978" y="116"/>
                  </a:cxn>
                  <a:cxn ang="0">
                    <a:pos x="922" y="148"/>
                  </a:cxn>
                  <a:cxn ang="0">
                    <a:pos x="848" y="182"/>
                  </a:cxn>
                  <a:cxn ang="0">
                    <a:pos x="685" y="163"/>
                  </a:cxn>
                  <a:cxn ang="0">
                    <a:pos x="615" y="127"/>
                  </a:cxn>
                  <a:cxn ang="0">
                    <a:pos x="535" y="91"/>
                  </a:cxn>
                  <a:cxn ang="0">
                    <a:pos x="449" y="112"/>
                  </a:cxn>
                  <a:cxn ang="0">
                    <a:pos x="396" y="154"/>
                  </a:cxn>
                  <a:cxn ang="0">
                    <a:pos x="329" y="190"/>
                  </a:cxn>
                  <a:cxn ang="0">
                    <a:pos x="173" y="192"/>
                  </a:cxn>
                  <a:cxn ang="0">
                    <a:pos x="90" y="150"/>
                  </a:cxn>
                  <a:cxn ang="0">
                    <a:pos x="31" y="108"/>
                  </a:cxn>
                  <a:cxn ang="0">
                    <a:pos x="0" y="30"/>
                  </a:cxn>
                </a:cxnLst>
                <a:rect l="0" t="0" r="r" b="b"/>
                <a:pathLst>
                  <a:path w="2215" h="245">
                    <a:moveTo>
                      <a:pt x="0" y="30"/>
                    </a:moveTo>
                    <a:lnTo>
                      <a:pt x="6" y="36"/>
                    </a:lnTo>
                    <a:lnTo>
                      <a:pt x="23" y="53"/>
                    </a:lnTo>
                    <a:lnTo>
                      <a:pt x="35" y="63"/>
                    </a:lnTo>
                    <a:lnTo>
                      <a:pt x="50" y="76"/>
                    </a:lnTo>
                    <a:lnTo>
                      <a:pt x="65" y="87"/>
                    </a:lnTo>
                    <a:lnTo>
                      <a:pt x="82" y="101"/>
                    </a:lnTo>
                    <a:lnTo>
                      <a:pt x="101" y="114"/>
                    </a:lnTo>
                    <a:lnTo>
                      <a:pt x="122" y="125"/>
                    </a:lnTo>
                    <a:lnTo>
                      <a:pt x="141" y="137"/>
                    </a:lnTo>
                    <a:lnTo>
                      <a:pt x="164" y="148"/>
                    </a:lnTo>
                    <a:lnTo>
                      <a:pt x="185" y="156"/>
                    </a:lnTo>
                    <a:lnTo>
                      <a:pt x="208" y="163"/>
                    </a:lnTo>
                    <a:lnTo>
                      <a:pt x="251" y="167"/>
                    </a:lnTo>
                    <a:lnTo>
                      <a:pt x="291" y="162"/>
                    </a:lnTo>
                    <a:lnTo>
                      <a:pt x="326" y="146"/>
                    </a:lnTo>
                    <a:lnTo>
                      <a:pt x="343" y="135"/>
                    </a:lnTo>
                    <a:lnTo>
                      <a:pt x="358" y="124"/>
                    </a:lnTo>
                    <a:lnTo>
                      <a:pt x="373" y="112"/>
                    </a:lnTo>
                    <a:lnTo>
                      <a:pt x="388" y="101"/>
                    </a:lnTo>
                    <a:lnTo>
                      <a:pt x="403" y="89"/>
                    </a:lnTo>
                    <a:lnTo>
                      <a:pt x="419" y="78"/>
                    </a:lnTo>
                    <a:lnTo>
                      <a:pt x="432" y="67"/>
                    </a:lnTo>
                    <a:lnTo>
                      <a:pt x="447" y="59"/>
                    </a:lnTo>
                    <a:lnTo>
                      <a:pt x="462" y="51"/>
                    </a:lnTo>
                    <a:lnTo>
                      <a:pt x="480" y="46"/>
                    </a:lnTo>
                    <a:lnTo>
                      <a:pt x="514" y="42"/>
                    </a:lnTo>
                    <a:lnTo>
                      <a:pt x="548" y="49"/>
                    </a:lnTo>
                    <a:lnTo>
                      <a:pt x="580" y="61"/>
                    </a:lnTo>
                    <a:lnTo>
                      <a:pt x="595" y="70"/>
                    </a:lnTo>
                    <a:lnTo>
                      <a:pt x="611" y="78"/>
                    </a:lnTo>
                    <a:lnTo>
                      <a:pt x="626" y="87"/>
                    </a:lnTo>
                    <a:lnTo>
                      <a:pt x="643" y="97"/>
                    </a:lnTo>
                    <a:lnTo>
                      <a:pt x="658" y="108"/>
                    </a:lnTo>
                    <a:lnTo>
                      <a:pt x="675" y="118"/>
                    </a:lnTo>
                    <a:lnTo>
                      <a:pt x="692" y="125"/>
                    </a:lnTo>
                    <a:lnTo>
                      <a:pt x="710" y="135"/>
                    </a:lnTo>
                    <a:lnTo>
                      <a:pt x="727" y="143"/>
                    </a:lnTo>
                    <a:lnTo>
                      <a:pt x="746" y="148"/>
                    </a:lnTo>
                    <a:lnTo>
                      <a:pt x="786" y="156"/>
                    </a:lnTo>
                    <a:lnTo>
                      <a:pt x="827" y="154"/>
                    </a:lnTo>
                    <a:lnTo>
                      <a:pt x="867" y="139"/>
                    </a:lnTo>
                    <a:lnTo>
                      <a:pt x="888" y="129"/>
                    </a:lnTo>
                    <a:lnTo>
                      <a:pt x="907" y="118"/>
                    </a:lnTo>
                    <a:lnTo>
                      <a:pt x="928" y="105"/>
                    </a:lnTo>
                    <a:lnTo>
                      <a:pt x="947" y="93"/>
                    </a:lnTo>
                    <a:lnTo>
                      <a:pt x="968" y="80"/>
                    </a:lnTo>
                    <a:lnTo>
                      <a:pt x="991" y="68"/>
                    </a:lnTo>
                    <a:lnTo>
                      <a:pt x="1012" y="59"/>
                    </a:lnTo>
                    <a:lnTo>
                      <a:pt x="1037" y="49"/>
                    </a:lnTo>
                    <a:lnTo>
                      <a:pt x="1061" y="44"/>
                    </a:lnTo>
                    <a:lnTo>
                      <a:pt x="1086" y="42"/>
                    </a:lnTo>
                    <a:lnTo>
                      <a:pt x="1143" y="46"/>
                    </a:lnTo>
                    <a:lnTo>
                      <a:pt x="1194" y="61"/>
                    </a:lnTo>
                    <a:lnTo>
                      <a:pt x="1230" y="80"/>
                    </a:lnTo>
                    <a:lnTo>
                      <a:pt x="1244" y="89"/>
                    </a:lnTo>
                    <a:lnTo>
                      <a:pt x="1257" y="99"/>
                    </a:lnTo>
                    <a:lnTo>
                      <a:pt x="1268" y="110"/>
                    </a:lnTo>
                    <a:lnTo>
                      <a:pt x="1278" y="120"/>
                    </a:lnTo>
                    <a:lnTo>
                      <a:pt x="1289" y="129"/>
                    </a:lnTo>
                    <a:lnTo>
                      <a:pt x="1299" y="139"/>
                    </a:lnTo>
                    <a:lnTo>
                      <a:pt x="1312" y="146"/>
                    </a:lnTo>
                    <a:lnTo>
                      <a:pt x="1326" y="154"/>
                    </a:lnTo>
                    <a:lnTo>
                      <a:pt x="1343" y="160"/>
                    </a:lnTo>
                    <a:lnTo>
                      <a:pt x="1362" y="163"/>
                    </a:lnTo>
                    <a:lnTo>
                      <a:pt x="1413" y="167"/>
                    </a:lnTo>
                    <a:lnTo>
                      <a:pt x="1468" y="158"/>
                    </a:lnTo>
                    <a:lnTo>
                      <a:pt x="1493" y="148"/>
                    </a:lnTo>
                    <a:lnTo>
                      <a:pt x="1514" y="135"/>
                    </a:lnTo>
                    <a:lnTo>
                      <a:pt x="1535" y="120"/>
                    </a:lnTo>
                    <a:lnTo>
                      <a:pt x="1546" y="112"/>
                    </a:lnTo>
                    <a:lnTo>
                      <a:pt x="1556" y="103"/>
                    </a:lnTo>
                    <a:lnTo>
                      <a:pt x="1565" y="95"/>
                    </a:lnTo>
                    <a:lnTo>
                      <a:pt x="1575" y="86"/>
                    </a:lnTo>
                    <a:lnTo>
                      <a:pt x="1584" y="76"/>
                    </a:lnTo>
                    <a:lnTo>
                      <a:pt x="1592" y="68"/>
                    </a:lnTo>
                    <a:lnTo>
                      <a:pt x="1601" y="59"/>
                    </a:lnTo>
                    <a:lnTo>
                      <a:pt x="1611" y="51"/>
                    </a:lnTo>
                    <a:lnTo>
                      <a:pt x="1620" y="42"/>
                    </a:lnTo>
                    <a:lnTo>
                      <a:pt x="1628" y="34"/>
                    </a:lnTo>
                    <a:lnTo>
                      <a:pt x="1637" y="29"/>
                    </a:lnTo>
                    <a:lnTo>
                      <a:pt x="1647" y="21"/>
                    </a:lnTo>
                    <a:lnTo>
                      <a:pt x="1666" y="9"/>
                    </a:lnTo>
                    <a:lnTo>
                      <a:pt x="1687" y="4"/>
                    </a:lnTo>
                    <a:lnTo>
                      <a:pt x="1708" y="0"/>
                    </a:lnTo>
                    <a:lnTo>
                      <a:pt x="1755" y="8"/>
                    </a:lnTo>
                    <a:lnTo>
                      <a:pt x="1780" y="19"/>
                    </a:lnTo>
                    <a:lnTo>
                      <a:pt x="1801" y="30"/>
                    </a:lnTo>
                    <a:lnTo>
                      <a:pt x="1818" y="42"/>
                    </a:lnTo>
                    <a:lnTo>
                      <a:pt x="1835" y="55"/>
                    </a:lnTo>
                    <a:lnTo>
                      <a:pt x="1848" y="68"/>
                    </a:lnTo>
                    <a:lnTo>
                      <a:pt x="1862" y="80"/>
                    </a:lnTo>
                    <a:lnTo>
                      <a:pt x="1871" y="93"/>
                    </a:lnTo>
                    <a:lnTo>
                      <a:pt x="1883" y="106"/>
                    </a:lnTo>
                    <a:lnTo>
                      <a:pt x="1892" y="120"/>
                    </a:lnTo>
                    <a:lnTo>
                      <a:pt x="1902" y="131"/>
                    </a:lnTo>
                    <a:lnTo>
                      <a:pt x="1911" y="143"/>
                    </a:lnTo>
                    <a:lnTo>
                      <a:pt x="1922" y="154"/>
                    </a:lnTo>
                    <a:lnTo>
                      <a:pt x="1934" y="163"/>
                    </a:lnTo>
                    <a:lnTo>
                      <a:pt x="1945" y="171"/>
                    </a:lnTo>
                    <a:lnTo>
                      <a:pt x="1959" y="177"/>
                    </a:lnTo>
                    <a:lnTo>
                      <a:pt x="1976" y="182"/>
                    </a:lnTo>
                    <a:lnTo>
                      <a:pt x="2012" y="186"/>
                    </a:lnTo>
                    <a:lnTo>
                      <a:pt x="2048" y="179"/>
                    </a:lnTo>
                    <a:lnTo>
                      <a:pt x="2086" y="163"/>
                    </a:lnTo>
                    <a:lnTo>
                      <a:pt x="2103" y="156"/>
                    </a:lnTo>
                    <a:lnTo>
                      <a:pt x="2120" y="146"/>
                    </a:lnTo>
                    <a:lnTo>
                      <a:pt x="2135" y="137"/>
                    </a:lnTo>
                    <a:lnTo>
                      <a:pt x="2151" y="127"/>
                    </a:lnTo>
                    <a:lnTo>
                      <a:pt x="2164" y="118"/>
                    </a:lnTo>
                    <a:lnTo>
                      <a:pt x="2173" y="108"/>
                    </a:lnTo>
                    <a:lnTo>
                      <a:pt x="2191" y="97"/>
                    </a:lnTo>
                    <a:lnTo>
                      <a:pt x="2196" y="91"/>
                    </a:lnTo>
                    <a:lnTo>
                      <a:pt x="2215" y="171"/>
                    </a:lnTo>
                    <a:lnTo>
                      <a:pt x="2210" y="175"/>
                    </a:lnTo>
                    <a:lnTo>
                      <a:pt x="2192" y="186"/>
                    </a:lnTo>
                    <a:lnTo>
                      <a:pt x="2181" y="194"/>
                    </a:lnTo>
                    <a:lnTo>
                      <a:pt x="2168" y="201"/>
                    </a:lnTo>
                    <a:lnTo>
                      <a:pt x="2152" y="209"/>
                    </a:lnTo>
                    <a:lnTo>
                      <a:pt x="2137" y="217"/>
                    </a:lnTo>
                    <a:lnTo>
                      <a:pt x="2118" y="224"/>
                    </a:lnTo>
                    <a:lnTo>
                      <a:pt x="2099" y="232"/>
                    </a:lnTo>
                    <a:lnTo>
                      <a:pt x="2056" y="241"/>
                    </a:lnTo>
                    <a:lnTo>
                      <a:pt x="2010" y="245"/>
                    </a:lnTo>
                    <a:lnTo>
                      <a:pt x="1964" y="239"/>
                    </a:lnTo>
                    <a:lnTo>
                      <a:pt x="1922" y="224"/>
                    </a:lnTo>
                    <a:lnTo>
                      <a:pt x="1905" y="215"/>
                    </a:lnTo>
                    <a:lnTo>
                      <a:pt x="1888" y="203"/>
                    </a:lnTo>
                    <a:lnTo>
                      <a:pt x="1875" y="190"/>
                    </a:lnTo>
                    <a:lnTo>
                      <a:pt x="1862" y="177"/>
                    </a:lnTo>
                    <a:lnTo>
                      <a:pt x="1850" y="163"/>
                    </a:lnTo>
                    <a:lnTo>
                      <a:pt x="1839" y="150"/>
                    </a:lnTo>
                    <a:lnTo>
                      <a:pt x="1829" y="137"/>
                    </a:lnTo>
                    <a:lnTo>
                      <a:pt x="1818" y="124"/>
                    </a:lnTo>
                    <a:lnTo>
                      <a:pt x="1808" y="110"/>
                    </a:lnTo>
                    <a:lnTo>
                      <a:pt x="1797" y="99"/>
                    </a:lnTo>
                    <a:lnTo>
                      <a:pt x="1786" y="89"/>
                    </a:lnTo>
                    <a:lnTo>
                      <a:pt x="1772" y="80"/>
                    </a:lnTo>
                    <a:lnTo>
                      <a:pt x="1759" y="74"/>
                    </a:lnTo>
                    <a:lnTo>
                      <a:pt x="1744" y="68"/>
                    </a:lnTo>
                    <a:lnTo>
                      <a:pt x="1711" y="68"/>
                    </a:lnTo>
                    <a:lnTo>
                      <a:pt x="1681" y="80"/>
                    </a:lnTo>
                    <a:lnTo>
                      <a:pt x="1666" y="87"/>
                    </a:lnTo>
                    <a:lnTo>
                      <a:pt x="1651" y="99"/>
                    </a:lnTo>
                    <a:lnTo>
                      <a:pt x="1635" y="110"/>
                    </a:lnTo>
                    <a:lnTo>
                      <a:pt x="1618" y="122"/>
                    </a:lnTo>
                    <a:lnTo>
                      <a:pt x="1603" y="135"/>
                    </a:lnTo>
                    <a:lnTo>
                      <a:pt x="1586" y="148"/>
                    </a:lnTo>
                    <a:lnTo>
                      <a:pt x="1569" y="160"/>
                    </a:lnTo>
                    <a:lnTo>
                      <a:pt x="1552" y="171"/>
                    </a:lnTo>
                    <a:lnTo>
                      <a:pt x="1533" y="182"/>
                    </a:lnTo>
                    <a:lnTo>
                      <a:pt x="1514" y="192"/>
                    </a:lnTo>
                    <a:lnTo>
                      <a:pt x="1495" y="198"/>
                    </a:lnTo>
                    <a:lnTo>
                      <a:pt x="1474" y="201"/>
                    </a:lnTo>
                    <a:lnTo>
                      <a:pt x="1402" y="211"/>
                    </a:lnTo>
                    <a:lnTo>
                      <a:pt x="1345" y="209"/>
                    </a:lnTo>
                    <a:lnTo>
                      <a:pt x="1295" y="194"/>
                    </a:lnTo>
                    <a:lnTo>
                      <a:pt x="1268" y="181"/>
                    </a:lnTo>
                    <a:lnTo>
                      <a:pt x="1253" y="171"/>
                    </a:lnTo>
                    <a:lnTo>
                      <a:pt x="1238" y="160"/>
                    </a:lnTo>
                    <a:lnTo>
                      <a:pt x="1223" y="148"/>
                    </a:lnTo>
                    <a:lnTo>
                      <a:pt x="1208" y="139"/>
                    </a:lnTo>
                    <a:lnTo>
                      <a:pt x="1192" y="129"/>
                    </a:lnTo>
                    <a:lnTo>
                      <a:pt x="1179" y="120"/>
                    </a:lnTo>
                    <a:lnTo>
                      <a:pt x="1166" y="112"/>
                    </a:lnTo>
                    <a:lnTo>
                      <a:pt x="1151" y="105"/>
                    </a:lnTo>
                    <a:lnTo>
                      <a:pt x="1124" y="93"/>
                    </a:lnTo>
                    <a:lnTo>
                      <a:pt x="1097" y="86"/>
                    </a:lnTo>
                    <a:lnTo>
                      <a:pt x="1071" y="84"/>
                    </a:lnTo>
                    <a:lnTo>
                      <a:pt x="1018" y="95"/>
                    </a:lnTo>
                    <a:lnTo>
                      <a:pt x="991" y="108"/>
                    </a:lnTo>
                    <a:lnTo>
                      <a:pt x="978" y="116"/>
                    </a:lnTo>
                    <a:lnTo>
                      <a:pt x="964" y="124"/>
                    </a:lnTo>
                    <a:lnTo>
                      <a:pt x="951" y="133"/>
                    </a:lnTo>
                    <a:lnTo>
                      <a:pt x="936" y="141"/>
                    </a:lnTo>
                    <a:lnTo>
                      <a:pt x="922" y="148"/>
                    </a:lnTo>
                    <a:lnTo>
                      <a:pt x="907" y="158"/>
                    </a:lnTo>
                    <a:lnTo>
                      <a:pt x="894" y="165"/>
                    </a:lnTo>
                    <a:lnTo>
                      <a:pt x="879" y="171"/>
                    </a:lnTo>
                    <a:lnTo>
                      <a:pt x="848" y="182"/>
                    </a:lnTo>
                    <a:lnTo>
                      <a:pt x="814" y="190"/>
                    </a:lnTo>
                    <a:lnTo>
                      <a:pt x="778" y="190"/>
                    </a:lnTo>
                    <a:lnTo>
                      <a:pt x="704" y="171"/>
                    </a:lnTo>
                    <a:lnTo>
                      <a:pt x="685" y="163"/>
                    </a:lnTo>
                    <a:lnTo>
                      <a:pt x="668" y="154"/>
                    </a:lnTo>
                    <a:lnTo>
                      <a:pt x="649" y="146"/>
                    </a:lnTo>
                    <a:lnTo>
                      <a:pt x="632" y="137"/>
                    </a:lnTo>
                    <a:lnTo>
                      <a:pt x="615" y="127"/>
                    </a:lnTo>
                    <a:lnTo>
                      <a:pt x="597" y="118"/>
                    </a:lnTo>
                    <a:lnTo>
                      <a:pt x="580" y="110"/>
                    </a:lnTo>
                    <a:lnTo>
                      <a:pt x="565" y="103"/>
                    </a:lnTo>
                    <a:lnTo>
                      <a:pt x="535" y="91"/>
                    </a:lnTo>
                    <a:lnTo>
                      <a:pt x="510" y="87"/>
                    </a:lnTo>
                    <a:lnTo>
                      <a:pt x="485" y="93"/>
                    </a:lnTo>
                    <a:lnTo>
                      <a:pt x="461" y="105"/>
                    </a:lnTo>
                    <a:lnTo>
                      <a:pt x="449" y="112"/>
                    </a:lnTo>
                    <a:lnTo>
                      <a:pt x="438" y="122"/>
                    </a:lnTo>
                    <a:lnTo>
                      <a:pt x="424" y="131"/>
                    </a:lnTo>
                    <a:lnTo>
                      <a:pt x="411" y="143"/>
                    </a:lnTo>
                    <a:lnTo>
                      <a:pt x="396" y="154"/>
                    </a:lnTo>
                    <a:lnTo>
                      <a:pt x="381" y="163"/>
                    </a:lnTo>
                    <a:lnTo>
                      <a:pt x="365" y="173"/>
                    </a:lnTo>
                    <a:lnTo>
                      <a:pt x="348" y="182"/>
                    </a:lnTo>
                    <a:lnTo>
                      <a:pt x="329" y="190"/>
                    </a:lnTo>
                    <a:lnTo>
                      <a:pt x="310" y="198"/>
                    </a:lnTo>
                    <a:lnTo>
                      <a:pt x="267" y="205"/>
                    </a:lnTo>
                    <a:lnTo>
                      <a:pt x="219" y="203"/>
                    </a:lnTo>
                    <a:lnTo>
                      <a:pt x="173" y="192"/>
                    </a:lnTo>
                    <a:lnTo>
                      <a:pt x="151" y="184"/>
                    </a:lnTo>
                    <a:lnTo>
                      <a:pt x="130" y="173"/>
                    </a:lnTo>
                    <a:lnTo>
                      <a:pt x="109" y="163"/>
                    </a:lnTo>
                    <a:lnTo>
                      <a:pt x="90" y="150"/>
                    </a:lnTo>
                    <a:lnTo>
                      <a:pt x="73" y="139"/>
                    </a:lnTo>
                    <a:lnTo>
                      <a:pt x="56" y="127"/>
                    </a:lnTo>
                    <a:lnTo>
                      <a:pt x="42" y="118"/>
                    </a:lnTo>
                    <a:lnTo>
                      <a:pt x="31" y="108"/>
                    </a:lnTo>
                    <a:lnTo>
                      <a:pt x="14" y="93"/>
                    </a:lnTo>
                    <a:lnTo>
                      <a:pt x="8" y="87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49" name="Freeform 2957"/>
              <p:cNvSpPr>
                <a:spLocks/>
              </p:cNvSpPr>
              <p:nvPr/>
            </p:nvSpPr>
            <p:spPr bwMode="auto">
              <a:xfrm>
                <a:off x="6244" y="163"/>
                <a:ext cx="75" cy="9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0" y="169"/>
                  </a:cxn>
                  <a:cxn ang="0">
                    <a:pos x="17" y="187"/>
                  </a:cxn>
                  <a:cxn ang="0">
                    <a:pos x="148" y="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48" h="187">
                    <a:moveTo>
                      <a:pt x="120" y="0"/>
                    </a:moveTo>
                    <a:lnTo>
                      <a:pt x="0" y="169"/>
                    </a:lnTo>
                    <a:lnTo>
                      <a:pt x="17" y="187"/>
                    </a:lnTo>
                    <a:lnTo>
                      <a:pt x="148" y="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0" name="Freeform 2958"/>
              <p:cNvSpPr>
                <a:spLocks/>
              </p:cNvSpPr>
              <p:nvPr/>
            </p:nvSpPr>
            <p:spPr bwMode="auto">
              <a:xfrm>
                <a:off x="6274" y="166"/>
                <a:ext cx="89" cy="1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205"/>
                  </a:cxn>
                  <a:cxn ang="0">
                    <a:pos x="25" y="226"/>
                  </a:cxn>
                  <a:cxn ang="0">
                    <a:pos x="179" y="6"/>
                  </a:cxn>
                  <a:cxn ang="0">
                    <a:pos x="150" y="0"/>
                  </a:cxn>
                  <a:cxn ang="0">
                    <a:pos x="150" y="0"/>
                  </a:cxn>
                </a:cxnLst>
                <a:rect l="0" t="0" r="r" b="b"/>
                <a:pathLst>
                  <a:path w="179" h="226">
                    <a:moveTo>
                      <a:pt x="150" y="0"/>
                    </a:moveTo>
                    <a:lnTo>
                      <a:pt x="0" y="205"/>
                    </a:lnTo>
                    <a:lnTo>
                      <a:pt x="25" y="226"/>
                    </a:lnTo>
                    <a:lnTo>
                      <a:pt x="17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1" name="Freeform 2959"/>
              <p:cNvSpPr>
                <a:spLocks/>
              </p:cNvSpPr>
              <p:nvPr/>
            </p:nvSpPr>
            <p:spPr bwMode="auto">
              <a:xfrm>
                <a:off x="6316" y="175"/>
                <a:ext cx="93" cy="11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21"/>
                  </a:cxn>
                  <a:cxn ang="0">
                    <a:pos x="25" y="240"/>
                  </a:cxn>
                  <a:cxn ang="0">
                    <a:pos x="187" y="4"/>
                  </a:cxn>
                  <a:cxn ang="0">
                    <a:pos x="154" y="0"/>
                  </a:cxn>
                  <a:cxn ang="0">
                    <a:pos x="154" y="0"/>
                  </a:cxn>
                </a:cxnLst>
                <a:rect l="0" t="0" r="r" b="b"/>
                <a:pathLst>
                  <a:path w="187" h="240">
                    <a:moveTo>
                      <a:pt x="154" y="0"/>
                    </a:moveTo>
                    <a:lnTo>
                      <a:pt x="0" y="221"/>
                    </a:lnTo>
                    <a:lnTo>
                      <a:pt x="25" y="240"/>
                    </a:lnTo>
                    <a:lnTo>
                      <a:pt x="187" y="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2" name="Freeform 2960"/>
              <p:cNvSpPr>
                <a:spLocks/>
              </p:cNvSpPr>
              <p:nvPr/>
            </p:nvSpPr>
            <p:spPr bwMode="auto">
              <a:xfrm>
                <a:off x="6240" y="195"/>
                <a:ext cx="62" cy="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6" y="139"/>
                  </a:cxn>
                  <a:cxn ang="0">
                    <a:pos x="109" y="152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26" h="152">
                    <a:moveTo>
                      <a:pt x="16" y="0"/>
                    </a:moveTo>
                    <a:lnTo>
                      <a:pt x="126" y="139"/>
                    </a:lnTo>
                    <a:lnTo>
                      <a:pt x="109" y="152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3" name="Freeform 2961"/>
              <p:cNvSpPr>
                <a:spLocks/>
              </p:cNvSpPr>
              <p:nvPr/>
            </p:nvSpPr>
            <p:spPr bwMode="auto">
              <a:xfrm>
                <a:off x="6265" y="161"/>
                <a:ext cx="110" cy="12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201" y="244"/>
                  </a:cxn>
                  <a:cxn ang="0">
                    <a:pos x="218" y="2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18" h="244">
                    <a:moveTo>
                      <a:pt x="11" y="0"/>
                    </a:moveTo>
                    <a:lnTo>
                      <a:pt x="0" y="21"/>
                    </a:lnTo>
                    <a:lnTo>
                      <a:pt x="201" y="244"/>
                    </a:lnTo>
                    <a:lnTo>
                      <a:pt x="218" y="2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4" name="Freeform 2962"/>
              <p:cNvSpPr>
                <a:spLocks/>
              </p:cNvSpPr>
              <p:nvPr/>
            </p:nvSpPr>
            <p:spPr bwMode="auto">
              <a:xfrm>
                <a:off x="6321" y="164"/>
                <a:ext cx="88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4" y="183"/>
                  </a:cxn>
                  <a:cxn ang="0">
                    <a:pos x="175" y="16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5" h="183">
                    <a:moveTo>
                      <a:pt x="0" y="6"/>
                    </a:moveTo>
                    <a:lnTo>
                      <a:pt x="154" y="183"/>
                    </a:lnTo>
                    <a:lnTo>
                      <a:pt x="175" y="16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5" name="Freeform 2963"/>
              <p:cNvSpPr>
                <a:spLocks/>
              </p:cNvSpPr>
              <p:nvPr/>
            </p:nvSpPr>
            <p:spPr bwMode="auto">
              <a:xfrm>
                <a:off x="6381" y="161"/>
                <a:ext cx="69" cy="7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2" y="149"/>
                  </a:cxn>
                  <a:cxn ang="0">
                    <a:pos x="137" y="141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37" h="149">
                    <a:moveTo>
                      <a:pt x="0" y="4"/>
                    </a:moveTo>
                    <a:lnTo>
                      <a:pt x="112" y="149"/>
                    </a:lnTo>
                    <a:lnTo>
                      <a:pt x="137" y="141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6" name="Freeform 2964"/>
              <p:cNvSpPr>
                <a:spLocks/>
              </p:cNvSpPr>
              <p:nvPr/>
            </p:nvSpPr>
            <p:spPr bwMode="auto">
              <a:xfrm>
                <a:off x="6387" y="164"/>
                <a:ext cx="68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94"/>
                  </a:cxn>
                  <a:cxn ang="0">
                    <a:pos x="13" y="207"/>
                  </a:cxn>
                  <a:cxn ang="0">
                    <a:pos x="137" y="6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7" h="207">
                    <a:moveTo>
                      <a:pt x="114" y="0"/>
                    </a:moveTo>
                    <a:lnTo>
                      <a:pt x="0" y="194"/>
                    </a:lnTo>
                    <a:lnTo>
                      <a:pt x="13" y="207"/>
                    </a:lnTo>
                    <a:lnTo>
                      <a:pt x="137" y="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7" name="Freeform 2965"/>
              <p:cNvSpPr>
                <a:spLocks/>
              </p:cNvSpPr>
              <p:nvPr/>
            </p:nvSpPr>
            <p:spPr bwMode="auto">
              <a:xfrm>
                <a:off x="6435" y="158"/>
                <a:ext cx="52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46"/>
                  </a:cxn>
                  <a:cxn ang="0">
                    <a:pos x="105" y="146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5" h="146">
                    <a:moveTo>
                      <a:pt x="0" y="5"/>
                    </a:moveTo>
                    <a:lnTo>
                      <a:pt x="84" y="146"/>
                    </a:lnTo>
                    <a:lnTo>
                      <a:pt x="105" y="14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8" name="Freeform 2966"/>
              <p:cNvSpPr>
                <a:spLocks/>
              </p:cNvSpPr>
              <p:nvPr/>
            </p:nvSpPr>
            <p:spPr bwMode="auto">
              <a:xfrm>
                <a:off x="6451" y="166"/>
                <a:ext cx="50" cy="7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33"/>
                  </a:cxn>
                  <a:cxn ang="0">
                    <a:pos x="18" y="144"/>
                  </a:cxn>
                  <a:cxn ang="0">
                    <a:pos x="101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01" h="144">
                    <a:moveTo>
                      <a:pt x="78" y="0"/>
                    </a:moveTo>
                    <a:lnTo>
                      <a:pt x="0" y="133"/>
                    </a:lnTo>
                    <a:lnTo>
                      <a:pt x="18" y="144"/>
                    </a:lnTo>
                    <a:lnTo>
                      <a:pt x="101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59" name="Freeform 2967"/>
              <p:cNvSpPr>
                <a:spLocks/>
              </p:cNvSpPr>
              <p:nvPr/>
            </p:nvSpPr>
            <p:spPr bwMode="auto">
              <a:xfrm>
                <a:off x="6489" y="166"/>
                <a:ext cx="61" cy="78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48"/>
                  </a:cxn>
                  <a:cxn ang="0">
                    <a:pos x="19" y="156"/>
                  </a:cxn>
                  <a:cxn ang="0">
                    <a:pos x="122" y="6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22" h="156">
                    <a:moveTo>
                      <a:pt x="96" y="0"/>
                    </a:moveTo>
                    <a:lnTo>
                      <a:pt x="0" y="148"/>
                    </a:lnTo>
                    <a:lnTo>
                      <a:pt x="19" y="156"/>
                    </a:lnTo>
                    <a:lnTo>
                      <a:pt x="12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0" name="Freeform 2968"/>
              <p:cNvSpPr>
                <a:spLocks/>
              </p:cNvSpPr>
              <p:nvPr/>
            </p:nvSpPr>
            <p:spPr bwMode="auto">
              <a:xfrm>
                <a:off x="6531" y="166"/>
                <a:ext cx="69" cy="9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84"/>
                  </a:cxn>
                  <a:cxn ang="0">
                    <a:pos x="13" y="194"/>
                  </a:cxn>
                  <a:cxn ang="0">
                    <a:pos x="139" y="8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39" h="194">
                    <a:moveTo>
                      <a:pt x="116" y="0"/>
                    </a:moveTo>
                    <a:lnTo>
                      <a:pt x="0" y="184"/>
                    </a:lnTo>
                    <a:lnTo>
                      <a:pt x="13" y="194"/>
                    </a:lnTo>
                    <a:lnTo>
                      <a:pt x="139" y="8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1" name="Freeform 2969"/>
              <p:cNvSpPr>
                <a:spLocks/>
              </p:cNvSpPr>
              <p:nvPr/>
            </p:nvSpPr>
            <p:spPr bwMode="auto">
              <a:xfrm>
                <a:off x="6562" y="169"/>
                <a:ext cx="82" cy="111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209"/>
                  </a:cxn>
                  <a:cxn ang="0">
                    <a:pos x="23" y="222"/>
                  </a:cxn>
                  <a:cxn ang="0">
                    <a:pos x="163" y="7"/>
                  </a:cxn>
                  <a:cxn ang="0">
                    <a:pos x="141" y="0"/>
                  </a:cxn>
                  <a:cxn ang="0">
                    <a:pos x="141" y="0"/>
                  </a:cxn>
                </a:cxnLst>
                <a:rect l="0" t="0" r="r" b="b"/>
                <a:pathLst>
                  <a:path w="163" h="222">
                    <a:moveTo>
                      <a:pt x="141" y="0"/>
                    </a:moveTo>
                    <a:lnTo>
                      <a:pt x="0" y="209"/>
                    </a:lnTo>
                    <a:lnTo>
                      <a:pt x="23" y="222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2" name="Freeform 2970"/>
              <p:cNvSpPr>
                <a:spLocks/>
              </p:cNvSpPr>
              <p:nvPr/>
            </p:nvSpPr>
            <p:spPr bwMode="auto">
              <a:xfrm>
                <a:off x="6606" y="172"/>
                <a:ext cx="87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232"/>
                  </a:cxn>
                  <a:cxn ang="0">
                    <a:pos x="17" y="242"/>
                  </a:cxn>
                  <a:cxn ang="0">
                    <a:pos x="175" y="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75" h="242">
                    <a:moveTo>
                      <a:pt x="156" y="0"/>
                    </a:moveTo>
                    <a:lnTo>
                      <a:pt x="0" y="232"/>
                    </a:lnTo>
                    <a:lnTo>
                      <a:pt x="17" y="242"/>
                    </a:lnTo>
                    <a:lnTo>
                      <a:pt x="175" y="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3" name="Freeform 2971"/>
              <p:cNvSpPr>
                <a:spLocks/>
              </p:cNvSpPr>
              <p:nvPr/>
            </p:nvSpPr>
            <p:spPr bwMode="auto">
              <a:xfrm>
                <a:off x="6489" y="164"/>
                <a:ext cx="43" cy="8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" y="171"/>
                  </a:cxn>
                  <a:cxn ang="0">
                    <a:pos x="86" y="16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6" h="171">
                    <a:moveTo>
                      <a:pt x="0" y="6"/>
                    </a:moveTo>
                    <a:lnTo>
                      <a:pt x="71" y="171"/>
                    </a:lnTo>
                    <a:lnTo>
                      <a:pt x="86" y="160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4" name="Freeform 2972"/>
              <p:cNvSpPr>
                <a:spLocks/>
              </p:cNvSpPr>
              <p:nvPr/>
            </p:nvSpPr>
            <p:spPr bwMode="auto">
              <a:xfrm>
                <a:off x="6525" y="161"/>
                <a:ext cx="45" cy="1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8" y="200"/>
                  </a:cxn>
                  <a:cxn ang="0">
                    <a:pos x="91" y="194"/>
                  </a:cxn>
                  <a:cxn ang="0">
                    <a:pos x="1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00">
                    <a:moveTo>
                      <a:pt x="0" y="10"/>
                    </a:moveTo>
                    <a:lnTo>
                      <a:pt x="78" y="200"/>
                    </a:lnTo>
                    <a:lnTo>
                      <a:pt x="91" y="194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5" name="Freeform 2973"/>
              <p:cNvSpPr>
                <a:spLocks/>
              </p:cNvSpPr>
              <p:nvPr/>
            </p:nvSpPr>
            <p:spPr bwMode="auto">
              <a:xfrm>
                <a:off x="6562" y="160"/>
                <a:ext cx="59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249"/>
                  </a:cxn>
                  <a:cxn ang="0">
                    <a:pos x="118" y="249"/>
                  </a:cxn>
                  <a:cxn ang="0">
                    <a:pos x="26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49">
                    <a:moveTo>
                      <a:pt x="0" y="0"/>
                    </a:moveTo>
                    <a:lnTo>
                      <a:pt x="101" y="249"/>
                    </a:lnTo>
                    <a:lnTo>
                      <a:pt x="118" y="249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6" name="Freeform 2974"/>
              <p:cNvSpPr>
                <a:spLocks/>
              </p:cNvSpPr>
              <p:nvPr/>
            </p:nvSpPr>
            <p:spPr bwMode="auto">
              <a:xfrm>
                <a:off x="6606" y="164"/>
                <a:ext cx="61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230"/>
                  </a:cxn>
                  <a:cxn ang="0">
                    <a:pos x="124" y="22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30">
                    <a:moveTo>
                      <a:pt x="0" y="0"/>
                    </a:moveTo>
                    <a:lnTo>
                      <a:pt x="103" y="230"/>
                    </a:lnTo>
                    <a:lnTo>
                      <a:pt x="124" y="22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7" name="Freeform 2975"/>
              <p:cNvSpPr>
                <a:spLocks/>
              </p:cNvSpPr>
              <p:nvPr/>
            </p:nvSpPr>
            <p:spPr bwMode="auto">
              <a:xfrm>
                <a:off x="6654" y="161"/>
                <a:ext cx="51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4" y="194"/>
                  </a:cxn>
                  <a:cxn ang="0">
                    <a:pos x="103" y="189"/>
                  </a:cxn>
                  <a:cxn ang="0">
                    <a:pos x="17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3" h="194">
                    <a:moveTo>
                      <a:pt x="0" y="10"/>
                    </a:moveTo>
                    <a:lnTo>
                      <a:pt x="84" y="194"/>
                    </a:lnTo>
                    <a:lnTo>
                      <a:pt x="103" y="189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8" name="Freeform 2976"/>
              <p:cNvSpPr>
                <a:spLocks/>
              </p:cNvSpPr>
              <p:nvPr/>
            </p:nvSpPr>
            <p:spPr bwMode="auto">
              <a:xfrm>
                <a:off x="6668" y="164"/>
                <a:ext cx="72" cy="10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98"/>
                  </a:cxn>
                  <a:cxn ang="0">
                    <a:pos x="17" y="213"/>
                  </a:cxn>
                  <a:cxn ang="0">
                    <a:pos x="142" y="6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42" h="213">
                    <a:moveTo>
                      <a:pt x="118" y="0"/>
                    </a:moveTo>
                    <a:lnTo>
                      <a:pt x="0" y="198"/>
                    </a:lnTo>
                    <a:lnTo>
                      <a:pt x="17" y="213"/>
                    </a:lnTo>
                    <a:lnTo>
                      <a:pt x="142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69" name="Freeform 2977"/>
              <p:cNvSpPr>
                <a:spLocks/>
              </p:cNvSpPr>
              <p:nvPr/>
            </p:nvSpPr>
            <p:spPr bwMode="auto">
              <a:xfrm>
                <a:off x="6729" y="164"/>
                <a:ext cx="63" cy="8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66"/>
                  </a:cxn>
                  <a:cxn ang="0">
                    <a:pos x="27" y="171"/>
                  </a:cxn>
                  <a:cxn ang="0">
                    <a:pos x="126" y="4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126" h="171">
                    <a:moveTo>
                      <a:pt x="99" y="0"/>
                    </a:moveTo>
                    <a:lnTo>
                      <a:pt x="0" y="166"/>
                    </a:lnTo>
                    <a:lnTo>
                      <a:pt x="27" y="171"/>
                    </a:lnTo>
                    <a:lnTo>
                      <a:pt x="126" y="4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0" name="Freeform 2978"/>
              <p:cNvSpPr>
                <a:spLocks/>
              </p:cNvSpPr>
              <p:nvPr/>
            </p:nvSpPr>
            <p:spPr bwMode="auto">
              <a:xfrm>
                <a:off x="6693" y="158"/>
                <a:ext cx="48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8" y="178"/>
                  </a:cxn>
                  <a:cxn ang="0">
                    <a:pos x="95" y="169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5" h="178">
                    <a:moveTo>
                      <a:pt x="0" y="5"/>
                    </a:moveTo>
                    <a:lnTo>
                      <a:pt x="78" y="178"/>
                    </a:lnTo>
                    <a:lnTo>
                      <a:pt x="95" y="169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1" name="Freeform 2979"/>
              <p:cNvSpPr>
                <a:spLocks/>
              </p:cNvSpPr>
              <p:nvPr/>
            </p:nvSpPr>
            <p:spPr bwMode="auto">
              <a:xfrm>
                <a:off x="6735" y="160"/>
                <a:ext cx="48" cy="7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6" y="155"/>
                  </a:cxn>
                  <a:cxn ang="0">
                    <a:pos x="97" y="153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7" h="155">
                    <a:moveTo>
                      <a:pt x="0" y="5"/>
                    </a:moveTo>
                    <a:lnTo>
                      <a:pt x="76" y="155"/>
                    </a:lnTo>
                    <a:lnTo>
                      <a:pt x="97" y="15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2" name="Freeform 2980"/>
              <p:cNvSpPr>
                <a:spLocks/>
              </p:cNvSpPr>
              <p:nvPr/>
            </p:nvSpPr>
            <p:spPr bwMode="auto">
              <a:xfrm>
                <a:off x="6770" y="157"/>
                <a:ext cx="58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0" y="173"/>
                  </a:cxn>
                  <a:cxn ang="0">
                    <a:pos x="116" y="171"/>
                  </a:cxn>
                  <a:cxn ang="0">
                    <a:pos x="2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6" h="173">
                    <a:moveTo>
                      <a:pt x="0" y="7"/>
                    </a:moveTo>
                    <a:lnTo>
                      <a:pt x="90" y="173"/>
                    </a:lnTo>
                    <a:lnTo>
                      <a:pt x="116" y="171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3" name="Freeform 2981"/>
              <p:cNvSpPr>
                <a:spLocks/>
              </p:cNvSpPr>
              <p:nvPr/>
            </p:nvSpPr>
            <p:spPr bwMode="auto">
              <a:xfrm>
                <a:off x="6784" y="164"/>
                <a:ext cx="59" cy="80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50"/>
                  </a:cxn>
                  <a:cxn ang="0">
                    <a:pos x="24" y="160"/>
                  </a:cxn>
                  <a:cxn ang="0">
                    <a:pos x="118" y="6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18" h="160">
                    <a:moveTo>
                      <a:pt x="95" y="0"/>
                    </a:moveTo>
                    <a:lnTo>
                      <a:pt x="0" y="150"/>
                    </a:lnTo>
                    <a:lnTo>
                      <a:pt x="24" y="160"/>
                    </a:lnTo>
                    <a:lnTo>
                      <a:pt x="118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4" name="Freeform 2982"/>
              <p:cNvSpPr>
                <a:spLocks/>
              </p:cNvSpPr>
              <p:nvPr/>
            </p:nvSpPr>
            <p:spPr bwMode="auto">
              <a:xfrm>
                <a:off x="6821" y="158"/>
                <a:ext cx="60" cy="1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1" y="216"/>
                  </a:cxn>
                  <a:cxn ang="0">
                    <a:pos x="120" y="211"/>
                  </a:cxn>
                  <a:cxn ang="0">
                    <a:pos x="2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0" h="216">
                    <a:moveTo>
                      <a:pt x="0" y="5"/>
                    </a:moveTo>
                    <a:lnTo>
                      <a:pt x="101" y="216"/>
                    </a:lnTo>
                    <a:lnTo>
                      <a:pt x="120" y="2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5" name="Freeform 2983"/>
              <p:cNvSpPr>
                <a:spLocks/>
              </p:cNvSpPr>
              <p:nvPr/>
            </p:nvSpPr>
            <p:spPr bwMode="auto">
              <a:xfrm>
                <a:off x="6873" y="160"/>
                <a:ext cx="62" cy="1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6" y="254"/>
                  </a:cxn>
                  <a:cxn ang="0">
                    <a:pos x="123" y="247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23" h="254">
                    <a:moveTo>
                      <a:pt x="0" y="1"/>
                    </a:moveTo>
                    <a:lnTo>
                      <a:pt x="106" y="254"/>
                    </a:lnTo>
                    <a:lnTo>
                      <a:pt x="123" y="247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6" name="Freeform 2984"/>
              <p:cNvSpPr>
                <a:spLocks/>
              </p:cNvSpPr>
              <p:nvPr/>
            </p:nvSpPr>
            <p:spPr bwMode="auto">
              <a:xfrm>
                <a:off x="6915" y="160"/>
                <a:ext cx="56" cy="1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3" y="233"/>
                  </a:cxn>
                  <a:cxn ang="0">
                    <a:pos x="112" y="2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2" h="233">
                    <a:moveTo>
                      <a:pt x="0" y="3"/>
                    </a:moveTo>
                    <a:lnTo>
                      <a:pt x="93" y="233"/>
                    </a:lnTo>
                    <a:lnTo>
                      <a:pt x="112" y="218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7" name="Freeform 2985"/>
              <p:cNvSpPr>
                <a:spLocks/>
              </p:cNvSpPr>
              <p:nvPr/>
            </p:nvSpPr>
            <p:spPr bwMode="auto">
              <a:xfrm>
                <a:off x="6963" y="158"/>
                <a:ext cx="46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188"/>
                  </a:cxn>
                  <a:cxn ang="0">
                    <a:pos x="91" y="171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1" h="188">
                    <a:moveTo>
                      <a:pt x="0" y="2"/>
                    </a:moveTo>
                    <a:lnTo>
                      <a:pt x="70" y="188"/>
                    </a:lnTo>
                    <a:lnTo>
                      <a:pt x="91" y="171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8" name="Freeform 2986"/>
              <p:cNvSpPr>
                <a:spLocks/>
              </p:cNvSpPr>
              <p:nvPr/>
            </p:nvSpPr>
            <p:spPr bwMode="auto">
              <a:xfrm>
                <a:off x="6836" y="174"/>
                <a:ext cx="60" cy="8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154"/>
                  </a:cxn>
                  <a:cxn ang="0">
                    <a:pos x="16" y="166"/>
                  </a:cxn>
                  <a:cxn ang="0">
                    <a:pos x="120" y="8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120" h="166">
                    <a:moveTo>
                      <a:pt x="97" y="0"/>
                    </a:moveTo>
                    <a:lnTo>
                      <a:pt x="0" y="154"/>
                    </a:lnTo>
                    <a:lnTo>
                      <a:pt x="16" y="166"/>
                    </a:lnTo>
                    <a:lnTo>
                      <a:pt x="120" y="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79" name="Freeform 2987"/>
              <p:cNvSpPr>
                <a:spLocks/>
              </p:cNvSpPr>
              <p:nvPr/>
            </p:nvSpPr>
            <p:spPr bwMode="auto">
              <a:xfrm>
                <a:off x="6884" y="165"/>
                <a:ext cx="57" cy="90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73"/>
                  </a:cxn>
                  <a:cxn ang="0">
                    <a:pos x="17" y="181"/>
                  </a:cxn>
                  <a:cxn ang="0">
                    <a:pos x="114" y="15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81">
                    <a:moveTo>
                      <a:pt x="101" y="0"/>
                    </a:moveTo>
                    <a:lnTo>
                      <a:pt x="0" y="173"/>
                    </a:lnTo>
                    <a:lnTo>
                      <a:pt x="17" y="181"/>
                    </a:lnTo>
                    <a:lnTo>
                      <a:pt x="114" y="15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0" name="Freeform 2988"/>
              <p:cNvSpPr>
                <a:spLocks/>
              </p:cNvSpPr>
              <p:nvPr/>
            </p:nvSpPr>
            <p:spPr bwMode="auto">
              <a:xfrm>
                <a:off x="6913" y="170"/>
                <a:ext cx="65" cy="10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205"/>
                  </a:cxn>
                  <a:cxn ang="0">
                    <a:pos x="16" y="216"/>
                  </a:cxn>
                  <a:cxn ang="0">
                    <a:pos x="132" y="17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32" h="216">
                    <a:moveTo>
                      <a:pt x="118" y="0"/>
                    </a:moveTo>
                    <a:lnTo>
                      <a:pt x="0" y="205"/>
                    </a:lnTo>
                    <a:lnTo>
                      <a:pt x="16" y="216"/>
                    </a:lnTo>
                    <a:lnTo>
                      <a:pt x="132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1" name="Freeform 2989"/>
              <p:cNvSpPr>
                <a:spLocks/>
              </p:cNvSpPr>
              <p:nvPr/>
            </p:nvSpPr>
            <p:spPr bwMode="auto">
              <a:xfrm>
                <a:off x="7010" y="161"/>
                <a:ext cx="3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39"/>
                  </a:cxn>
                  <a:cxn ang="0">
                    <a:pos x="73" y="13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139">
                    <a:moveTo>
                      <a:pt x="0" y="0"/>
                    </a:moveTo>
                    <a:lnTo>
                      <a:pt x="57" y="139"/>
                    </a:lnTo>
                    <a:lnTo>
                      <a:pt x="73" y="13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2" name="Freeform 2990"/>
              <p:cNvSpPr>
                <a:spLocks/>
              </p:cNvSpPr>
              <p:nvPr/>
            </p:nvSpPr>
            <p:spPr bwMode="auto">
              <a:xfrm>
                <a:off x="7048" y="156"/>
                <a:ext cx="30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" y="127"/>
                  </a:cxn>
                  <a:cxn ang="0">
                    <a:pos x="61" y="127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1" h="127">
                    <a:moveTo>
                      <a:pt x="0" y="4"/>
                    </a:moveTo>
                    <a:lnTo>
                      <a:pt x="44" y="127"/>
                    </a:lnTo>
                    <a:lnTo>
                      <a:pt x="61" y="127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3" name="Freeform 2991"/>
              <p:cNvSpPr>
                <a:spLocks/>
              </p:cNvSpPr>
              <p:nvPr/>
            </p:nvSpPr>
            <p:spPr bwMode="auto">
              <a:xfrm>
                <a:off x="7091" y="156"/>
                <a:ext cx="31" cy="7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0" y="141"/>
                  </a:cxn>
                  <a:cxn ang="0">
                    <a:pos x="61" y="142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1" h="142">
                    <a:moveTo>
                      <a:pt x="0" y="2"/>
                    </a:moveTo>
                    <a:lnTo>
                      <a:pt x="40" y="141"/>
                    </a:lnTo>
                    <a:lnTo>
                      <a:pt x="61" y="14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4" name="Freeform 2992"/>
              <p:cNvSpPr>
                <a:spLocks/>
              </p:cNvSpPr>
              <p:nvPr/>
            </p:nvSpPr>
            <p:spPr bwMode="auto">
              <a:xfrm>
                <a:off x="6974" y="159"/>
                <a:ext cx="58" cy="1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90"/>
                  </a:cxn>
                  <a:cxn ang="0">
                    <a:pos x="13" y="201"/>
                  </a:cxn>
                  <a:cxn ang="0">
                    <a:pos x="118" y="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8" h="201">
                    <a:moveTo>
                      <a:pt x="101" y="0"/>
                    </a:moveTo>
                    <a:lnTo>
                      <a:pt x="0" y="190"/>
                    </a:lnTo>
                    <a:lnTo>
                      <a:pt x="13" y="201"/>
                    </a:lnTo>
                    <a:lnTo>
                      <a:pt x="118" y="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5" name="Freeform 2993"/>
              <p:cNvSpPr>
                <a:spLocks/>
              </p:cNvSpPr>
              <p:nvPr/>
            </p:nvSpPr>
            <p:spPr bwMode="auto">
              <a:xfrm>
                <a:off x="7025" y="159"/>
                <a:ext cx="46" cy="7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42"/>
                  </a:cxn>
                  <a:cxn ang="0">
                    <a:pos x="13" y="155"/>
                  </a:cxn>
                  <a:cxn ang="0">
                    <a:pos x="93" y="9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93" h="155">
                    <a:moveTo>
                      <a:pt x="81" y="0"/>
                    </a:moveTo>
                    <a:lnTo>
                      <a:pt x="0" y="142"/>
                    </a:lnTo>
                    <a:lnTo>
                      <a:pt x="13" y="155"/>
                    </a:lnTo>
                    <a:lnTo>
                      <a:pt x="93" y="9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6" name="Freeform 2994"/>
              <p:cNvSpPr>
                <a:spLocks/>
              </p:cNvSpPr>
              <p:nvPr/>
            </p:nvSpPr>
            <p:spPr bwMode="auto">
              <a:xfrm>
                <a:off x="7079" y="160"/>
                <a:ext cx="44" cy="6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7"/>
                  </a:cxn>
                  <a:cxn ang="0">
                    <a:pos x="17" y="127"/>
                  </a:cxn>
                  <a:cxn ang="0">
                    <a:pos x="87" y="5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87" h="127">
                    <a:moveTo>
                      <a:pt x="68" y="0"/>
                    </a:moveTo>
                    <a:lnTo>
                      <a:pt x="0" y="117"/>
                    </a:lnTo>
                    <a:lnTo>
                      <a:pt x="17" y="127"/>
                    </a:lnTo>
                    <a:lnTo>
                      <a:pt x="87" y="5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7" name="Freeform 2995"/>
              <p:cNvSpPr>
                <a:spLocks/>
              </p:cNvSpPr>
              <p:nvPr/>
            </p:nvSpPr>
            <p:spPr bwMode="auto">
              <a:xfrm>
                <a:off x="7125" y="154"/>
                <a:ext cx="35" cy="9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187"/>
                  </a:cxn>
                  <a:cxn ang="0">
                    <a:pos x="71" y="187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187">
                    <a:moveTo>
                      <a:pt x="0" y="6"/>
                    </a:moveTo>
                    <a:lnTo>
                      <a:pt x="52" y="187"/>
                    </a:lnTo>
                    <a:lnTo>
                      <a:pt x="71" y="18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8" name="Freeform 2996"/>
              <p:cNvSpPr>
                <a:spLocks/>
              </p:cNvSpPr>
              <p:nvPr/>
            </p:nvSpPr>
            <p:spPr bwMode="auto">
              <a:xfrm>
                <a:off x="7160" y="156"/>
                <a:ext cx="4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76"/>
                  </a:cxn>
                  <a:cxn ang="0">
                    <a:pos x="95" y="276"/>
                  </a:cxn>
                  <a:cxn ang="0">
                    <a:pos x="19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276">
                    <a:moveTo>
                      <a:pt x="0" y="0"/>
                    </a:moveTo>
                    <a:lnTo>
                      <a:pt x="78" y="276"/>
                    </a:lnTo>
                    <a:lnTo>
                      <a:pt x="95" y="276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89" name="Freeform 2997"/>
              <p:cNvSpPr>
                <a:spLocks/>
              </p:cNvSpPr>
              <p:nvPr/>
            </p:nvSpPr>
            <p:spPr bwMode="auto">
              <a:xfrm>
                <a:off x="7201" y="156"/>
                <a:ext cx="47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1" y="287"/>
                  </a:cxn>
                  <a:cxn ang="0">
                    <a:pos x="95" y="279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5" h="287">
                    <a:moveTo>
                      <a:pt x="0" y="4"/>
                    </a:moveTo>
                    <a:lnTo>
                      <a:pt x="71" y="287"/>
                    </a:lnTo>
                    <a:lnTo>
                      <a:pt x="95" y="27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90" name="Freeform 2998"/>
              <p:cNvSpPr>
                <a:spLocks/>
              </p:cNvSpPr>
              <p:nvPr/>
            </p:nvSpPr>
            <p:spPr bwMode="auto">
              <a:xfrm>
                <a:off x="7244" y="154"/>
                <a:ext cx="43" cy="13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8" y="266"/>
                  </a:cxn>
                  <a:cxn ang="0">
                    <a:pos x="85" y="259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5" h="266">
                    <a:moveTo>
                      <a:pt x="0" y="4"/>
                    </a:moveTo>
                    <a:lnTo>
                      <a:pt x="68" y="266"/>
                    </a:lnTo>
                    <a:lnTo>
                      <a:pt x="85" y="25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91" name="Freeform 2999"/>
              <p:cNvSpPr>
                <a:spLocks/>
              </p:cNvSpPr>
              <p:nvPr/>
            </p:nvSpPr>
            <p:spPr bwMode="auto">
              <a:xfrm>
                <a:off x="7118" y="157"/>
                <a:ext cx="51" cy="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2"/>
                  </a:cxn>
                  <a:cxn ang="0">
                    <a:pos x="15" y="150"/>
                  </a:cxn>
                  <a:cxn ang="0">
                    <a:pos x="103" y="7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03" h="150">
                    <a:moveTo>
                      <a:pt x="86" y="0"/>
                    </a:moveTo>
                    <a:lnTo>
                      <a:pt x="0" y="142"/>
                    </a:lnTo>
                    <a:lnTo>
                      <a:pt x="15" y="150"/>
                    </a:lnTo>
                    <a:lnTo>
                      <a:pt x="103" y="7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92" name="Freeform 3000"/>
              <p:cNvSpPr>
                <a:spLocks/>
              </p:cNvSpPr>
              <p:nvPr/>
            </p:nvSpPr>
            <p:spPr bwMode="auto">
              <a:xfrm>
                <a:off x="7155" y="158"/>
                <a:ext cx="49" cy="8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69"/>
                  </a:cxn>
                  <a:cxn ang="0">
                    <a:pos x="13" y="175"/>
                  </a:cxn>
                  <a:cxn ang="0">
                    <a:pos x="99" y="7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9" h="175">
                    <a:moveTo>
                      <a:pt x="82" y="0"/>
                    </a:moveTo>
                    <a:lnTo>
                      <a:pt x="0" y="169"/>
                    </a:lnTo>
                    <a:lnTo>
                      <a:pt x="13" y="175"/>
                    </a:lnTo>
                    <a:lnTo>
                      <a:pt x="99" y="7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93" name="Freeform 3001"/>
              <p:cNvSpPr>
                <a:spLocks/>
              </p:cNvSpPr>
              <p:nvPr/>
            </p:nvSpPr>
            <p:spPr bwMode="auto">
              <a:xfrm>
                <a:off x="7180" y="159"/>
                <a:ext cx="68" cy="11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22"/>
                  </a:cxn>
                  <a:cxn ang="0">
                    <a:pos x="11" y="235"/>
                  </a:cxn>
                  <a:cxn ang="0">
                    <a:pos x="136" y="13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6" h="235">
                    <a:moveTo>
                      <a:pt x="121" y="0"/>
                    </a:moveTo>
                    <a:lnTo>
                      <a:pt x="0" y="222"/>
                    </a:lnTo>
                    <a:lnTo>
                      <a:pt x="11" y="235"/>
                    </a:lnTo>
                    <a:lnTo>
                      <a:pt x="136" y="13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94" name="Freeform 3002"/>
              <p:cNvSpPr>
                <a:spLocks/>
              </p:cNvSpPr>
              <p:nvPr/>
            </p:nvSpPr>
            <p:spPr bwMode="auto">
              <a:xfrm>
                <a:off x="7217" y="158"/>
                <a:ext cx="76" cy="12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245"/>
                  </a:cxn>
                  <a:cxn ang="0">
                    <a:pos x="15" y="253"/>
                  </a:cxn>
                  <a:cxn ang="0">
                    <a:pos x="152" y="21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52" h="253">
                    <a:moveTo>
                      <a:pt x="140" y="0"/>
                    </a:moveTo>
                    <a:lnTo>
                      <a:pt x="0" y="245"/>
                    </a:lnTo>
                    <a:lnTo>
                      <a:pt x="15" y="253"/>
                    </a:lnTo>
                    <a:lnTo>
                      <a:pt x="152" y="21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7" dist="28398" dir="9206097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aphicFrame>
        <p:nvGraphicFramePr>
          <p:cNvPr id="6146" name="Object 3058"/>
          <p:cNvGraphicFramePr>
            <a:graphicFrameLocks noChangeAspect="1"/>
          </p:cNvGraphicFramePr>
          <p:nvPr/>
        </p:nvGraphicFramePr>
        <p:xfrm>
          <a:off x="85725" y="330200"/>
          <a:ext cx="8948738" cy="6527800"/>
        </p:xfrm>
        <a:graphic>
          <a:graphicData uri="http://schemas.openxmlformats.org/presentationml/2006/ole">
            <p:oleObj spid="_x0000_s6146" name="Image" r:id="rId9" imgW="12173667" imgH="8691846" progId="Photoshop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2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288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5" name="Group 2886"/>
            <p:cNvGrpSpPr>
              <a:grpSpLocks/>
            </p:cNvGrpSpPr>
            <p:nvPr/>
          </p:nvGrpSpPr>
          <p:grpSpPr bwMode="auto">
            <a:xfrm>
              <a:off x="90" y="145"/>
              <a:ext cx="5637" cy="4121"/>
              <a:chOff x="36" y="199"/>
              <a:chExt cx="5637" cy="4121"/>
            </a:xfrm>
          </p:grpSpPr>
          <p:grpSp>
            <p:nvGrpSpPr>
              <p:cNvPr id="7176" name="Group 2883"/>
              <p:cNvGrpSpPr>
                <a:grpSpLocks/>
              </p:cNvGrpSpPr>
              <p:nvPr/>
            </p:nvGrpSpPr>
            <p:grpSpPr bwMode="auto">
              <a:xfrm>
                <a:off x="3097" y="3257"/>
                <a:ext cx="651" cy="842"/>
                <a:chOff x="3079" y="3257"/>
                <a:chExt cx="651" cy="842"/>
              </a:xfrm>
            </p:grpSpPr>
            <p:pic>
              <p:nvPicPr>
                <p:cNvPr id="7445" name="Picture 4" descr="NA01117_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38" y="3257"/>
                  <a:ext cx="358" cy="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446" name="Group 5"/>
                <p:cNvGrpSpPr>
                  <a:grpSpLocks/>
                </p:cNvGrpSpPr>
                <p:nvPr/>
              </p:nvGrpSpPr>
              <p:grpSpPr bwMode="auto">
                <a:xfrm>
                  <a:off x="3079" y="3582"/>
                  <a:ext cx="651" cy="517"/>
                  <a:chOff x="2035" y="3013"/>
                  <a:chExt cx="1315" cy="1076"/>
                </a:xfrm>
              </p:grpSpPr>
              <p:sp>
                <p:nvSpPr>
                  <p:cNvPr id="7447" name="Freeform 6"/>
                  <p:cNvSpPr>
                    <a:spLocks/>
                  </p:cNvSpPr>
                  <p:nvPr/>
                </p:nvSpPr>
                <p:spPr bwMode="auto">
                  <a:xfrm>
                    <a:off x="2044" y="3023"/>
                    <a:ext cx="1297" cy="1057"/>
                  </a:xfrm>
                  <a:custGeom>
                    <a:avLst/>
                    <a:gdLst>
                      <a:gd name="T0" fmla="*/ 1183 w 1297"/>
                      <a:gd name="T1" fmla="*/ 1057 h 1057"/>
                      <a:gd name="T2" fmla="*/ 1290 w 1297"/>
                      <a:gd name="T3" fmla="*/ 950 h 1057"/>
                      <a:gd name="T4" fmla="*/ 1288 w 1297"/>
                      <a:gd name="T5" fmla="*/ 936 h 1057"/>
                      <a:gd name="T6" fmla="*/ 1285 w 1297"/>
                      <a:gd name="T7" fmla="*/ 906 h 1057"/>
                      <a:gd name="T8" fmla="*/ 1285 w 1297"/>
                      <a:gd name="T9" fmla="*/ 878 h 1057"/>
                      <a:gd name="T10" fmla="*/ 1290 w 1297"/>
                      <a:gd name="T11" fmla="*/ 864 h 1057"/>
                      <a:gd name="T12" fmla="*/ 1290 w 1297"/>
                      <a:gd name="T13" fmla="*/ 864 h 1057"/>
                      <a:gd name="T14" fmla="*/ 1281 w 1297"/>
                      <a:gd name="T15" fmla="*/ 864 h 1057"/>
                      <a:gd name="T16" fmla="*/ 1267 w 1297"/>
                      <a:gd name="T17" fmla="*/ 864 h 1057"/>
                      <a:gd name="T18" fmla="*/ 1250 w 1297"/>
                      <a:gd name="T19" fmla="*/ 864 h 1057"/>
                      <a:gd name="T20" fmla="*/ 1234 w 1297"/>
                      <a:gd name="T21" fmla="*/ 864 h 1057"/>
                      <a:gd name="T22" fmla="*/ 1218 w 1297"/>
                      <a:gd name="T23" fmla="*/ 864 h 1057"/>
                      <a:gd name="T24" fmla="*/ 1209 w 1297"/>
                      <a:gd name="T25" fmla="*/ 864 h 1057"/>
                      <a:gd name="T26" fmla="*/ 1204 w 1297"/>
                      <a:gd name="T27" fmla="*/ 864 h 1057"/>
                      <a:gd name="T28" fmla="*/ 1204 w 1297"/>
                      <a:gd name="T29" fmla="*/ 792 h 1057"/>
                      <a:gd name="T30" fmla="*/ 1297 w 1297"/>
                      <a:gd name="T31" fmla="*/ 792 h 1057"/>
                      <a:gd name="T32" fmla="*/ 1297 w 1297"/>
                      <a:gd name="T33" fmla="*/ 0 h 1057"/>
                      <a:gd name="T34" fmla="*/ 0 w 1297"/>
                      <a:gd name="T35" fmla="*/ 0 h 1057"/>
                      <a:gd name="T36" fmla="*/ 0 w 1297"/>
                      <a:gd name="T37" fmla="*/ 792 h 1057"/>
                      <a:gd name="T38" fmla="*/ 91 w 1297"/>
                      <a:gd name="T39" fmla="*/ 792 h 1057"/>
                      <a:gd name="T40" fmla="*/ 91 w 1297"/>
                      <a:gd name="T41" fmla="*/ 864 h 1057"/>
                      <a:gd name="T42" fmla="*/ 86 w 1297"/>
                      <a:gd name="T43" fmla="*/ 864 h 1057"/>
                      <a:gd name="T44" fmla="*/ 77 w 1297"/>
                      <a:gd name="T45" fmla="*/ 864 h 1057"/>
                      <a:gd name="T46" fmla="*/ 61 w 1297"/>
                      <a:gd name="T47" fmla="*/ 864 h 1057"/>
                      <a:gd name="T48" fmla="*/ 44 w 1297"/>
                      <a:gd name="T49" fmla="*/ 864 h 1057"/>
                      <a:gd name="T50" fmla="*/ 28 w 1297"/>
                      <a:gd name="T51" fmla="*/ 864 h 1057"/>
                      <a:gd name="T52" fmla="*/ 14 w 1297"/>
                      <a:gd name="T53" fmla="*/ 864 h 1057"/>
                      <a:gd name="T54" fmla="*/ 5 w 1297"/>
                      <a:gd name="T55" fmla="*/ 864 h 1057"/>
                      <a:gd name="T56" fmla="*/ 5 w 1297"/>
                      <a:gd name="T57" fmla="*/ 864 h 1057"/>
                      <a:gd name="T58" fmla="*/ 10 w 1297"/>
                      <a:gd name="T59" fmla="*/ 878 h 1057"/>
                      <a:gd name="T60" fmla="*/ 10 w 1297"/>
                      <a:gd name="T61" fmla="*/ 906 h 1057"/>
                      <a:gd name="T62" fmla="*/ 7 w 1297"/>
                      <a:gd name="T63" fmla="*/ 936 h 1057"/>
                      <a:gd name="T64" fmla="*/ 5 w 1297"/>
                      <a:gd name="T65" fmla="*/ 950 h 1057"/>
                      <a:gd name="T66" fmla="*/ 114 w 1297"/>
                      <a:gd name="T67" fmla="*/ 1057 h 1057"/>
                      <a:gd name="T68" fmla="*/ 1183 w 1297"/>
                      <a:gd name="T69" fmla="*/ 1057 h 10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297"/>
                      <a:gd name="T106" fmla="*/ 0 h 1057"/>
                      <a:gd name="T107" fmla="*/ 1297 w 1297"/>
                      <a:gd name="T108" fmla="*/ 1057 h 10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297" h="1057">
                        <a:moveTo>
                          <a:pt x="1183" y="1057"/>
                        </a:moveTo>
                        <a:lnTo>
                          <a:pt x="1290" y="950"/>
                        </a:lnTo>
                        <a:lnTo>
                          <a:pt x="1288" y="936"/>
                        </a:lnTo>
                        <a:lnTo>
                          <a:pt x="1285" y="906"/>
                        </a:lnTo>
                        <a:lnTo>
                          <a:pt x="1285" y="878"/>
                        </a:lnTo>
                        <a:lnTo>
                          <a:pt x="1290" y="864"/>
                        </a:lnTo>
                        <a:lnTo>
                          <a:pt x="1281" y="864"/>
                        </a:lnTo>
                        <a:lnTo>
                          <a:pt x="1267" y="864"/>
                        </a:lnTo>
                        <a:lnTo>
                          <a:pt x="1250" y="864"/>
                        </a:lnTo>
                        <a:lnTo>
                          <a:pt x="1234" y="864"/>
                        </a:lnTo>
                        <a:lnTo>
                          <a:pt x="1218" y="864"/>
                        </a:lnTo>
                        <a:lnTo>
                          <a:pt x="1209" y="864"/>
                        </a:lnTo>
                        <a:lnTo>
                          <a:pt x="1204" y="864"/>
                        </a:lnTo>
                        <a:lnTo>
                          <a:pt x="1204" y="792"/>
                        </a:lnTo>
                        <a:lnTo>
                          <a:pt x="1297" y="792"/>
                        </a:lnTo>
                        <a:lnTo>
                          <a:pt x="1297" y="0"/>
                        </a:lnTo>
                        <a:lnTo>
                          <a:pt x="0" y="0"/>
                        </a:lnTo>
                        <a:lnTo>
                          <a:pt x="0" y="792"/>
                        </a:lnTo>
                        <a:lnTo>
                          <a:pt x="91" y="792"/>
                        </a:lnTo>
                        <a:lnTo>
                          <a:pt x="91" y="864"/>
                        </a:lnTo>
                        <a:lnTo>
                          <a:pt x="86" y="864"/>
                        </a:lnTo>
                        <a:lnTo>
                          <a:pt x="77" y="864"/>
                        </a:lnTo>
                        <a:lnTo>
                          <a:pt x="61" y="864"/>
                        </a:lnTo>
                        <a:lnTo>
                          <a:pt x="44" y="864"/>
                        </a:lnTo>
                        <a:lnTo>
                          <a:pt x="28" y="864"/>
                        </a:lnTo>
                        <a:lnTo>
                          <a:pt x="14" y="864"/>
                        </a:lnTo>
                        <a:lnTo>
                          <a:pt x="5" y="864"/>
                        </a:lnTo>
                        <a:lnTo>
                          <a:pt x="10" y="878"/>
                        </a:lnTo>
                        <a:lnTo>
                          <a:pt x="10" y="906"/>
                        </a:lnTo>
                        <a:lnTo>
                          <a:pt x="7" y="936"/>
                        </a:lnTo>
                        <a:lnTo>
                          <a:pt x="5" y="950"/>
                        </a:lnTo>
                        <a:lnTo>
                          <a:pt x="114" y="1057"/>
                        </a:lnTo>
                        <a:lnTo>
                          <a:pt x="1183" y="1057"/>
                        </a:lnTo>
                        <a:close/>
                      </a:path>
                    </a:pathLst>
                  </a:custGeom>
                  <a:solidFill>
                    <a:srgbClr val="991E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8" name="Freeform 7"/>
                  <p:cNvSpPr>
                    <a:spLocks/>
                  </p:cNvSpPr>
                  <p:nvPr/>
                </p:nvSpPr>
                <p:spPr bwMode="auto">
                  <a:xfrm>
                    <a:off x="3222" y="3968"/>
                    <a:ext cx="121" cy="117"/>
                  </a:xfrm>
                  <a:custGeom>
                    <a:avLst/>
                    <a:gdLst>
                      <a:gd name="T0" fmla="*/ 105 w 121"/>
                      <a:gd name="T1" fmla="*/ 5 h 117"/>
                      <a:gd name="T2" fmla="*/ 107 w 121"/>
                      <a:gd name="T3" fmla="*/ 0 h 117"/>
                      <a:gd name="T4" fmla="*/ 0 w 121"/>
                      <a:gd name="T5" fmla="*/ 107 h 117"/>
                      <a:gd name="T6" fmla="*/ 10 w 121"/>
                      <a:gd name="T7" fmla="*/ 117 h 117"/>
                      <a:gd name="T8" fmla="*/ 117 w 121"/>
                      <a:gd name="T9" fmla="*/ 10 h 117"/>
                      <a:gd name="T10" fmla="*/ 119 w 121"/>
                      <a:gd name="T11" fmla="*/ 5 h 117"/>
                      <a:gd name="T12" fmla="*/ 117 w 121"/>
                      <a:gd name="T13" fmla="*/ 10 h 117"/>
                      <a:gd name="T14" fmla="*/ 121 w 121"/>
                      <a:gd name="T15" fmla="*/ 7 h 117"/>
                      <a:gd name="T16" fmla="*/ 119 w 121"/>
                      <a:gd name="T17" fmla="*/ 5 h 117"/>
                      <a:gd name="T18" fmla="*/ 105 w 121"/>
                      <a:gd name="T19" fmla="*/ 5 h 1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1"/>
                      <a:gd name="T31" fmla="*/ 0 h 117"/>
                      <a:gd name="T32" fmla="*/ 121 w 121"/>
                      <a:gd name="T33" fmla="*/ 117 h 1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1" h="117">
                        <a:moveTo>
                          <a:pt x="105" y="5"/>
                        </a:moveTo>
                        <a:lnTo>
                          <a:pt x="107" y="0"/>
                        </a:lnTo>
                        <a:lnTo>
                          <a:pt x="0" y="107"/>
                        </a:lnTo>
                        <a:lnTo>
                          <a:pt x="10" y="117"/>
                        </a:lnTo>
                        <a:lnTo>
                          <a:pt x="117" y="10"/>
                        </a:lnTo>
                        <a:lnTo>
                          <a:pt x="119" y="5"/>
                        </a:lnTo>
                        <a:lnTo>
                          <a:pt x="117" y="10"/>
                        </a:lnTo>
                        <a:lnTo>
                          <a:pt x="121" y="7"/>
                        </a:lnTo>
                        <a:lnTo>
                          <a:pt x="119" y="5"/>
                        </a:lnTo>
                        <a:lnTo>
                          <a:pt x="105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9" name="Freeform 8"/>
                  <p:cNvSpPr>
                    <a:spLocks/>
                  </p:cNvSpPr>
                  <p:nvPr/>
                </p:nvSpPr>
                <p:spPr bwMode="auto">
                  <a:xfrm>
                    <a:off x="3320" y="3878"/>
                    <a:ext cx="21" cy="95"/>
                  </a:xfrm>
                  <a:custGeom>
                    <a:avLst/>
                    <a:gdLst>
                      <a:gd name="T0" fmla="*/ 14 w 21"/>
                      <a:gd name="T1" fmla="*/ 0 h 95"/>
                      <a:gd name="T2" fmla="*/ 14 w 21"/>
                      <a:gd name="T3" fmla="*/ 0 h 95"/>
                      <a:gd name="T4" fmla="*/ 2 w 21"/>
                      <a:gd name="T5" fmla="*/ 23 h 95"/>
                      <a:gd name="T6" fmla="*/ 0 w 21"/>
                      <a:gd name="T7" fmla="*/ 51 h 95"/>
                      <a:gd name="T8" fmla="*/ 5 w 21"/>
                      <a:gd name="T9" fmla="*/ 81 h 95"/>
                      <a:gd name="T10" fmla="*/ 7 w 21"/>
                      <a:gd name="T11" fmla="*/ 95 h 95"/>
                      <a:gd name="T12" fmla="*/ 21 w 21"/>
                      <a:gd name="T13" fmla="*/ 95 h 95"/>
                      <a:gd name="T14" fmla="*/ 19 w 21"/>
                      <a:gd name="T15" fmla="*/ 81 h 95"/>
                      <a:gd name="T16" fmla="*/ 19 w 21"/>
                      <a:gd name="T17" fmla="*/ 51 h 95"/>
                      <a:gd name="T18" fmla="*/ 16 w 21"/>
                      <a:gd name="T19" fmla="*/ 23 h 95"/>
                      <a:gd name="T20" fmla="*/ 14 w 21"/>
                      <a:gd name="T21" fmla="*/ 18 h 95"/>
                      <a:gd name="T22" fmla="*/ 14 w 21"/>
                      <a:gd name="T23" fmla="*/ 18 h 95"/>
                      <a:gd name="T24" fmla="*/ 14 w 21"/>
                      <a:gd name="T25" fmla="*/ 0 h 9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95"/>
                      <a:gd name="T41" fmla="*/ 21 w 21"/>
                      <a:gd name="T42" fmla="*/ 95 h 9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95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2" y="23"/>
                        </a:lnTo>
                        <a:lnTo>
                          <a:pt x="0" y="51"/>
                        </a:lnTo>
                        <a:lnTo>
                          <a:pt x="5" y="81"/>
                        </a:lnTo>
                        <a:lnTo>
                          <a:pt x="7" y="95"/>
                        </a:lnTo>
                        <a:lnTo>
                          <a:pt x="21" y="95"/>
                        </a:lnTo>
                        <a:lnTo>
                          <a:pt x="19" y="81"/>
                        </a:lnTo>
                        <a:lnTo>
                          <a:pt x="19" y="51"/>
                        </a:lnTo>
                        <a:lnTo>
                          <a:pt x="16" y="23"/>
                        </a:lnTo>
                        <a:lnTo>
                          <a:pt x="14" y="1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0" name="Freeform 9"/>
                  <p:cNvSpPr>
                    <a:spLocks/>
                  </p:cNvSpPr>
                  <p:nvPr/>
                </p:nvSpPr>
                <p:spPr bwMode="auto">
                  <a:xfrm>
                    <a:off x="3239" y="3878"/>
                    <a:ext cx="95" cy="18"/>
                  </a:xfrm>
                  <a:custGeom>
                    <a:avLst/>
                    <a:gdLst>
                      <a:gd name="T0" fmla="*/ 0 w 95"/>
                      <a:gd name="T1" fmla="*/ 9 h 18"/>
                      <a:gd name="T2" fmla="*/ 9 w 95"/>
                      <a:gd name="T3" fmla="*/ 18 h 18"/>
                      <a:gd name="T4" fmla="*/ 14 w 95"/>
                      <a:gd name="T5" fmla="*/ 18 h 18"/>
                      <a:gd name="T6" fmla="*/ 23 w 95"/>
                      <a:gd name="T7" fmla="*/ 18 h 18"/>
                      <a:gd name="T8" fmla="*/ 39 w 95"/>
                      <a:gd name="T9" fmla="*/ 18 h 18"/>
                      <a:gd name="T10" fmla="*/ 55 w 95"/>
                      <a:gd name="T11" fmla="*/ 18 h 18"/>
                      <a:gd name="T12" fmla="*/ 72 w 95"/>
                      <a:gd name="T13" fmla="*/ 18 h 18"/>
                      <a:gd name="T14" fmla="*/ 86 w 95"/>
                      <a:gd name="T15" fmla="*/ 18 h 18"/>
                      <a:gd name="T16" fmla="*/ 95 w 95"/>
                      <a:gd name="T17" fmla="*/ 18 h 18"/>
                      <a:gd name="T18" fmla="*/ 95 w 95"/>
                      <a:gd name="T19" fmla="*/ 0 h 18"/>
                      <a:gd name="T20" fmla="*/ 95 w 95"/>
                      <a:gd name="T21" fmla="*/ 18 h 18"/>
                      <a:gd name="T22" fmla="*/ 95 w 95"/>
                      <a:gd name="T23" fmla="*/ 0 h 18"/>
                      <a:gd name="T24" fmla="*/ 86 w 95"/>
                      <a:gd name="T25" fmla="*/ 0 h 18"/>
                      <a:gd name="T26" fmla="*/ 72 w 95"/>
                      <a:gd name="T27" fmla="*/ 0 h 18"/>
                      <a:gd name="T28" fmla="*/ 55 w 95"/>
                      <a:gd name="T29" fmla="*/ 0 h 18"/>
                      <a:gd name="T30" fmla="*/ 39 w 95"/>
                      <a:gd name="T31" fmla="*/ 0 h 18"/>
                      <a:gd name="T32" fmla="*/ 23 w 95"/>
                      <a:gd name="T33" fmla="*/ 0 h 18"/>
                      <a:gd name="T34" fmla="*/ 14 w 95"/>
                      <a:gd name="T35" fmla="*/ 0 h 18"/>
                      <a:gd name="T36" fmla="*/ 9 w 95"/>
                      <a:gd name="T37" fmla="*/ 0 h 18"/>
                      <a:gd name="T38" fmla="*/ 18 w 95"/>
                      <a:gd name="T39" fmla="*/ 9 h 18"/>
                      <a:gd name="T40" fmla="*/ 0 w 95"/>
                      <a:gd name="T41" fmla="*/ 9 h 18"/>
                      <a:gd name="T42" fmla="*/ 0 w 95"/>
                      <a:gd name="T43" fmla="*/ 18 h 18"/>
                      <a:gd name="T44" fmla="*/ 9 w 95"/>
                      <a:gd name="T45" fmla="*/ 18 h 18"/>
                      <a:gd name="T46" fmla="*/ 0 w 95"/>
                      <a:gd name="T47" fmla="*/ 9 h 1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95"/>
                      <a:gd name="T73" fmla="*/ 0 h 18"/>
                      <a:gd name="T74" fmla="*/ 95 w 95"/>
                      <a:gd name="T75" fmla="*/ 18 h 1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95" h="18">
                        <a:moveTo>
                          <a:pt x="0" y="9"/>
                        </a:moveTo>
                        <a:lnTo>
                          <a:pt x="9" y="18"/>
                        </a:lnTo>
                        <a:lnTo>
                          <a:pt x="14" y="18"/>
                        </a:lnTo>
                        <a:lnTo>
                          <a:pt x="23" y="18"/>
                        </a:lnTo>
                        <a:lnTo>
                          <a:pt x="39" y="18"/>
                        </a:lnTo>
                        <a:lnTo>
                          <a:pt x="55" y="18"/>
                        </a:lnTo>
                        <a:lnTo>
                          <a:pt x="72" y="18"/>
                        </a:lnTo>
                        <a:lnTo>
                          <a:pt x="86" y="18"/>
                        </a:lnTo>
                        <a:lnTo>
                          <a:pt x="95" y="18"/>
                        </a:lnTo>
                        <a:lnTo>
                          <a:pt x="95" y="0"/>
                        </a:lnTo>
                        <a:lnTo>
                          <a:pt x="95" y="18"/>
                        </a:lnTo>
                        <a:lnTo>
                          <a:pt x="95" y="0"/>
                        </a:lnTo>
                        <a:lnTo>
                          <a:pt x="86" y="0"/>
                        </a:lnTo>
                        <a:lnTo>
                          <a:pt x="72" y="0"/>
                        </a:lnTo>
                        <a:lnTo>
                          <a:pt x="55" y="0"/>
                        </a:lnTo>
                        <a:lnTo>
                          <a:pt x="39" y="0"/>
                        </a:lnTo>
                        <a:lnTo>
                          <a:pt x="23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18" y="9"/>
                        </a:lnTo>
                        <a:lnTo>
                          <a:pt x="0" y="9"/>
                        </a:lnTo>
                        <a:lnTo>
                          <a:pt x="0" y="18"/>
                        </a:lnTo>
                        <a:lnTo>
                          <a:pt x="9" y="18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1" name="Freeform 10"/>
                  <p:cNvSpPr>
                    <a:spLocks/>
                  </p:cNvSpPr>
                  <p:nvPr/>
                </p:nvSpPr>
                <p:spPr bwMode="auto">
                  <a:xfrm>
                    <a:off x="3239" y="3806"/>
                    <a:ext cx="18" cy="81"/>
                  </a:xfrm>
                  <a:custGeom>
                    <a:avLst/>
                    <a:gdLst>
                      <a:gd name="T0" fmla="*/ 9 w 18"/>
                      <a:gd name="T1" fmla="*/ 0 h 81"/>
                      <a:gd name="T2" fmla="*/ 0 w 18"/>
                      <a:gd name="T3" fmla="*/ 9 h 81"/>
                      <a:gd name="T4" fmla="*/ 0 w 18"/>
                      <a:gd name="T5" fmla="*/ 81 h 81"/>
                      <a:gd name="T6" fmla="*/ 18 w 18"/>
                      <a:gd name="T7" fmla="*/ 81 h 81"/>
                      <a:gd name="T8" fmla="*/ 18 w 18"/>
                      <a:gd name="T9" fmla="*/ 9 h 81"/>
                      <a:gd name="T10" fmla="*/ 9 w 18"/>
                      <a:gd name="T11" fmla="*/ 18 h 81"/>
                      <a:gd name="T12" fmla="*/ 9 w 18"/>
                      <a:gd name="T13" fmla="*/ 0 h 81"/>
                      <a:gd name="T14" fmla="*/ 0 w 18"/>
                      <a:gd name="T15" fmla="*/ 0 h 81"/>
                      <a:gd name="T16" fmla="*/ 0 w 18"/>
                      <a:gd name="T17" fmla="*/ 9 h 81"/>
                      <a:gd name="T18" fmla="*/ 9 w 18"/>
                      <a:gd name="T19" fmla="*/ 0 h 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81"/>
                      <a:gd name="T32" fmla="*/ 18 w 18"/>
                      <a:gd name="T33" fmla="*/ 81 h 8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81">
                        <a:moveTo>
                          <a:pt x="9" y="0"/>
                        </a:moveTo>
                        <a:lnTo>
                          <a:pt x="0" y="9"/>
                        </a:lnTo>
                        <a:lnTo>
                          <a:pt x="0" y="81"/>
                        </a:lnTo>
                        <a:lnTo>
                          <a:pt x="18" y="81"/>
                        </a:lnTo>
                        <a:lnTo>
                          <a:pt x="18" y="9"/>
                        </a:lnTo>
                        <a:lnTo>
                          <a:pt x="9" y="18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2" name="Freeform 11"/>
                  <p:cNvSpPr>
                    <a:spLocks/>
                  </p:cNvSpPr>
                  <p:nvPr/>
                </p:nvSpPr>
                <p:spPr bwMode="auto">
                  <a:xfrm>
                    <a:off x="3248" y="3806"/>
                    <a:ext cx="102" cy="18"/>
                  </a:xfrm>
                  <a:custGeom>
                    <a:avLst/>
                    <a:gdLst>
                      <a:gd name="T0" fmla="*/ 84 w 102"/>
                      <a:gd name="T1" fmla="*/ 9 h 18"/>
                      <a:gd name="T2" fmla="*/ 93 w 102"/>
                      <a:gd name="T3" fmla="*/ 0 h 18"/>
                      <a:gd name="T4" fmla="*/ 0 w 102"/>
                      <a:gd name="T5" fmla="*/ 0 h 18"/>
                      <a:gd name="T6" fmla="*/ 0 w 102"/>
                      <a:gd name="T7" fmla="*/ 18 h 18"/>
                      <a:gd name="T8" fmla="*/ 93 w 102"/>
                      <a:gd name="T9" fmla="*/ 18 h 18"/>
                      <a:gd name="T10" fmla="*/ 102 w 102"/>
                      <a:gd name="T11" fmla="*/ 9 h 18"/>
                      <a:gd name="T12" fmla="*/ 93 w 102"/>
                      <a:gd name="T13" fmla="*/ 18 h 18"/>
                      <a:gd name="T14" fmla="*/ 102 w 102"/>
                      <a:gd name="T15" fmla="*/ 18 h 18"/>
                      <a:gd name="T16" fmla="*/ 102 w 102"/>
                      <a:gd name="T17" fmla="*/ 9 h 18"/>
                      <a:gd name="T18" fmla="*/ 84 w 102"/>
                      <a:gd name="T19" fmla="*/ 9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2"/>
                      <a:gd name="T31" fmla="*/ 0 h 18"/>
                      <a:gd name="T32" fmla="*/ 102 w 102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2" h="18">
                        <a:moveTo>
                          <a:pt x="84" y="9"/>
                        </a:moveTo>
                        <a:lnTo>
                          <a:pt x="9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93" y="18"/>
                        </a:lnTo>
                        <a:lnTo>
                          <a:pt x="102" y="9"/>
                        </a:lnTo>
                        <a:lnTo>
                          <a:pt x="93" y="18"/>
                        </a:lnTo>
                        <a:lnTo>
                          <a:pt x="102" y="18"/>
                        </a:lnTo>
                        <a:lnTo>
                          <a:pt x="102" y="9"/>
                        </a:lnTo>
                        <a:lnTo>
                          <a:pt x="84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3" name="Freeform 12"/>
                  <p:cNvSpPr>
                    <a:spLocks/>
                  </p:cNvSpPr>
                  <p:nvPr/>
                </p:nvSpPr>
                <p:spPr bwMode="auto">
                  <a:xfrm>
                    <a:off x="3332" y="3013"/>
                    <a:ext cx="18" cy="802"/>
                  </a:xfrm>
                  <a:custGeom>
                    <a:avLst/>
                    <a:gdLst>
                      <a:gd name="T0" fmla="*/ 9 w 18"/>
                      <a:gd name="T1" fmla="*/ 19 h 802"/>
                      <a:gd name="T2" fmla="*/ 0 w 18"/>
                      <a:gd name="T3" fmla="*/ 10 h 802"/>
                      <a:gd name="T4" fmla="*/ 0 w 18"/>
                      <a:gd name="T5" fmla="*/ 802 h 802"/>
                      <a:gd name="T6" fmla="*/ 18 w 18"/>
                      <a:gd name="T7" fmla="*/ 802 h 802"/>
                      <a:gd name="T8" fmla="*/ 18 w 18"/>
                      <a:gd name="T9" fmla="*/ 10 h 802"/>
                      <a:gd name="T10" fmla="*/ 9 w 18"/>
                      <a:gd name="T11" fmla="*/ 0 h 802"/>
                      <a:gd name="T12" fmla="*/ 18 w 18"/>
                      <a:gd name="T13" fmla="*/ 10 h 802"/>
                      <a:gd name="T14" fmla="*/ 18 w 18"/>
                      <a:gd name="T15" fmla="*/ 0 h 802"/>
                      <a:gd name="T16" fmla="*/ 9 w 18"/>
                      <a:gd name="T17" fmla="*/ 0 h 802"/>
                      <a:gd name="T18" fmla="*/ 9 w 18"/>
                      <a:gd name="T19" fmla="*/ 19 h 8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802"/>
                      <a:gd name="T32" fmla="*/ 18 w 18"/>
                      <a:gd name="T33" fmla="*/ 802 h 8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802">
                        <a:moveTo>
                          <a:pt x="9" y="19"/>
                        </a:moveTo>
                        <a:lnTo>
                          <a:pt x="0" y="10"/>
                        </a:lnTo>
                        <a:lnTo>
                          <a:pt x="0" y="802"/>
                        </a:lnTo>
                        <a:lnTo>
                          <a:pt x="18" y="802"/>
                        </a:lnTo>
                        <a:lnTo>
                          <a:pt x="18" y="10"/>
                        </a:lnTo>
                        <a:lnTo>
                          <a:pt x="9" y="0"/>
                        </a:lnTo>
                        <a:lnTo>
                          <a:pt x="18" y="1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9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4" name="Freeform 13"/>
                  <p:cNvSpPr>
                    <a:spLocks/>
                  </p:cNvSpPr>
                  <p:nvPr/>
                </p:nvSpPr>
                <p:spPr bwMode="auto">
                  <a:xfrm>
                    <a:off x="2035" y="3023"/>
                    <a:ext cx="19" cy="801"/>
                  </a:xfrm>
                  <a:custGeom>
                    <a:avLst/>
                    <a:gdLst>
                      <a:gd name="T0" fmla="*/ 9 w 19"/>
                      <a:gd name="T1" fmla="*/ 783 h 801"/>
                      <a:gd name="T2" fmla="*/ 19 w 19"/>
                      <a:gd name="T3" fmla="*/ 792 h 801"/>
                      <a:gd name="T4" fmla="*/ 19 w 19"/>
                      <a:gd name="T5" fmla="*/ 0 h 801"/>
                      <a:gd name="T6" fmla="*/ 0 w 19"/>
                      <a:gd name="T7" fmla="*/ 0 h 801"/>
                      <a:gd name="T8" fmla="*/ 0 w 19"/>
                      <a:gd name="T9" fmla="*/ 792 h 801"/>
                      <a:gd name="T10" fmla="*/ 9 w 19"/>
                      <a:gd name="T11" fmla="*/ 801 h 801"/>
                      <a:gd name="T12" fmla="*/ 0 w 19"/>
                      <a:gd name="T13" fmla="*/ 792 h 801"/>
                      <a:gd name="T14" fmla="*/ 0 w 19"/>
                      <a:gd name="T15" fmla="*/ 801 h 801"/>
                      <a:gd name="T16" fmla="*/ 9 w 19"/>
                      <a:gd name="T17" fmla="*/ 801 h 801"/>
                      <a:gd name="T18" fmla="*/ 9 w 19"/>
                      <a:gd name="T19" fmla="*/ 783 h 8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801"/>
                      <a:gd name="T32" fmla="*/ 19 w 19"/>
                      <a:gd name="T33" fmla="*/ 801 h 8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801">
                        <a:moveTo>
                          <a:pt x="9" y="783"/>
                        </a:moveTo>
                        <a:lnTo>
                          <a:pt x="19" y="792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0" y="792"/>
                        </a:lnTo>
                        <a:lnTo>
                          <a:pt x="9" y="801"/>
                        </a:lnTo>
                        <a:lnTo>
                          <a:pt x="0" y="792"/>
                        </a:lnTo>
                        <a:lnTo>
                          <a:pt x="0" y="801"/>
                        </a:lnTo>
                        <a:lnTo>
                          <a:pt x="9" y="801"/>
                        </a:lnTo>
                        <a:lnTo>
                          <a:pt x="9" y="7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5" name="Freeform 14"/>
                  <p:cNvSpPr>
                    <a:spLocks/>
                  </p:cNvSpPr>
                  <p:nvPr/>
                </p:nvSpPr>
                <p:spPr bwMode="auto">
                  <a:xfrm>
                    <a:off x="2044" y="3806"/>
                    <a:ext cx="100" cy="18"/>
                  </a:xfrm>
                  <a:custGeom>
                    <a:avLst/>
                    <a:gdLst>
                      <a:gd name="T0" fmla="*/ 100 w 100"/>
                      <a:gd name="T1" fmla="*/ 9 h 18"/>
                      <a:gd name="T2" fmla="*/ 91 w 100"/>
                      <a:gd name="T3" fmla="*/ 0 h 18"/>
                      <a:gd name="T4" fmla="*/ 0 w 100"/>
                      <a:gd name="T5" fmla="*/ 0 h 18"/>
                      <a:gd name="T6" fmla="*/ 0 w 100"/>
                      <a:gd name="T7" fmla="*/ 18 h 18"/>
                      <a:gd name="T8" fmla="*/ 91 w 100"/>
                      <a:gd name="T9" fmla="*/ 18 h 18"/>
                      <a:gd name="T10" fmla="*/ 82 w 100"/>
                      <a:gd name="T11" fmla="*/ 9 h 18"/>
                      <a:gd name="T12" fmla="*/ 100 w 100"/>
                      <a:gd name="T13" fmla="*/ 9 h 18"/>
                      <a:gd name="T14" fmla="*/ 100 w 100"/>
                      <a:gd name="T15" fmla="*/ 0 h 18"/>
                      <a:gd name="T16" fmla="*/ 91 w 100"/>
                      <a:gd name="T17" fmla="*/ 0 h 18"/>
                      <a:gd name="T18" fmla="*/ 100 w 100"/>
                      <a:gd name="T19" fmla="*/ 9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0"/>
                      <a:gd name="T31" fmla="*/ 0 h 18"/>
                      <a:gd name="T32" fmla="*/ 100 w 100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0" h="18">
                        <a:moveTo>
                          <a:pt x="100" y="9"/>
                        </a:move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91" y="18"/>
                        </a:lnTo>
                        <a:lnTo>
                          <a:pt x="82" y="9"/>
                        </a:lnTo>
                        <a:lnTo>
                          <a:pt x="100" y="9"/>
                        </a:lnTo>
                        <a:lnTo>
                          <a:pt x="100" y="0"/>
                        </a:lnTo>
                        <a:lnTo>
                          <a:pt x="91" y="0"/>
                        </a:lnTo>
                        <a:lnTo>
                          <a:pt x="10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6" name="Freeform 15"/>
                  <p:cNvSpPr>
                    <a:spLocks/>
                  </p:cNvSpPr>
                  <p:nvPr/>
                </p:nvSpPr>
                <p:spPr bwMode="auto">
                  <a:xfrm>
                    <a:off x="2126" y="3815"/>
                    <a:ext cx="18" cy="81"/>
                  </a:xfrm>
                  <a:custGeom>
                    <a:avLst/>
                    <a:gdLst>
                      <a:gd name="T0" fmla="*/ 9 w 18"/>
                      <a:gd name="T1" fmla="*/ 81 h 81"/>
                      <a:gd name="T2" fmla="*/ 18 w 18"/>
                      <a:gd name="T3" fmla="*/ 72 h 81"/>
                      <a:gd name="T4" fmla="*/ 18 w 18"/>
                      <a:gd name="T5" fmla="*/ 0 h 81"/>
                      <a:gd name="T6" fmla="*/ 0 w 18"/>
                      <a:gd name="T7" fmla="*/ 0 h 81"/>
                      <a:gd name="T8" fmla="*/ 0 w 18"/>
                      <a:gd name="T9" fmla="*/ 72 h 81"/>
                      <a:gd name="T10" fmla="*/ 9 w 18"/>
                      <a:gd name="T11" fmla="*/ 63 h 81"/>
                      <a:gd name="T12" fmla="*/ 9 w 18"/>
                      <a:gd name="T13" fmla="*/ 81 h 81"/>
                      <a:gd name="T14" fmla="*/ 18 w 18"/>
                      <a:gd name="T15" fmla="*/ 81 h 81"/>
                      <a:gd name="T16" fmla="*/ 18 w 18"/>
                      <a:gd name="T17" fmla="*/ 72 h 81"/>
                      <a:gd name="T18" fmla="*/ 9 w 18"/>
                      <a:gd name="T19" fmla="*/ 81 h 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81"/>
                      <a:gd name="T32" fmla="*/ 18 w 18"/>
                      <a:gd name="T33" fmla="*/ 81 h 8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81">
                        <a:moveTo>
                          <a:pt x="9" y="81"/>
                        </a:moveTo>
                        <a:lnTo>
                          <a:pt x="18" y="72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9" y="63"/>
                        </a:lnTo>
                        <a:lnTo>
                          <a:pt x="9" y="81"/>
                        </a:lnTo>
                        <a:lnTo>
                          <a:pt x="18" y="81"/>
                        </a:lnTo>
                        <a:lnTo>
                          <a:pt x="18" y="72"/>
                        </a:lnTo>
                        <a:lnTo>
                          <a:pt x="9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7" name="Freeform 16"/>
                  <p:cNvSpPr>
                    <a:spLocks/>
                  </p:cNvSpPr>
                  <p:nvPr/>
                </p:nvSpPr>
                <p:spPr bwMode="auto">
                  <a:xfrm>
                    <a:off x="2049" y="3878"/>
                    <a:ext cx="86" cy="18"/>
                  </a:xfrm>
                  <a:custGeom>
                    <a:avLst/>
                    <a:gdLst>
                      <a:gd name="T0" fmla="*/ 0 w 86"/>
                      <a:gd name="T1" fmla="*/ 0 h 18"/>
                      <a:gd name="T2" fmla="*/ 0 w 86"/>
                      <a:gd name="T3" fmla="*/ 0 h 18"/>
                      <a:gd name="T4" fmla="*/ 0 w 86"/>
                      <a:gd name="T5" fmla="*/ 18 h 18"/>
                      <a:gd name="T6" fmla="*/ 9 w 86"/>
                      <a:gd name="T7" fmla="*/ 18 h 18"/>
                      <a:gd name="T8" fmla="*/ 23 w 86"/>
                      <a:gd name="T9" fmla="*/ 18 h 18"/>
                      <a:gd name="T10" fmla="*/ 39 w 86"/>
                      <a:gd name="T11" fmla="*/ 18 h 18"/>
                      <a:gd name="T12" fmla="*/ 56 w 86"/>
                      <a:gd name="T13" fmla="*/ 18 h 18"/>
                      <a:gd name="T14" fmla="*/ 72 w 86"/>
                      <a:gd name="T15" fmla="*/ 18 h 18"/>
                      <a:gd name="T16" fmla="*/ 81 w 86"/>
                      <a:gd name="T17" fmla="*/ 18 h 18"/>
                      <a:gd name="T18" fmla="*/ 86 w 86"/>
                      <a:gd name="T19" fmla="*/ 18 h 18"/>
                      <a:gd name="T20" fmla="*/ 86 w 86"/>
                      <a:gd name="T21" fmla="*/ 0 h 18"/>
                      <a:gd name="T22" fmla="*/ 81 w 86"/>
                      <a:gd name="T23" fmla="*/ 0 h 18"/>
                      <a:gd name="T24" fmla="*/ 72 w 86"/>
                      <a:gd name="T25" fmla="*/ 0 h 18"/>
                      <a:gd name="T26" fmla="*/ 56 w 86"/>
                      <a:gd name="T27" fmla="*/ 0 h 18"/>
                      <a:gd name="T28" fmla="*/ 39 w 86"/>
                      <a:gd name="T29" fmla="*/ 0 h 18"/>
                      <a:gd name="T30" fmla="*/ 23 w 86"/>
                      <a:gd name="T31" fmla="*/ 0 h 18"/>
                      <a:gd name="T32" fmla="*/ 9 w 86"/>
                      <a:gd name="T33" fmla="*/ 0 h 18"/>
                      <a:gd name="T34" fmla="*/ 0 w 86"/>
                      <a:gd name="T35" fmla="*/ 0 h 18"/>
                      <a:gd name="T36" fmla="*/ 0 w 86"/>
                      <a:gd name="T37" fmla="*/ 18 h 18"/>
                      <a:gd name="T38" fmla="*/ 0 w 86"/>
                      <a:gd name="T39" fmla="*/ 18 h 18"/>
                      <a:gd name="T40" fmla="*/ 0 w 86"/>
                      <a:gd name="T41" fmla="*/ 0 h 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6"/>
                      <a:gd name="T64" fmla="*/ 0 h 18"/>
                      <a:gd name="T65" fmla="*/ 86 w 86"/>
                      <a:gd name="T66" fmla="*/ 18 h 1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6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9" y="18"/>
                        </a:lnTo>
                        <a:lnTo>
                          <a:pt x="23" y="18"/>
                        </a:lnTo>
                        <a:lnTo>
                          <a:pt x="39" y="18"/>
                        </a:lnTo>
                        <a:lnTo>
                          <a:pt x="56" y="18"/>
                        </a:lnTo>
                        <a:lnTo>
                          <a:pt x="72" y="18"/>
                        </a:lnTo>
                        <a:lnTo>
                          <a:pt x="81" y="18"/>
                        </a:lnTo>
                        <a:lnTo>
                          <a:pt x="86" y="18"/>
                        </a:lnTo>
                        <a:lnTo>
                          <a:pt x="86" y="0"/>
                        </a:lnTo>
                        <a:lnTo>
                          <a:pt x="81" y="0"/>
                        </a:lnTo>
                        <a:lnTo>
                          <a:pt x="72" y="0"/>
                        </a:lnTo>
                        <a:lnTo>
                          <a:pt x="56" y="0"/>
                        </a:lnTo>
                        <a:lnTo>
                          <a:pt x="39" y="0"/>
                        </a:lnTo>
                        <a:lnTo>
                          <a:pt x="23" y="0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8" name="Freeform 17"/>
                  <p:cNvSpPr>
                    <a:spLocks/>
                  </p:cNvSpPr>
                  <p:nvPr/>
                </p:nvSpPr>
                <p:spPr bwMode="auto">
                  <a:xfrm>
                    <a:off x="2040" y="3878"/>
                    <a:ext cx="23" cy="100"/>
                  </a:xfrm>
                  <a:custGeom>
                    <a:avLst/>
                    <a:gdLst>
                      <a:gd name="T0" fmla="*/ 14 w 23"/>
                      <a:gd name="T1" fmla="*/ 90 h 100"/>
                      <a:gd name="T2" fmla="*/ 16 w 23"/>
                      <a:gd name="T3" fmla="*/ 95 h 100"/>
                      <a:gd name="T4" fmla="*/ 18 w 23"/>
                      <a:gd name="T5" fmla="*/ 81 h 100"/>
                      <a:gd name="T6" fmla="*/ 23 w 23"/>
                      <a:gd name="T7" fmla="*/ 51 h 100"/>
                      <a:gd name="T8" fmla="*/ 20 w 23"/>
                      <a:gd name="T9" fmla="*/ 23 h 100"/>
                      <a:gd name="T10" fmla="*/ 9 w 23"/>
                      <a:gd name="T11" fmla="*/ 0 h 100"/>
                      <a:gd name="T12" fmla="*/ 9 w 23"/>
                      <a:gd name="T13" fmla="*/ 18 h 100"/>
                      <a:gd name="T14" fmla="*/ 7 w 23"/>
                      <a:gd name="T15" fmla="*/ 23 h 100"/>
                      <a:gd name="T16" fmla="*/ 4 w 23"/>
                      <a:gd name="T17" fmla="*/ 51 h 100"/>
                      <a:gd name="T18" fmla="*/ 4 w 23"/>
                      <a:gd name="T19" fmla="*/ 81 h 100"/>
                      <a:gd name="T20" fmla="*/ 2 w 23"/>
                      <a:gd name="T21" fmla="*/ 95 h 100"/>
                      <a:gd name="T22" fmla="*/ 4 w 23"/>
                      <a:gd name="T23" fmla="*/ 100 h 100"/>
                      <a:gd name="T24" fmla="*/ 2 w 23"/>
                      <a:gd name="T25" fmla="*/ 95 h 100"/>
                      <a:gd name="T26" fmla="*/ 0 w 23"/>
                      <a:gd name="T27" fmla="*/ 97 h 100"/>
                      <a:gd name="T28" fmla="*/ 4 w 23"/>
                      <a:gd name="T29" fmla="*/ 100 h 100"/>
                      <a:gd name="T30" fmla="*/ 14 w 23"/>
                      <a:gd name="T31" fmla="*/ 90 h 10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3"/>
                      <a:gd name="T49" fmla="*/ 0 h 100"/>
                      <a:gd name="T50" fmla="*/ 23 w 23"/>
                      <a:gd name="T51" fmla="*/ 100 h 10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3" h="100">
                        <a:moveTo>
                          <a:pt x="14" y="90"/>
                        </a:moveTo>
                        <a:lnTo>
                          <a:pt x="16" y="95"/>
                        </a:lnTo>
                        <a:lnTo>
                          <a:pt x="18" y="81"/>
                        </a:lnTo>
                        <a:lnTo>
                          <a:pt x="23" y="51"/>
                        </a:lnTo>
                        <a:lnTo>
                          <a:pt x="20" y="23"/>
                        </a:lnTo>
                        <a:lnTo>
                          <a:pt x="9" y="0"/>
                        </a:lnTo>
                        <a:lnTo>
                          <a:pt x="9" y="18"/>
                        </a:lnTo>
                        <a:lnTo>
                          <a:pt x="7" y="23"/>
                        </a:lnTo>
                        <a:lnTo>
                          <a:pt x="4" y="51"/>
                        </a:lnTo>
                        <a:lnTo>
                          <a:pt x="4" y="81"/>
                        </a:lnTo>
                        <a:lnTo>
                          <a:pt x="2" y="95"/>
                        </a:lnTo>
                        <a:lnTo>
                          <a:pt x="4" y="100"/>
                        </a:lnTo>
                        <a:lnTo>
                          <a:pt x="2" y="95"/>
                        </a:lnTo>
                        <a:lnTo>
                          <a:pt x="0" y="97"/>
                        </a:lnTo>
                        <a:lnTo>
                          <a:pt x="4" y="100"/>
                        </a:lnTo>
                        <a:lnTo>
                          <a:pt x="14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9" name="Freeform 18"/>
                  <p:cNvSpPr>
                    <a:spLocks/>
                  </p:cNvSpPr>
                  <p:nvPr/>
                </p:nvSpPr>
                <p:spPr bwMode="auto">
                  <a:xfrm>
                    <a:off x="2044" y="3968"/>
                    <a:ext cx="119" cy="121"/>
                  </a:xfrm>
                  <a:custGeom>
                    <a:avLst/>
                    <a:gdLst>
                      <a:gd name="T0" fmla="*/ 114 w 119"/>
                      <a:gd name="T1" fmla="*/ 103 h 121"/>
                      <a:gd name="T2" fmla="*/ 119 w 119"/>
                      <a:gd name="T3" fmla="*/ 107 h 121"/>
                      <a:gd name="T4" fmla="*/ 10 w 119"/>
                      <a:gd name="T5" fmla="*/ 0 h 121"/>
                      <a:gd name="T6" fmla="*/ 0 w 119"/>
                      <a:gd name="T7" fmla="*/ 10 h 121"/>
                      <a:gd name="T8" fmla="*/ 109 w 119"/>
                      <a:gd name="T9" fmla="*/ 117 h 121"/>
                      <a:gd name="T10" fmla="*/ 114 w 119"/>
                      <a:gd name="T11" fmla="*/ 121 h 121"/>
                      <a:gd name="T12" fmla="*/ 109 w 119"/>
                      <a:gd name="T13" fmla="*/ 117 h 121"/>
                      <a:gd name="T14" fmla="*/ 112 w 119"/>
                      <a:gd name="T15" fmla="*/ 119 h 121"/>
                      <a:gd name="T16" fmla="*/ 114 w 119"/>
                      <a:gd name="T17" fmla="*/ 121 h 121"/>
                      <a:gd name="T18" fmla="*/ 114 w 119"/>
                      <a:gd name="T19" fmla="*/ 103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9"/>
                      <a:gd name="T31" fmla="*/ 0 h 121"/>
                      <a:gd name="T32" fmla="*/ 119 w 119"/>
                      <a:gd name="T33" fmla="*/ 121 h 1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9" h="121">
                        <a:moveTo>
                          <a:pt x="114" y="103"/>
                        </a:moveTo>
                        <a:lnTo>
                          <a:pt x="119" y="107"/>
                        </a:lnTo>
                        <a:lnTo>
                          <a:pt x="10" y="0"/>
                        </a:lnTo>
                        <a:lnTo>
                          <a:pt x="0" y="10"/>
                        </a:lnTo>
                        <a:lnTo>
                          <a:pt x="109" y="117"/>
                        </a:lnTo>
                        <a:lnTo>
                          <a:pt x="114" y="121"/>
                        </a:lnTo>
                        <a:lnTo>
                          <a:pt x="109" y="117"/>
                        </a:lnTo>
                        <a:lnTo>
                          <a:pt x="112" y="119"/>
                        </a:lnTo>
                        <a:lnTo>
                          <a:pt x="114" y="121"/>
                        </a:lnTo>
                        <a:lnTo>
                          <a:pt x="114" y="1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0" name="Freeform 19"/>
                  <p:cNvSpPr>
                    <a:spLocks/>
                  </p:cNvSpPr>
                  <p:nvPr/>
                </p:nvSpPr>
                <p:spPr bwMode="auto">
                  <a:xfrm>
                    <a:off x="2158" y="4071"/>
                    <a:ext cx="1074" cy="18"/>
                  </a:xfrm>
                  <a:custGeom>
                    <a:avLst/>
                    <a:gdLst>
                      <a:gd name="T0" fmla="*/ 1064 w 1074"/>
                      <a:gd name="T1" fmla="*/ 4 h 18"/>
                      <a:gd name="T2" fmla="*/ 1069 w 1074"/>
                      <a:gd name="T3" fmla="*/ 0 h 18"/>
                      <a:gd name="T4" fmla="*/ 0 w 1074"/>
                      <a:gd name="T5" fmla="*/ 0 h 18"/>
                      <a:gd name="T6" fmla="*/ 0 w 1074"/>
                      <a:gd name="T7" fmla="*/ 18 h 18"/>
                      <a:gd name="T8" fmla="*/ 1069 w 1074"/>
                      <a:gd name="T9" fmla="*/ 18 h 18"/>
                      <a:gd name="T10" fmla="*/ 1074 w 1074"/>
                      <a:gd name="T11" fmla="*/ 14 h 18"/>
                      <a:gd name="T12" fmla="*/ 1069 w 1074"/>
                      <a:gd name="T13" fmla="*/ 18 h 18"/>
                      <a:gd name="T14" fmla="*/ 1071 w 1074"/>
                      <a:gd name="T15" fmla="*/ 16 h 18"/>
                      <a:gd name="T16" fmla="*/ 1074 w 1074"/>
                      <a:gd name="T17" fmla="*/ 14 h 18"/>
                      <a:gd name="T18" fmla="*/ 1064 w 1074"/>
                      <a:gd name="T19" fmla="*/ 4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74"/>
                      <a:gd name="T31" fmla="*/ 0 h 18"/>
                      <a:gd name="T32" fmla="*/ 1074 w 1074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74" h="18">
                        <a:moveTo>
                          <a:pt x="1064" y="4"/>
                        </a:moveTo>
                        <a:lnTo>
                          <a:pt x="1069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1069" y="18"/>
                        </a:lnTo>
                        <a:lnTo>
                          <a:pt x="1074" y="14"/>
                        </a:lnTo>
                        <a:lnTo>
                          <a:pt x="1069" y="18"/>
                        </a:lnTo>
                        <a:lnTo>
                          <a:pt x="1071" y="16"/>
                        </a:lnTo>
                        <a:lnTo>
                          <a:pt x="1074" y="14"/>
                        </a:lnTo>
                        <a:lnTo>
                          <a:pt x="106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132"/>
                    <a:ext cx="1297" cy="165"/>
                  </a:xfrm>
                  <a:prstGeom prst="rect">
                    <a:avLst/>
                  </a:prstGeom>
                  <a:solidFill>
                    <a:srgbClr val="D8A5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2" name="Freeform 21"/>
                  <p:cNvSpPr>
                    <a:spLocks/>
                  </p:cNvSpPr>
                  <p:nvPr/>
                </p:nvSpPr>
                <p:spPr bwMode="auto">
                  <a:xfrm>
                    <a:off x="2035" y="3288"/>
                    <a:ext cx="1306" cy="18"/>
                  </a:xfrm>
                  <a:custGeom>
                    <a:avLst/>
                    <a:gdLst>
                      <a:gd name="T0" fmla="*/ 0 w 1306"/>
                      <a:gd name="T1" fmla="*/ 9 h 18"/>
                      <a:gd name="T2" fmla="*/ 9 w 1306"/>
                      <a:gd name="T3" fmla="*/ 18 h 18"/>
                      <a:gd name="T4" fmla="*/ 1306 w 1306"/>
                      <a:gd name="T5" fmla="*/ 18 h 18"/>
                      <a:gd name="T6" fmla="*/ 1306 w 1306"/>
                      <a:gd name="T7" fmla="*/ 0 h 18"/>
                      <a:gd name="T8" fmla="*/ 9 w 1306"/>
                      <a:gd name="T9" fmla="*/ 0 h 18"/>
                      <a:gd name="T10" fmla="*/ 19 w 1306"/>
                      <a:gd name="T11" fmla="*/ 9 h 18"/>
                      <a:gd name="T12" fmla="*/ 0 w 1306"/>
                      <a:gd name="T13" fmla="*/ 9 h 18"/>
                      <a:gd name="T14" fmla="*/ 0 w 1306"/>
                      <a:gd name="T15" fmla="*/ 18 h 18"/>
                      <a:gd name="T16" fmla="*/ 9 w 1306"/>
                      <a:gd name="T17" fmla="*/ 18 h 18"/>
                      <a:gd name="T18" fmla="*/ 0 w 1306"/>
                      <a:gd name="T19" fmla="*/ 9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06"/>
                      <a:gd name="T31" fmla="*/ 0 h 18"/>
                      <a:gd name="T32" fmla="*/ 1306 w 1306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06" h="18">
                        <a:moveTo>
                          <a:pt x="0" y="9"/>
                        </a:moveTo>
                        <a:lnTo>
                          <a:pt x="9" y="18"/>
                        </a:lnTo>
                        <a:lnTo>
                          <a:pt x="1306" y="18"/>
                        </a:lnTo>
                        <a:lnTo>
                          <a:pt x="1306" y="0"/>
                        </a:lnTo>
                        <a:lnTo>
                          <a:pt x="9" y="0"/>
                        </a:lnTo>
                        <a:lnTo>
                          <a:pt x="19" y="9"/>
                        </a:lnTo>
                        <a:lnTo>
                          <a:pt x="0" y="9"/>
                        </a:lnTo>
                        <a:lnTo>
                          <a:pt x="0" y="18"/>
                        </a:lnTo>
                        <a:lnTo>
                          <a:pt x="9" y="18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3" name="Freeform 22"/>
                  <p:cNvSpPr>
                    <a:spLocks/>
                  </p:cNvSpPr>
                  <p:nvPr/>
                </p:nvSpPr>
                <p:spPr bwMode="auto">
                  <a:xfrm>
                    <a:off x="2044" y="3123"/>
                    <a:ext cx="1306" cy="18"/>
                  </a:xfrm>
                  <a:custGeom>
                    <a:avLst/>
                    <a:gdLst>
                      <a:gd name="T0" fmla="*/ 1306 w 1306"/>
                      <a:gd name="T1" fmla="*/ 9 h 18"/>
                      <a:gd name="T2" fmla="*/ 1297 w 1306"/>
                      <a:gd name="T3" fmla="*/ 0 h 18"/>
                      <a:gd name="T4" fmla="*/ 0 w 1306"/>
                      <a:gd name="T5" fmla="*/ 0 h 18"/>
                      <a:gd name="T6" fmla="*/ 0 w 1306"/>
                      <a:gd name="T7" fmla="*/ 18 h 18"/>
                      <a:gd name="T8" fmla="*/ 1297 w 1306"/>
                      <a:gd name="T9" fmla="*/ 18 h 18"/>
                      <a:gd name="T10" fmla="*/ 1288 w 1306"/>
                      <a:gd name="T11" fmla="*/ 9 h 18"/>
                      <a:gd name="T12" fmla="*/ 1306 w 1306"/>
                      <a:gd name="T13" fmla="*/ 9 h 18"/>
                      <a:gd name="T14" fmla="*/ 1306 w 1306"/>
                      <a:gd name="T15" fmla="*/ 0 h 18"/>
                      <a:gd name="T16" fmla="*/ 1297 w 1306"/>
                      <a:gd name="T17" fmla="*/ 0 h 18"/>
                      <a:gd name="T18" fmla="*/ 1306 w 1306"/>
                      <a:gd name="T19" fmla="*/ 9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06"/>
                      <a:gd name="T31" fmla="*/ 0 h 18"/>
                      <a:gd name="T32" fmla="*/ 1306 w 1306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06" h="18">
                        <a:moveTo>
                          <a:pt x="1306" y="9"/>
                        </a:moveTo>
                        <a:lnTo>
                          <a:pt x="1297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1297" y="18"/>
                        </a:lnTo>
                        <a:lnTo>
                          <a:pt x="1288" y="9"/>
                        </a:lnTo>
                        <a:lnTo>
                          <a:pt x="1306" y="9"/>
                        </a:lnTo>
                        <a:lnTo>
                          <a:pt x="1306" y="0"/>
                        </a:lnTo>
                        <a:lnTo>
                          <a:pt x="1297" y="0"/>
                        </a:lnTo>
                        <a:lnTo>
                          <a:pt x="1306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4" name="Freeform 23"/>
                  <p:cNvSpPr>
                    <a:spLocks/>
                  </p:cNvSpPr>
                  <p:nvPr/>
                </p:nvSpPr>
                <p:spPr bwMode="auto">
                  <a:xfrm>
                    <a:off x="3332" y="3132"/>
                    <a:ext cx="18" cy="174"/>
                  </a:xfrm>
                  <a:custGeom>
                    <a:avLst/>
                    <a:gdLst>
                      <a:gd name="T0" fmla="*/ 9 w 18"/>
                      <a:gd name="T1" fmla="*/ 174 h 174"/>
                      <a:gd name="T2" fmla="*/ 18 w 18"/>
                      <a:gd name="T3" fmla="*/ 165 h 174"/>
                      <a:gd name="T4" fmla="*/ 18 w 18"/>
                      <a:gd name="T5" fmla="*/ 0 h 174"/>
                      <a:gd name="T6" fmla="*/ 0 w 18"/>
                      <a:gd name="T7" fmla="*/ 0 h 174"/>
                      <a:gd name="T8" fmla="*/ 0 w 18"/>
                      <a:gd name="T9" fmla="*/ 165 h 174"/>
                      <a:gd name="T10" fmla="*/ 9 w 18"/>
                      <a:gd name="T11" fmla="*/ 156 h 174"/>
                      <a:gd name="T12" fmla="*/ 9 w 18"/>
                      <a:gd name="T13" fmla="*/ 174 h 174"/>
                      <a:gd name="T14" fmla="*/ 18 w 18"/>
                      <a:gd name="T15" fmla="*/ 174 h 174"/>
                      <a:gd name="T16" fmla="*/ 18 w 18"/>
                      <a:gd name="T17" fmla="*/ 165 h 174"/>
                      <a:gd name="T18" fmla="*/ 9 w 18"/>
                      <a:gd name="T19" fmla="*/ 174 h 1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174"/>
                      <a:gd name="T32" fmla="*/ 18 w 18"/>
                      <a:gd name="T33" fmla="*/ 174 h 17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174">
                        <a:moveTo>
                          <a:pt x="9" y="174"/>
                        </a:moveTo>
                        <a:lnTo>
                          <a:pt x="18" y="165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65"/>
                        </a:lnTo>
                        <a:lnTo>
                          <a:pt x="9" y="156"/>
                        </a:lnTo>
                        <a:lnTo>
                          <a:pt x="9" y="174"/>
                        </a:lnTo>
                        <a:lnTo>
                          <a:pt x="18" y="174"/>
                        </a:lnTo>
                        <a:lnTo>
                          <a:pt x="18" y="165"/>
                        </a:lnTo>
                        <a:lnTo>
                          <a:pt x="9" y="1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77" name="Group 2882"/>
              <p:cNvGrpSpPr>
                <a:grpSpLocks/>
              </p:cNvGrpSpPr>
              <p:nvPr/>
            </p:nvGrpSpPr>
            <p:grpSpPr bwMode="auto">
              <a:xfrm>
                <a:off x="4030" y="665"/>
                <a:ext cx="1432" cy="3419"/>
                <a:chOff x="4012" y="665"/>
                <a:chExt cx="1432" cy="3419"/>
              </a:xfrm>
            </p:grpSpPr>
            <p:graphicFrame>
              <p:nvGraphicFramePr>
                <p:cNvPr id="7172" name="Object 35"/>
                <p:cNvGraphicFramePr>
                  <a:graphicFrameLocks noChangeAspect="1"/>
                </p:cNvGraphicFramePr>
                <p:nvPr/>
              </p:nvGraphicFramePr>
              <p:xfrm>
                <a:off x="4150" y="665"/>
                <a:ext cx="1294" cy="3187"/>
              </p:xfrm>
              <a:graphic>
                <a:graphicData uri="http://schemas.openxmlformats.org/presentationml/2006/ole">
                  <p:oleObj spid="_x0000_s7172" name="Clip" r:id="rId4" imgW="1352520" imgH="2692440" progId="MS_ClipArt_Gallery.5">
                    <p:embed/>
                  </p:oleObj>
                </a:graphicData>
              </a:graphic>
            </p:graphicFrame>
            <p:pic>
              <p:nvPicPr>
                <p:cNvPr id="7430" name="Picture 32" descr="BD00122_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71" y="2816"/>
                  <a:ext cx="937" cy="1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31" name="Picture 33" descr="BD08054_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12" y="2559"/>
                  <a:ext cx="941" cy="1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432" name="Freeform 34"/>
                <p:cNvSpPr>
                  <a:spLocks/>
                </p:cNvSpPr>
                <p:nvPr/>
              </p:nvSpPr>
              <p:spPr bwMode="auto">
                <a:xfrm>
                  <a:off x="4279" y="2941"/>
                  <a:ext cx="928" cy="759"/>
                </a:xfrm>
                <a:custGeom>
                  <a:avLst/>
                  <a:gdLst>
                    <a:gd name="T0" fmla="*/ 928 w 2100"/>
                    <a:gd name="T1" fmla="*/ 705 h 928"/>
                    <a:gd name="T2" fmla="*/ 908 w 2100"/>
                    <a:gd name="T3" fmla="*/ 612 h 928"/>
                    <a:gd name="T4" fmla="*/ 863 w 2100"/>
                    <a:gd name="T5" fmla="*/ 543 h 928"/>
                    <a:gd name="T6" fmla="*/ 852 w 2100"/>
                    <a:gd name="T7" fmla="*/ 456 h 928"/>
                    <a:gd name="T8" fmla="*/ 856 w 2100"/>
                    <a:gd name="T9" fmla="*/ 374 h 928"/>
                    <a:gd name="T10" fmla="*/ 816 w 2100"/>
                    <a:gd name="T11" fmla="*/ 309 h 928"/>
                    <a:gd name="T12" fmla="*/ 762 w 2100"/>
                    <a:gd name="T13" fmla="*/ 285 h 928"/>
                    <a:gd name="T14" fmla="*/ 733 w 2100"/>
                    <a:gd name="T15" fmla="*/ 214 h 928"/>
                    <a:gd name="T16" fmla="*/ 708 w 2100"/>
                    <a:gd name="T17" fmla="*/ 121 h 928"/>
                    <a:gd name="T18" fmla="*/ 654 w 2100"/>
                    <a:gd name="T19" fmla="*/ 87 h 928"/>
                    <a:gd name="T20" fmla="*/ 585 w 2100"/>
                    <a:gd name="T21" fmla="*/ 104 h 928"/>
                    <a:gd name="T22" fmla="*/ 532 w 2100"/>
                    <a:gd name="T23" fmla="*/ 58 h 928"/>
                    <a:gd name="T24" fmla="*/ 481 w 2100"/>
                    <a:gd name="T25" fmla="*/ 4 h 928"/>
                    <a:gd name="T26" fmla="*/ 417 w 2100"/>
                    <a:gd name="T27" fmla="*/ 17 h 928"/>
                    <a:gd name="T28" fmla="*/ 366 w 2100"/>
                    <a:gd name="T29" fmla="*/ 80 h 928"/>
                    <a:gd name="T30" fmla="*/ 303 w 2100"/>
                    <a:gd name="T31" fmla="*/ 110 h 928"/>
                    <a:gd name="T32" fmla="*/ 228 w 2100"/>
                    <a:gd name="T33" fmla="*/ 112 h 928"/>
                    <a:gd name="T34" fmla="*/ 186 w 2100"/>
                    <a:gd name="T35" fmla="*/ 192 h 928"/>
                    <a:gd name="T36" fmla="*/ 171 w 2100"/>
                    <a:gd name="T37" fmla="*/ 268 h 928"/>
                    <a:gd name="T38" fmla="*/ 126 w 2100"/>
                    <a:gd name="T39" fmla="*/ 331 h 928"/>
                    <a:gd name="T40" fmla="*/ 75 w 2100"/>
                    <a:gd name="T41" fmla="*/ 383 h 928"/>
                    <a:gd name="T42" fmla="*/ 61 w 2100"/>
                    <a:gd name="T43" fmla="*/ 460 h 928"/>
                    <a:gd name="T44" fmla="*/ 67 w 2100"/>
                    <a:gd name="T45" fmla="*/ 530 h 928"/>
                    <a:gd name="T46" fmla="*/ 41 w 2100"/>
                    <a:gd name="T47" fmla="*/ 604 h 928"/>
                    <a:gd name="T48" fmla="*/ 7 w 2100"/>
                    <a:gd name="T49" fmla="*/ 660 h 928"/>
                    <a:gd name="T50" fmla="*/ 6 w 2100"/>
                    <a:gd name="T51" fmla="*/ 739 h 928"/>
                    <a:gd name="T52" fmla="*/ 34 w 2100"/>
                    <a:gd name="T53" fmla="*/ 716 h 928"/>
                    <a:gd name="T54" fmla="*/ 40 w 2100"/>
                    <a:gd name="T55" fmla="*/ 634 h 928"/>
                    <a:gd name="T56" fmla="*/ 20 w 2100"/>
                    <a:gd name="T57" fmla="*/ 554 h 928"/>
                    <a:gd name="T58" fmla="*/ 52 w 2100"/>
                    <a:gd name="T59" fmla="*/ 484 h 928"/>
                    <a:gd name="T60" fmla="*/ 94 w 2100"/>
                    <a:gd name="T61" fmla="*/ 450 h 928"/>
                    <a:gd name="T62" fmla="*/ 112 w 2100"/>
                    <a:gd name="T63" fmla="*/ 370 h 928"/>
                    <a:gd name="T64" fmla="*/ 124 w 2100"/>
                    <a:gd name="T65" fmla="*/ 253 h 928"/>
                    <a:gd name="T66" fmla="*/ 172 w 2100"/>
                    <a:gd name="T67" fmla="*/ 208 h 928"/>
                    <a:gd name="T68" fmla="*/ 227 w 2100"/>
                    <a:gd name="T69" fmla="*/ 208 h 928"/>
                    <a:gd name="T70" fmla="*/ 276 w 2100"/>
                    <a:gd name="T71" fmla="*/ 134 h 928"/>
                    <a:gd name="T72" fmla="*/ 317 w 2100"/>
                    <a:gd name="T73" fmla="*/ 38 h 928"/>
                    <a:gd name="T74" fmla="*/ 388 w 2100"/>
                    <a:gd name="T75" fmla="*/ 28 h 928"/>
                    <a:gd name="T76" fmla="*/ 445 w 2100"/>
                    <a:gd name="T77" fmla="*/ 71 h 928"/>
                    <a:gd name="T78" fmla="*/ 507 w 2100"/>
                    <a:gd name="T79" fmla="*/ 52 h 928"/>
                    <a:gd name="T80" fmla="*/ 569 w 2100"/>
                    <a:gd name="T81" fmla="*/ 17 h 928"/>
                    <a:gd name="T82" fmla="*/ 627 w 2100"/>
                    <a:gd name="T83" fmla="*/ 69 h 928"/>
                    <a:gd name="T84" fmla="*/ 661 w 2100"/>
                    <a:gd name="T85" fmla="*/ 158 h 928"/>
                    <a:gd name="T86" fmla="*/ 710 w 2100"/>
                    <a:gd name="T87" fmla="*/ 191 h 928"/>
                    <a:gd name="T88" fmla="*/ 775 w 2100"/>
                    <a:gd name="T89" fmla="*/ 208 h 928"/>
                    <a:gd name="T90" fmla="*/ 802 w 2100"/>
                    <a:gd name="T91" fmla="*/ 285 h 928"/>
                    <a:gd name="T92" fmla="*/ 802 w 2100"/>
                    <a:gd name="T93" fmla="*/ 363 h 928"/>
                    <a:gd name="T94" fmla="*/ 839 w 2100"/>
                    <a:gd name="T95" fmla="*/ 424 h 928"/>
                    <a:gd name="T96" fmla="*/ 890 w 2100"/>
                    <a:gd name="T97" fmla="*/ 493 h 928"/>
                    <a:gd name="T98" fmla="*/ 898 w 2100"/>
                    <a:gd name="T99" fmla="*/ 580 h 928"/>
                    <a:gd name="T100" fmla="*/ 888 w 2100"/>
                    <a:gd name="T101" fmla="*/ 653 h 928"/>
                    <a:gd name="T102" fmla="*/ 908 w 2100"/>
                    <a:gd name="T103" fmla="*/ 742 h 92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00"/>
                    <a:gd name="T157" fmla="*/ 0 h 928"/>
                    <a:gd name="T158" fmla="*/ 2100 w 2100"/>
                    <a:gd name="T159" fmla="*/ 928 h 92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00" h="928">
                      <a:moveTo>
                        <a:pt x="2076" y="926"/>
                      </a:moveTo>
                      <a:lnTo>
                        <a:pt x="2087" y="910"/>
                      </a:lnTo>
                      <a:lnTo>
                        <a:pt x="2095" y="889"/>
                      </a:lnTo>
                      <a:lnTo>
                        <a:pt x="2100" y="862"/>
                      </a:lnTo>
                      <a:lnTo>
                        <a:pt x="2100" y="833"/>
                      </a:lnTo>
                      <a:lnTo>
                        <a:pt x="2092" y="804"/>
                      </a:lnTo>
                      <a:lnTo>
                        <a:pt x="2079" y="775"/>
                      </a:lnTo>
                      <a:lnTo>
                        <a:pt x="2055" y="748"/>
                      </a:lnTo>
                      <a:lnTo>
                        <a:pt x="2026" y="725"/>
                      </a:lnTo>
                      <a:lnTo>
                        <a:pt x="1999" y="709"/>
                      </a:lnTo>
                      <a:lnTo>
                        <a:pt x="1975" y="688"/>
                      </a:lnTo>
                      <a:lnTo>
                        <a:pt x="1954" y="664"/>
                      </a:lnTo>
                      <a:lnTo>
                        <a:pt x="1941" y="637"/>
                      </a:lnTo>
                      <a:lnTo>
                        <a:pt x="1930" y="611"/>
                      </a:lnTo>
                      <a:lnTo>
                        <a:pt x="1925" y="584"/>
                      </a:lnTo>
                      <a:lnTo>
                        <a:pt x="1928" y="558"/>
                      </a:lnTo>
                      <a:lnTo>
                        <a:pt x="1936" y="534"/>
                      </a:lnTo>
                      <a:lnTo>
                        <a:pt x="1944" y="510"/>
                      </a:lnTo>
                      <a:lnTo>
                        <a:pt x="1944" y="484"/>
                      </a:lnTo>
                      <a:lnTo>
                        <a:pt x="1936" y="457"/>
                      </a:lnTo>
                      <a:lnTo>
                        <a:pt x="1922" y="431"/>
                      </a:lnTo>
                      <a:lnTo>
                        <a:pt x="1901" y="407"/>
                      </a:lnTo>
                      <a:lnTo>
                        <a:pt x="1877" y="389"/>
                      </a:lnTo>
                      <a:lnTo>
                        <a:pt x="1846" y="378"/>
                      </a:lnTo>
                      <a:lnTo>
                        <a:pt x="1811" y="373"/>
                      </a:lnTo>
                      <a:lnTo>
                        <a:pt x="1777" y="370"/>
                      </a:lnTo>
                      <a:lnTo>
                        <a:pt x="1748" y="362"/>
                      </a:lnTo>
                      <a:lnTo>
                        <a:pt x="1724" y="349"/>
                      </a:lnTo>
                      <a:lnTo>
                        <a:pt x="1703" y="333"/>
                      </a:lnTo>
                      <a:lnTo>
                        <a:pt x="1684" y="312"/>
                      </a:lnTo>
                      <a:lnTo>
                        <a:pt x="1671" y="288"/>
                      </a:lnTo>
                      <a:lnTo>
                        <a:pt x="1658" y="262"/>
                      </a:lnTo>
                      <a:lnTo>
                        <a:pt x="1650" y="230"/>
                      </a:lnTo>
                      <a:lnTo>
                        <a:pt x="1639" y="201"/>
                      </a:lnTo>
                      <a:lnTo>
                        <a:pt x="1623" y="172"/>
                      </a:lnTo>
                      <a:lnTo>
                        <a:pt x="1602" y="148"/>
                      </a:lnTo>
                      <a:lnTo>
                        <a:pt x="1578" y="127"/>
                      </a:lnTo>
                      <a:lnTo>
                        <a:pt x="1549" y="114"/>
                      </a:lnTo>
                      <a:lnTo>
                        <a:pt x="1517" y="106"/>
                      </a:lnTo>
                      <a:lnTo>
                        <a:pt x="1480" y="106"/>
                      </a:lnTo>
                      <a:lnTo>
                        <a:pt x="1441" y="114"/>
                      </a:lnTo>
                      <a:lnTo>
                        <a:pt x="1398" y="124"/>
                      </a:lnTo>
                      <a:lnTo>
                        <a:pt x="1359" y="129"/>
                      </a:lnTo>
                      <a:lnTo>
                        <a:pt x="1324" y="127"/>
                      </a:lnTo>
                      <a:lnTo>
                        <a:pt x="1292" y="119"/>
                      </a:lnTo>
                      <a:lnTo>
                        <a:pt x="1261" y="108"/>
                      </a:lnTo>
                      <a:lnTo>
                        <a:pt x="1231" y="92"/>
                      </a:lnTo>
                      <a:lnTo>
                        <a:pt x="1205" y="71"/>
                      </a:lnTo>
                      <a:lnTo>
                        <a:pt x="1176" y="47"/>
                      </a:lnTo>
                      <a:lnTo>
                        <a:pt x="1149" y="29"/>
                      </a:lnTo>
                      <a:lnTo>
                        <a:pt x="1120" y="13"/>
                      </a:lnTo>
                      <a:lnTo>
                        <a:pt x="1088" y="5"/>
                      </a:lnTo>
                      <a:lnTo>
                        <a:pt x="1051" y="0"/>
                      </a:lnTo>
                      <a:lnTo>
                        <a:pt x="1014" y="0"/>
                      </a:lnTo>
                      <a:lnTo>
                        <a:pt x="977" y="8"/>
                      </a:lnTo>
                      <a:lnTo>
                        <a:pt x="943" y="21"/>
                      </a:lnTo>
                      <a:lnTo>
                        <a:pt x="908" y="42"/>
                      </a:lnTo>
                      <a:lnTo>
                        <a:pt x="885" y="61"/>
                      </a:lnTo>
                      <a:lnTo>
                        <a:pt x="858" y="79"/>
                      </a:lnTo>
                      <a:lnTo>
                        <a:pt x="829" y="98"/>
                      </a:lnTo>
                      <a:lnTo>
                        <a:pt x="797" y="114"/>
                      </a:lnTo>
                      <a:lnTo>
                        <a:pt x="763" y="127"/>
                      </a:lnTo>
                      <a:lnTo>
                        <a:pt x="726" y="132"/>
                      </a:lnTo>
                      <a:lnTo>
                        <a:pt x="686" y="135"/>
                      </a:lnTo>
                      <a:lnTo>
                        <a:pt x="641" y="127"/>
                      </a:lnTo>
                      <a:lnTo>
                        <a:pt x="596" y="121"/>
                      </a:lnTo>
                      <a:lnTo>
                        <a:pt x="554" y="127"/>
                      </a:lnTo>
                      <a:lnTo>
                        <a:pt x="517" y="137"/>
                      </a:lnTo>
                      <a:lnTo>
                        <a:pt x="482" y="159"/>
                      </a:lnTo>
                      <a:lnTo>
                        <a:pt x="456" y="182"/>
                      </a:lnTo>
                      <a:lnTo>
                        <a:pt x="434" y="209"/>
                      </a:lnTo>
                      <a:lnTo>
                        <a:pt x="421" y="235"/>
                      </a:lnTo>
                      <a:lnTo>
                        <a:pt x="416" y="259"/>
                      </a:lnTo>
                      <a:lnTo>
                        <a:pt x="413" y="280"/>
                      </a:lnTo>
                      <a:lnTo>
                        <a:pt x="403" y="304"/>
                      </a:lnTo>
                      <a:lnTo>
                        <a:pt x="387" y="328"/>
                      </a:lnTo>
                      <a:lnTo>
                        <a:pt x="366" y="349"/>
                      </a:lnTo>
                      <a:lnTo>
                        <a:pt x="342" y="370"/>
                      </a:lnTo>
                      <a:lnTo>
                        <a:pt x="313" y="389"/>
                      </a:lnTo>
                      <a:lnTo>
                        <a:pt x="284" y="405"/>
                      </a:lnTo>
                      <a:lnTo>
                        <a:pt x="252" y="415"/>
                      </a:lnTo>
                      <a:lnTo>
                        <a:pt x="220" y="428"/>
                      </a:lnTo>
                      <a:lnTo>
                        <a:pt x="191" y="447"/>
                      </a:lnTo>
                      <a:lnTo>
                        <a:pt x="170" y="468"/>
                      </a:lnTo>
                      <a:lnTo>
                        <a:pt x="154" y="492"/>
                      </a:lnTo>
                      <a:lnTo>
                        <a:pt x="143" y="518"/>
                      </a:lnTo>
                      <a:lnTo>
                        <a:pt x="138" y="542"/>
                      </a:lnTo>
                      <a:lnTo>
                        <a:pt x="138" y="563"/>
                      </a:lnTo>
                      <a:lnTo>
                        <a:pt x="146" y="582"/>
                      </a:lnTo>
                      <a:lnTo>
                        <a:pt x="154" y="603"/>
                      </a:lnTo>
                      <a:lnTo>
                        <a:pt x="156" y="624"/>
                      </a:lnTo>
                      <a:lnTo>
                        <a:pt x="151" y="648"/>
                      </a:lnTo>
                      <a:lnTo>
                        <a:pt x="141" y="674"/>
                      </a:lnTo>
                      <a:lnTo>
                        <a:pt x="127" y="696"/>
                      </a:lnTo>
                      <a:lnTo>
                        <a:pt x="111" y="719"/>
                      </a:lnTo>
                      <a:lnTo>
                        <a:pt x="93" y="738"/>
                      </a:lnTo>
                      <a:lnTo>
                        <a:pt x="72" y="751"/>
                      </a:lnTo>
                      <a:lnTo>
                        <a:pt x="51" y="767"/>
                      </a:lnTo>
                      <a:lnTo>
                        <a:pt x="32" y="785"/>
                      </a:lnTo>
                      <a:lnTo>
                        <a:pt x="16" y="807"/>
                      </a:lnTo>
                      <a:lnTo>
                        <a:pt x="6" y="830"/>
                      </a:lnTo>
                      <a:lnTo>
                        <a:pt x="0" y="854"/>
                      </a:lnTo>
                      <a:lnTo>
                        <a:pt x="3" y="881"/>
                      </a:lnTo>
                      <a:lnTo>
                        <a:pt x="13" y="904"/>
                      </a:lnTo>
                      <a:lnTo>
                        <a:pt x="32" y="928"/>
                      </a:lnTo>
                      <a:lnTo>
                        <a:pt x="45" y="915"/>
                      </a:lnTo>
                      <a:lnTo>
                        <a:pt x="61" y="897"/>
                      </a:lnTo>
                      <a:lnTo>
                        <a:pt x="77" y="875"/>
                      </a:lnTo>
                      <a:lnTo>
                        <a:pt x="90" y="852"/>
                      </a:lnTo>
                      <a:lnTo>
                        <a:pt x="98" y="825"/>
                      </a:lnTo>
                      <a:lnTo>
                        <a:pt x="98" y="799"/>
                      </a:lnTo>
                      <a:lnTo>
                        <a:pt x="90" y="775"/>
                      </a:lnTo>
                      <a:lnTo>
                        <a:pt x="72" y="751"/>
                      </a:lnTo>
                      <a:lnTo>
                        <a:pt x="53" y="730"/>
                      </a:lnTo>
                      <a:lnTo>
                        <a:pt x="45" y="703"/>
                      </a:lnTo>
                      <a:lnTo>
                        <a:pt x="45" y="677"/>
                      </a:lnTo>
                      <a:lnTo>
                        <a:pt x="56" y="653"/>
                      </a:lnTo>
                      <a:lnTo>
                        <a:pt x="72" y="629"/>
                      </a:lnTo>
                      <a:lnTo>
                        <a:pt x="93" y="608"/>
                      </a:lnTo>
                      <a:lnTo>
                        <a:pt x="117" y="592"/>
                      </a:lnTo>
                      <a:lnTo>
                        <a:pt x="146" y="582"/>
                      </a:lnTo>
                      <a:lnTo>
                        <a:pt x="170" y="574"/>
                      </a:lnTo>
                      <a:lnTo>
                        <a:pt x="191" y="566"/>
                      </a:lnTo>
                      <a:lnTo>
                        <a:pt x="212" y="550"/>
                      </a:lnTo>
                      <a:lnTo>
                        <a:pt x="228" y="534"/>
                      </a:lnTo>
                      <a:lnTo>
                        <a:pt x="241" y="510"/>
                      </a:lnTo>
                      <a:lnTo>
                        <a:pt x="249" y="484"/>
                      </a:lnTo>
                      <a:lnTo>
                        <a:pt x="254" y="452"/>
                      </a:lnTo>
                      <a:lnTo>
                        <a:pt x="252" y="415"/>
                      </a:lnTo>
                      <a:lnTo>
                        <a:pt x="252" y="375"/>
                      </a:lnTo>
                      <a:lnTo>
                        <a:pt x="262" y="341"/>
                      </a:lnTo>
                      <a:lnTo>
                        <a:pt x="281" y="309"/>
                      </a:lnTo>
                      <a:lnTo>
                        <a:pt x="305" y="285"/>
                      </a:lnTo>
                      <a:lnTo>
                        <a:pt x="331" y="270"/>
                      </a:lnTo>
                      <a:lnTo>
                        <a:pt x="360" y="259"/>
                      </a:lnTo>
                      <a:lnTo>
                        <a:pt x="389" y="254"/>
                      </a:lnTo>
                      <a:lnTo>
                        <a:pt x="416" y="259"/>
                      </a:lnTo>
                      <a:lnTo>
                        <a:pt x="448" y="264"/>
                      </a:lnTo>
                      <a:lnTo>
                        <a:pt x="479" y="262"/>
                      </a:lnTo>
                      <a:lnTo>
                        <a:pt x="514" y="254"/>
                      </a:lnTo>
                      <a:lnTo>
                        <a:pt x="546" y="241"/>
                      </a:lnTo>
                      <a:lnTo>
                        <a:pt x="577" y="219"/>
                      </a:lnTo>
                      <a:lnTo>
                        <a:pt x="604" y="193"/>
                      </a:lnTo>
                      <a:lnTo>
                        <a:pt x="625" y="164"/>
                      </a:lnTo>
                      <a:lnTo>
                        <a:pt x="641" y="127"/>
                      </a:lnTo>
                      <a:lnTo>
                        <a:pt x="657" y="95"/>
                      </a:lnTo>
                      <a:lnTo>
                        <a:pt x="683" y="66"/>
                      </a:lnTo>
                      <a:lnTo>
                        <a:pt x="718" y="47"/>
                      </a:lnTo>
                      <a:lnTo>
                        <a:pt x="757" y="32"/>
                      </a:lnTo>
                      <a:lnTo>
                        <a:pt x="800" y="26"/>
                      </a:lnTo>
                      <a:lnTo>
                        <a:pt x="840" y="26"/>
                      </a:lnTo>
                      <a:lnTo>
                        <a:pt x="877" y="34"/>
                      </a:lnTo>
                      <a:lnTo>
                        <a:pt x="906" y="50"/>
                      </a:lnTo>
                      <a:lnTo>
                        <a:pt x="938" y="69"/>
                      </a:lnTo>
                      <a:lnTo>
                        <a:pt x="972" y="79"/>
                      </a:lnTo>
                      <a:lnTo>
                        <a:pt x="1006" y="87"/>
                      </a:lnTo>
                      <a:lnTo>
                        <a:pt x="1043" y="87"/>
                      </a:lnTo>
                      <a:lnTo>
                        <a:pt x="1081" y="82"/>
                      </a:lnTo>
                      <a:lnTo>
                        <a:pt x="1115" y="74"/>
                      </a:lnTo>
                      <a:lnTo>
                        <a:pt x="1147" y="63"/>
                      </a:lnTo>
                      <a:lnTo>
                        <a:pt x="1176" y="47"/>
                      </a:lnTo>
                      <a:lnTo>
                        <a:pt x="1213" y="29"/>
                      </a:lnTo>
                      <a:lnTo>
                        <a:pt x="1250" y="21"/>
                      </a:lnTo>
                      <a:lnTo>
                        <a:pt x="1287" y="21"/>
                      </a:lnTo>
                      <a:lnTo>
                        <a:pt x="1324" y="26"/>
                      </a:lnTo>
                      <a:lnTo>
                        <a:pt x="1361" y="39"/>
                      </a:lnTo>
                      <a:lnTo>
                        <a:pt x="1390" y="58"/>
                      </a:lnTo>
                      <a:lnTo>
                        <a:pt x="1419" y="84"/>
                      </a:lnTo>
                      <a:lnTo>
                        <a:pt x="1441" y="114"/>
                      </a:lnTo>
                      <a:lnTo>
                        <a:pt x="1459" y="145"/>
                      </a:lnTo>
                      <a:lnTo>
                        <a:pt x="1475" y="172"/>
                      </a:lnTo>
                      <a:lnTo>
                        <a:pt x="1496" y="193"/>
                      </a:lnTo>
                      <a:lnTo>
                        <a:pt x="1517" y="211"/>
                      </a:lnTo>
                      <a:lnTo>
                        <a:pt x="1544" y="222"/>
                      </a:lnTo>
                      <a:lnTo>
                        <a:pt x="1573" y="230"/>
                      </a:lnTo>
                      <a:lnTo>
                        <a:pt x="1607" y="233"/>
                      </a:lnTo>
                      <a:lnTo>
                        <a:pt x="1650" y="230"/>
                      </a:lnTo>
                      <a:lnTo>
                        <a:pt x="1687" y="230"/>
                      </a:lnTo>
                      <a:lnTo>
                        <a:pt x="1721" y="238"/>
                      </a:lnTo>
                      <a:lnTo>
                        <a:pt x="1753" y="254"/>
                      </a:lnTo>
                      <a:lnTo>
                        <a:pt x="1777" y="275"/>
                      </a:lnTo>
                      <a:lnTo>
                        <a:pt x="1795" y="299"/>
                      </a:lnTo>
                      <a:lnTo>
                        <a:pt x="1809" y="325"/>
                      </a:lnTo>
                      <a:lnTo>
                        <a:pt x="1814" y="349"/>
                      </a:lnTo>
                      <a:lnTo>
                        <a:pt x="1811" y="373"/>
                      </a:lnTo>
                      <a:lnTo>
                        <a:pt x="1806" y="397"/>
                      </a:lnTo>
                      <a:lnTo>
                        <a:pt x="1806" y="420"/>
                      </a:lnTo>
                      <a:lnTo>
                        <a:pt x="1814" y="444"/>
                      </a:lnTo>
                      <a:lnTo>
                        <a:pt x="1827" y="465"/>
                      </a:lnTo>
                      <a:lnTo>
                        <a:pt x="1846" y="484"/>
                      </a:lnTo>
                      <a:lnTo>
                        <a:pt x="1870" y="502"/>
                      </a:lnTo>
                      <a:lnTo>
                        <a:pt x="1899" y="518"/>
                      </a:lnTo>
                      <a:lnTo>
                        <a:pt x="1936" y="534"/>
                      </a:lnTo>
                      <a:lnTo>
                        <a:pt x="1970" y="553"/>
                      </a:lnTo>
                      <a:lnTo>
                        <a:pt x="1994" y="576"/>
                      </a:lnTo>
                      <a:lnTo>
                        <a:pt x="2015" y="603"/>
                      </a:lnTo>
                      <a:lnTo>
                        <a:pt x="2026" y="632"/>
                      </a:lnTo>
                      <a:lnTo>
                        <a:pt x="2034" y="661"/>
                      </a:lnTo>
                      <a:lnTo>
                        <a:pt x="2034" y="688"/>
                      </a:lnTo>
                      <a:lnTo>
                        <a:pt x="2031" y="709"/>
                      </a:lnTo>
                      <a:lnTo>
                        <a:pt x="2026" y="725"/>
                      </a:lnTo>
                      <a:lnTo>
                        <a:pt x="2015" y="746"/>
                      </a:lnTo>
                      <a:lnTo>
                        <a:pt x="2010" y="770"/>
                      </a:lnTo>
                      <a:lnTo>
                        <a:pt x="2010" y="799"/>
                      </a:lnTo>
                      <a:lnTo>
                        <a:pt x="2015" y="828"/>
                      </a:lnTo>
                      <a:lnTo>
                        <a:pt x="2023" y="857"/>
                      </a:lnTo>
                      <a:lnTo>
                        <a:pt x="2039" y="883"/>
                      </a:lnTo>
                      <a:lnTo>
                        <a:pt x="2055" y="907"/>
                      </a:lnTo>
                      <a:lnTo>
                        <a:pt x="2076" y="9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433" name="Group 36"/>
                <p:cNvGrpSpPr>
                  <a:grpSpLocks/>
                </p:cNvGrpSpPr>
                <p:nvPr/>
              </p:nvGrpSpPr>
              <p:grpSpPr bwMode="auto">
                <a:xfrm>
                  <a:off x="4087" y="3524"/>
                  <a:ext cx="1300" cy="550"/>
                  <a:chOff x="3792" y="3328"/>
                  <a:chExt cx="1300" cy="550"/>
                </a:xfrm>
              </p:grpSpPr>
              <p:sp>
                <p:nvSpPr>
                  <p:cNvPr id="7434" name="Freeform 37"/>
                  <p:cNvSpPr>
                    <a:spLocks/>
                  </p:cNvSpPr>
                  <p:nvPr/>
                </p:nvSpPr>
                <p:spPr bwMode="auto">
                  <a:xfrm>
                    <a:off x="3792" y="3328"/>
                    <a:ext cx="1300" cy="550"/>
                  </a:xfrm>
                  <a:custGeom>
                    <a:avLst/>
                    <a:gdLst>
                      <a:gd name="T0" fmla="*/ 4 w 2505"/>
                      <a:gd name="T1" fmla="*/ 74 h 672"/>
                      <a:gd name="T2" fmla="*/ 2 w 2505"/>
                      <a:gd name="T3" fmla="*/ 141 h 672"/>
                      <a:gd name="T4" fmla="*/ 12 w 2505"/>
                      <a:gd name="T5" fmla="*/ 197 h 672"/>
                      <a:gd name="T6" fmla="*/ 36 w 2505"/>
                      <a:gd name="T7" fmla="*/ 242 h 672"/>
                      <a:gd name="T8" fmla="*/ 70 w 2505"/>
                      <a:gd name="T9" fmla="*/ 275 h 672"/>
                      <a:gd name="T10" fmla="*/ 113 w 2505"/>
                      <a:gd name="T11" fmla="*/ 297 h 672"/>
                      <a:gd name="T12" fmla="*/ 165 w 2505"/>
                      <a:gd name="T13" fmla="*/ 305 h 672"/>
                      <a:gd name="T14" fmla="*/ 221 w 2505"/>
                      <a:gd name="T15" fmla="*/ 297 h 672"/>
                      <a:gd name="T16" fmla="*/ 275 w 2505"/>
                      <a:gd name="T17" fmla="*/ 297 h 672"/>
                      <a:gd name="T18" fmla="*/ 319 w 2505"/>
                      <a:gd name="T19" fmla="*/ 340 h 672"/>
                      <a:gd name="T20" fmla="*/ 348 w 2505"/>
                      <a:gd name="T21" fmla="*/ 412 h 672"/>
                      <a:gd name="T22" fmla="*/ 348 w 2505"/>
                      <a:gd name="T23" fmla="*/ 500 h 672"/>
                      <a:gd name="T24" fmla="*/ 429 w 2505"/>
                      <a:gd name="T25" fmla="*/ 550 h 672"/>
                      <a:gd name="T26" fmla="*/ 478 w 2505"/>
                      <a:gd name="T27" fmla="*/ 496 h 672"/>
                      <a:gd name="T28" fmla="*/ 536 w 2505"/>
                      <a:gd name="T29" fmla="*/ 462 h 672"/>
                      <a:gd name="T30" fmla="*/ 599 w 2505"/>
                      <a:gd name="T31" fmla="*/ 442 h 672"/>
                      <a:gd name="T32" fmla="*/ 665 w 2505"/>
                      <a:gd name="T33" fmla="*/ 440 h 672"/>
                      <a:gd name="T34" fmla="*/ 730 w 2505"/>
                      <a:gd name="T35" fmla="*/ 450 h 672"/>
                      <a:gd name="T36" fmla="*/ 790 w 2505"/>
                      <a:gd name="T37" fmla="*/ 474 h 672"/>
                      <a:gd name="T38" fmla="*/ 842 w 2505"/>
                      <a:gd name="T39" fmla="*/ 507 h 672"/>
                      <a:gd name="T40" fmla="*/ 885 w 2505"/>
                      <a:gd name="T41" fmla="*/ 550 h 672"/>
                      <a:gd name="T42" fmla="*/ 954 w 2505"/>
                      <a:gd name="T43" fmla="*/ 503 h 672"/>
                      <a:gd name="T44" fmla="*/ 954 w 2505"/>
                      <a:gd name="T45" fmla="*/ 413 h 672"/>
                      <a:gd name="T46" fmla="*/ 986 w 2505"/>
                      <a:gd name="T47" fmla="*/ 338 h 672"/>
                      <a:gd name="T48" fmla="*/ 1025 w 2505"/>
                      <a:gd name="T49" fmla="*/ 292 h 672"/>
                      <a:gd name="T50" fmla="*/ 1069 w 2505"/>
                      <a:gd name="T51" fmla="*/ 295 h 672"/>
                      <a:gd name="T52" fmla="*/ 1126 w 2505"/>
                      <a:gd name="T53" fmla="*/ 305 h 672"/>
                      <a:gd name="T54" fmla="*/ 1178 w 2505"/>
                      <a:gd name="T55" fmla="*/ 303 h 672"/>
                      <a:gd name="T56" fmla="*/ 1223 w 2505"/>
                      <a:gd name="T57" fmla="*/ 286 h 672"/>
                      <a:gd name="T58" fmla="*/ 1260 w 2505"/>
                      <a:gd name="T59" fmla="*/ 255 h 672"/>
                      <a:gd name="T60" fmla="*/ 1285 w 2505"/>
                      <a:gd name="T61" fmla="*/ 214 h 672"/>
                      <a:gd name="T62" fmla="*/ 1298 w 2505"/>
                      <a:gd name="T63" fmla="*/ 160 h 672"/>
                      <a:gd name="T64" fmla="*/ 1297 w 2505"/>
                      <a:gd name="T65" fmla="*/ 97 h 672"/>
                      <a:gd name="T66" fmla="*/ 1292 w 2505"/>
                      <a:gd name="T67" fmla="*/ 97 h 672"/>
                      <a:gd name="T68" fmla="*/ 1279 w 2505"/>
                      <a:gd name="T69" fmla="*/ 154 h 672"/>
                      <a:gd name="T70" fmla="*/ 1253 w 2505"/>
                      <a:gd name="T71" fmla="*/ 193 h 672"/>
                      <a:gd name="T72" fmla="*/ 1216 w 2505"/>
                      <a:gd name="T73" fmla="*/ 214 h 672"/>
                      <a:gd name="T74" fmla="*/ 1172 w 2505"/>
                      <a:gd name="T75" fmla="*/ 223 h 672"/>
                      <a:gd name="T76" fmla="*/ 1126 w 2505"/>
                      <a:gd name="T77" fmla="*/ 219 h 672"/>
                      <a:gd name="T78" fmla="*/ 1079 w 2505"/>
                      <a:gd name="T79" fmla="*/ 205 h 672"/>
                      <a:gd name="T80" fmla="*/ 1036 w 2505"/>
                      <a:gd name="T81" fmla="*/ 182 h 672"/>
                      <a:gd name="T82" fmla="*/ 965 w 2505"/>
                      <a:gd name="T83" fmla="*/ 126 h 672"/>
                      <a:gd name="T84" fmla="*/ 865 w 2505"/>
                      <a:gd name="T85" fmla="*/ 61 h 672"/>
                      <a:gd name="T86" fmla="*/ 770 w 2505"/>
                      <a:gd name="T87" fmla="*/ 20 h 672"/>
                      <a:gd name="T88" fmla="*/ 679 w 2505"/>
                      <a:gd name="T89" fmla="*/ 0 h 672"/>
                      <a:gd name="T90" fmla="*/ 591 w 2505"/>
                      <a:gd name="T91" fmla="*/ 4 h 672"/>
                      <a:gd name="T92" fmla="*/ 502 w 2505"/>
                      <a:gd name="T93" fmla="*/ 28 h 672"/>
                      <a:gd name="T94" fmla="*/ 409 w 2505"/>
                      <a:gd name="T95" fmla="*/ 71 h 672"/>
                      <a:gd name="T96" fmla="*/ 312 w 2505"/>
                      <a:gd name="T97" fmla="*/ 130 h 672"/>
                      <a:gd name="T98" fmla="*/ 242 w 2505"/>
                      <a:gd name="T99" fmla="*/ 180 h 672"/>
                      <a:gd name="T100" fmla="*/ 199 w 2505"/>
                      <a:gd name="T101" fmla="*/ 199 h 672"/>
                      <a:gd name="T102" fmla="*/ 153 w 2505"/>
                      <a:gd name="T103" fmla="*/ 210 h 672"/>
                      <a:gd name="T104" fmla="*/ 107 w 2505"/>
                      <a:gd name="T105" fmla="*/ 212 h 672"/>
                      <a:gd name="T106" fmla="*/ 65 w 2505"/>
                      <a:gd name="T107" fmla="*/ 201 h 672"/>
                      <a:gd name="T108" fmla="*/ 32 w 2505"/>
                      <a:gd name="T109" fmla="*/ 178 h 672"/>
                      <a:gd name="T110" fmla="*/ 11 w 2505"/>
                      <a:gd name="T111" fmla="*/ 137 h 672"/>
                      <a:gd name="T112" fmla="*/ 6 w 2505"/>
                      <a:gd name="T113" fmla="*/ 76 h 67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05"/>
                      <a:gd name="T172" fmla="*/ 0 h 672"/>
                      <a:gd name="T173" fmla="*/ 2505 w 2505"/>
                      <a:gd name="T174" fmla="*/ 672 h 67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05" h="672">
                        <a:moveTo>
                          <a:pt x="21" y="45"/>
                        </a:moveTo>
                        <a:lnTo>
                          <a:pt x="8" y="90"/>
                        </a:lnTo>
                        <a:lnTo>
                          <a:pt x="0" y="132"/>
                        </a:lnTo>
                        <a:lnTo>
                          <a:pt x="3" y="172"/>
                        </a:lnTo>
                        <a:lnTo>
                          <a:pt x="8" y="206"/>
                        </a:lnTo>
                        <a:lnTo>
                          <a:pt x="24" y="241"/>
                        </a:lnTo>
                        <a:lnTo>
                          <a:pt x="42" y="270"/>
                        </a:lnTo>
                        <a:lnTo>
                          <a:pt x="69" y="296"/>
                        </a:lnTo>
                        <a:lnTo>
                          <a:pt x="98" y="318"/>
                        </a:lnTo>
                        <a:lnTo>
                          <a:pt x="135" y="336"/>
                        </a:lnTo>
                        <a:lnTo>
                          <a:pt x="175" y="352"/>
                        </a:lnTo>
                        <a:lnTo>
                          <a:pt x="217" y="363"/>
                        </a:lnTo>
                        <a:lnTo>
                          <a:pt x="265" y="370"/>
                        </a:lnTo>
                        <a:lnTo>
                          <a:pt x="318" y="373"/>
                        </a:lnTo>
                        <a:lnTo>
                          <a:pt x="371" y="370"/>
                        </a:lnTo>
                        <a:lnTo>
                          <a:pt x="426" y="363"/>
                        </a:lnTo>
                        <a:lnTo>
                          <a:pt x="485" y="352"/>
                        </a:lnTo>
                        <a:lnTo>
                          <a:pt x="530" y="363"/>
                        </a:lnTo>
                        <a:lnTo>
                          <a:pt x="575" y="384"/>
                        </a:lnTo>
                        <a:lnTo>
                          <a:pt x="614" y="415"/>
                        </a:lnTo>
                        <a:lnTo>
                          <a:pt x="649" y="455"/>
                        </a:lnTo>
                        <a:lnTo>
                          <a:pt x="670" y="503"/>
                        </a:lnTo>
                        <a:lnTo>
                          <a:pt x="681" y="556"/>
                        </a:lnTo>
                        <a:lnTo>
                          <a:pt x="670" y="611"/>
                        </a:lnTo>
                        <a:lnTo>
                          <a:pt x="641" y="669"/>
                        </a:lnTo>
                        <a:lnTo>
                          <a:pt x="826" y="672"/>
                        </a:lnTo>
                        <a:lnTo>
                          <a:pt x="871" y="635"/>
                        </a:lnTo>
                        <a:lnTo>
                          <a:pt x="922" y="606"/>
                        </a:lnTo>
                        <a:lnTo>
                          <a:pt x="974" y="582"/>
                        </a:lnTo>
                        <a:lnTo>
                          <a:pt x="1033" y="564"/>
                        </a:lnTo>
                        <a:lnTo>
                          <a:pt x="1091" y="550"/>
                        </a:lnTo>
                        <a:lnTo>
                          <a:pt x="1155" y="540"/>
                        </a:lnTo>
                        <a:lnTo>
                          <a:pt x="1218" y="537"/>
                        </a:lnTo>
                        <a:lnTo>
                          <a:pt x="1282" y="537"/>
                        </a:lnTo>
                        <a:lnTo>
                          <a:pt x="1343" y="542"/>
                        </a:lnTo>
                        <a:lnTo>
                          <a:pt x="1406" y="550"/>
                        </a:lnTo>
                        <a:lnTo>
                          <a:pt x="1464" y="564"/>
                        </a:lnTo>
                        <a:lnTo>
                          <a:pt x="1523" y="579"/>
                        </a:lnTo>
                        <a:lnTo>
                          <a:pt x="1576" y="598"/>
                        </a:lnTo>
                        <a:lnTo>
                          <a:pt x="1623" y="619"/>
                        </a:lnTo>
                        <a:lnTo>
                          <a:pt x="1668" y="646"/>
                        </a:lnTo>
                        <a:lnTo>
                          <a:pt x="1705" y="672"/>
                        </a:lnTo>
                        <a:lnTo>
                          <a:pt x="1877" y="669"/>
                        </a:lnTo>
                        <a:lnTo>
                          <a:pt x="1838" y="614"/>
                        </a:lnTo>
                        <a:lnTo>
                          <a:pt x="1827" y="558"/>
                        </a:lnTo>
                        <a:lnTo>
                          <a:pt x="1838" y="505"/>
                        </a:lnTo>
                        <a:lnTo>
                          <a:pt x="1864" y="455"/>
                        </a:lnTo>
                        <a:lnTo>
                          <a:pt x="1899" y="413"/>
                        </a:lnTo>
                        <a:lnTo>
                          <a:pt x="1938" y="378"/>
                        </a:lnTo>
                        <a:lnTo>
                          <a:pt x="1975" y="357"/>
                        </a:lnTo>
                        <a:lnTo>
                          <a:pt x="2004" y="347"/>
                        </a:lnTo>
                        <a:lnTo>
                          <a:pt x="2060" y="360"/>
                        </a:lnTo>
                        <a:lnTo>
                          <a:pt x="2116" y="368"/>
                        </a:lnTo>
                        <a:lnTo>
                          <a:pt x="2169" y="373"/>
                        </a:lnTo>
                        <a:lnTo>
                          <a:pt x="2222" y="373"/>
                        </a:lnTo>
                        <a:lnTo>
                          <a:pt x="2269" y="370"/>
                        </a:lnTo>
                        <a:lnTo>
                          <a:pt x="2314" y="360"/>
                        </a:lnTo>
                        <a:lnTo>
                          <a:pt x="2357" y="349"/>
                        </a:lnTo>
                        <a:lnTo>
                          <a:pt x="2394" y="333"/>
                        </a:lnTo>
                        <a:lnTo>
                          <a:pt x="2428" y="312"/>
                        </a:lnTo>
                        <a:lnTo>
                          <a:pt x="2455" y="288"/>
                        </a:lnTo>
                        <a:lnTo>
                          <a:pt x="2476" y="262"/>
                        </a:lnTo>
                        <a:lnTo>
                          <a:pt x="2494" y="230"/>
                        </a:lnTo>
                        <a:lnTo>
                          <a:pt x="2502" y="196"/>
                        </a:lnTo>
                        <a:lnTo>
                          <a:pt x="2505" y="159"/>
                        </a:lnTo>
                        <a:lnTo>
                          <a:pt x="2500" y="119"/>
                        </a:lnTo>
                        <a:lnTo>
                          <a:pt x="2486" y="74"/>
                        </a:lnTo>
                        <a:lnTo>
                          <a:pt x="2489" y="119"/>
                        </a:lnTo>
                        <a:lnTo>
                          <a:pt x="2481" y="156"/>
                        </a:lnTo>
                        <a:lnTo>
                          <a:pt x="2465" y="188"/>
                        </a:lnTo>
                        <a:lnTo>
                          <a:pt x="2444" y="214"/>
                        </a:lnTo>
                        <a:lnTo>
                          <a:pt x="2415" y="236"/>
                        </a:lnTo>
                        <a:lnTo>
                          <a:pt x="2380" y="251"/>
                        </a:lnTo>
                        <a:lnTo>
                          <a:pt x="2343" y="262"/>
                        </a:lnTo>
                        <a:lnTo>
                          <a:pt x="2304" y="270"/>
                        </a:lnTo>
                        <a:lnTo>
                          <a:pt x="2259" y="273"/>
                        </a:lnTo>
                        <a:lnTo>
                          <a:pt x="2214" y="273"/>
                        </a:lnTo>
                        <a:lnTo>
                          <a:pt x="2169" y="267"/>
                        </a:lnTo>
                        <a:lnTo>
                          <a:pt x="2124" y="259"/>
                        </a:lnTo>
                        <a:lnTo>
                          <a:pt x="2079" y="251"/>
                        </a:lnTo>
                        <a:lnTo>
                          <a:pt x="2036" y="238"/>
                        </a:lnTo>
                        <a:lnTo>
                          <a:pt x="1997" y="222"/>
                        </a:lnTo>
                        <a:lnTo>
                          <a:pt x="1962" y="206"/>
                        </a:lnTo>
                        <a:lnTo>
                          <a:pt x="1859" y="154"/>
                        </a:lnTo>
                        <a:lnTo>
                          <a:pt x="1761" y="109"/>
                        </a:lnTo>
                        <a:lnTo>
                          <a:pt x="1666" y="74"/>
                        </a:lnTo>
                        <a:lnTo>
                          <a:pt x="1573" y="45"/>
                        </a:lnTo>
                        <a:lnTo>
                          <a:pt x="1483" y="24"/>
                        </a:lnTo>
                        <a:lnTo>
                          <a:pt x="1395" y="8"/>
                        </a:lnTo>
                        <a:lnTo>
                          <a:pt x="1308" y="0"/>
                        </a:lnTo>
                        <a:lnTo>
                          <a:pt x="1223" y="0"/>
                        </a:lnTo>
                        <a:lnTo>
                          <a:pt x="1139" y="5"/>
                        </a:lnTo>
                        <a:lnTo>
                          <a:pt x="1054" y="16"/>
                        </a:lnTo>
                        <a:lnTo>
                          <a:pt x="967" y="34"/>
                        </a:lnTo>
                        <a:lnTo>
                          <a:pt x="879" y="58"/>
                        </a:lnTo>
                        <a:lnTo>
                          <a:pt x="789" y="87"/>
                        </a:lnTo>
                        <a:lnTo>
                          <a:pt x="696" y="122"/>
                        </a:lnTo>
                        <a:lnTo>
                          <a:pt x="601" y="159"/>
                        </a:lnTo>
                        <a:lnTo>
                          <a:pt x="503" y="204"/>
                        </a:lnTo>
                        <a:lnTo>
                          <a:pt x="466" y="220"/>
                        </a:lnTo>
                        <a:lnTo>
                          <a:pt x="426" y="230"/>
                        </a:lnTo>
                        <a:lnTo>
                          <a:pt x="384" y="243"/>
                        </a:lnTo>
                        <a:lnTo>
                          <a:pt x="339" y="251"/>
                        </a:lnTo>
                        <a:lnTo>
                          <a:pt x="294" y="257"/>
                        </a:lnTo>
                        <a:lnTo>
                          <a:pt x="249" y="259"/>
                        </a:lnTo>
                        <a:lnTo>
                          <a:pt x="207" y="259"/>
                        </a:lnTo>
                        <a:lnTo>
                          <a:pt x="164" y="254"/>
                        </a:lnTo>
                        <a:lnTo>
                          <a:pt x="125" y="246"/>
                        </a:lnTo>
                        <a:lnTo>
                          <a:pt x="90" y="236"/>
                        </a:lnTo>
                        <a:lnTo>
                          <a:pt x="61" y="217"/>
                        </a:lnTo>
                        <a:lnTo>
                          <a:pt x="37" y="193"/>
                        </a:lnTo>
                        <a:lnTo>
                          <a:pt x="21" y="167"/>
                        </a:lnTo>
                        <a:lnTo>
                          <a:pt x="11" y="132"/>
                        </a:lnTo>
                        <a:lnTo>
                          <a:pt x="11" y="93"/>
                        </a:lnTo>
                        <a:lnTo>
                          <a:pt x="21" y="4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5" name="Freeform 38"/>
                  <p:cNvSpPr>
                    <a:spLocks/>
                  </p:cNvSpPr>
                  <p:nvPr/>
                </p:nvSpPr>
                <p:spPr bwMode="auto">
                  <a:xfrm>
                    <a:off x="4293" y="3419"/>
                    <a:ext cx="305" cy="106"/>
                  </a:xfrm>
                  <a:custGeom>
                    <a:avLst/>
                    <a:gdLst>
                      <a:gd name="T0" fmla="*/ 305 w 588"/>
                      <a:gd name="T1" fmla="*/ 46 h 130"/>
                      <a:gd name="T2" fmla="*/ 286 w 588"/>
                      <a:gd name="T3" fmla="*/ 37 h 130"/>
                      <a:gd name="T4" fmla="*/ 267 w 588"/>
                      <a:gd name="T5" fmla="*/ 29 h 130"/>
                      <a:gd name="T6" fmla="*/ 248 w 588"/>
                      <a:gd name="T7" fmla="*/ 20 h 130"/>
                      <a:gd name="T8" fmla="*/ 231 w 588"/>
                      <a:gd name="T9" fmla="*/ 13 h 130"/>
                      <a:gd name="T10" fmla="*/ 214 w 588"/>
                      <a:gd name="T11" fmla="*/ 9 h 130"/>
                      <a:gd name="T12" fmla="*/ 197 w 588"/>
                      <a:gd name="T13" fmla="*/ 4 h 130"/>
                      <a:gd name="T14" fmla="*/ 178 w 588"/>
                      <a:gd name="T15" fmla="*/ 2 h 130"/>
                      <a:gd name="T16" fmla="*/ 161 w 588"/>
                      <a:gd name="T17" fmla="*/ 0 h 130"/>
                      <a:gd name="T18" fmla="*/ 143 w 588"/>
                      <a:gd name="T19" fmla="*/ 0 h 130"/>
                      <a:gd name="T20" fmla="*/ 125 w 588"/>
                      <a:gd name="T21" fmla="*/ 2 h 130"/>
                      <a:gd name="T22" fmla="*/ 106 w 588"/>
                      <a:gd name="T23" fmla="*/ 4 h 130"/>
                      <a:gd name="T24" fmla="*/ 87 w 588"/>
                      <a:gd name="T25" fmla="*/ 9 h 130"/>
                      <a:gd name="T26" fmla="*/ 67 w 588"/>
                      <a:gd name="T27" fmla="*/ 15 h 130"/>
                      <a:gd name="T28" fmla="*/ 45 w 588"/>
                      <a:gd name="T29" fmla="*/ 22 h 130"/>
                      <a:gd name="T30" fmla="*/ 23 w 588"/>
                      <a:gd name="T31" fmla="*/ 30 h 130"/>
                      <a:gd name="T32" fmla="*/ 0 w 588"/>
                      <a:gd name="T33" fmla="*/ 41 h 130"/>
                      <a:gd name="T34" fmla="*/ 7 w 588"/>
                      <a:gd name="T35" fmla="*/ 52 h 130"/>
                      <a:gd name="T36" fmla="*/ 13 w 588"/>
                      <a:gd name="T37" fmla="*/ 65 h 130"/>
                      <a:gd name="T38" fmla="*/ 21 w 588"/>
                      <a:gd name="T39" fmla="*/ 80 h 130"/>
                      <a:gd name="T40" fmla="*/ 26 w 588"/>
                      <a:gd name="T41" fmla="*/ 91 h 130"/>
                      <a:gd name="T42" fmla="*/ 43 w 588"/>
                      <a:gd name="T43" fmla="*/ 82 h 130"/>
                      <a:gd name="T44" fmla="*/ 59 w 588"/>
                      <a:gd name="T45" fmla="*/ 76 h 130"/>
                      <a:gd name="T46" fmla="*/ 74 w 588"/>
                      <a:gd name="T47" fmla="*/ 69 h 130"/>
                      <a:gd name="T48" fmla="*/ 89 w 588"/>
                      <a:gd name="T49" fmla="*/ 63 h 130"/>
                      <a:gd name="T50" fmla="*/ 104 w 588"/>
                      <a:gd name="T51" fmla="*/ 59 h 130"/>
                      <a:gd name="T52" fmla="*/ 119 w 588"/>
                      <a:gd name="T53" fmla="*/ 56 h 130"/>
                      <a:gd name="T54" fmla="*/ 134 w 588"/>
                      <a:gd name="T55" fmla="*/ 54 h 130"/>
                      <a:gd name="T56" fmla="*/ 148 w 588"/>
                      <a:gd name="T57" fmla="*/ 52 h 130"/>
                      <a:gd name="T58" fmla="*/ 163 w 588"/>
                      <a:gd name="T59" fmla="*/ 54 h 130"/>
                      <a:gd name="T60" fmla="*/ 180 w 588"/>
                      <a:gd name="T61" fmla="*/ 56 h 130"/>
                      <a:gd name="T62" fmla="*/ 195 w 588"/>
                      <a:gd name="T63" fmla="*/ 60 h 130"/>
                      <a:gd name="T64" fmla="*/ 212 w 588"/>
                      <a:gd name="T65" fmla="*/ 65 h 130"/>
                      <a:gd name="T66" fmla="*/ 229 w 588"/>
                      <a:gd name="T67" fmla="*/ 73 h 130"/>
                      <a:gd name="T68" fmla="*/ 247 w 588"/>
                      <a:gd name="T69" fmla="*/ 82 h 130"/>
                      <a:gd name="T70" fmla="*/ 267 w 588"/>
                      <a:gd name="T71" fmla="*/ 93 h 130"/>
                      <a:gd name="T72" fmla="*/ 287 w 588"/>
                      <a:gd name="T73" fmla="*/ 106 h 130"/>
                      <a:gd name="T74" fmla="*/ 291 w 588"/>
                      <a:gd name="T75" fmla="*/ 91 h 130"/>
                      <a:gd name="T76" fmla="*/ 297 w 588"/>
                      <a:gd name="T77" fmla="*/ 73 h 130"/>
                      <a:gd name="T78" fmla="*/ 302 w 588"/>
                      <a:gd name="T79" fmla="*/ 56 h 130"/>
                      <a:gd name="T80" fmla="*/ 305 w 588"/>
                      <a:gd name="T81" fmla="*/ 46 h 13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88"/>
                      <a:gd name="T124" fmla="*/ 0 h 130"/>
                      <a:gd name="T125" fmla="*/ 588 w 588"/>
                      <a:gd name="T126" fmla="*/ 130 h 13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88" h="130">
                        <a:moveTo>
                          <a:pt x="588" y="56"/>
                        </a:moveTo>
                        <a:lnTo>
                          <a:pt x="551" y="45"/>
                        </a:lnTo>
                        <a:lnTo>
                          <a:pt x="514" y="35"/>
                        </a:lnTo>
                        <a:lnTo>
                          <a:pt x="479" y="24"/>
                        </a:lnTo>
                        <a:lnTo>
                          <a:pt x="445" y="16"/>
                        </a:lnTo>
                        <a:lnTo>
                          <a:pt x="413" y="11"/>
                        </a:lnTo>
                        <a:lnTo>
                          <a:pt x="379" y="5"/>
                        </a:lnTo>
                        <a:lnTo>
                          <a:pt x="344" y="3"/>
                        </a:lnTo>
                        <a:lnTo>
                          <a:pt x="310" y="0"/>
                        </a:lnTo>
                        <a:lnTo>
                          <a:pt x="275" y="0"/>
                        </a:lnTo>
                        <a:lnTo>
                          <a:pt x="241" y="3"/>
                        </a:lnTo>
                        <a:lnTo>
                          <a:pt x="204" y="5"/>
                        </a:lnTo>
                        <a:lnTo>
                          <a:pt x="167" y="11"/>
                        </a:lnTo>
                        <a:lnTo>
                          <a:pt x="130" y="19"/>
                        </a:lnTo>
                        <a:lnTo>
                          <a:pt x="87" y="27"/>
                        </a:lnTo>
                        <a:lnTo>
                          <a:pt x="45" y="37"/>
                        </a:lnTo>
                        <a:lnTo>
                          <a:pt x="0" y="50"/>
                        </a:lnTo>
                        <a:lnTo>
                          <a:pt x="13" y="64"/>
                        </a:lnTo>
                        <a:lnTo>
                          <a:pt x="26" y="80"/>
                        </a:lnTo>
                        <a:lnTo>
                          <a:pt x="40" y="98"/>
                        </a:lnTo>
                        <a:lnTo>
                          <a:pt x="50" y="111"/>
                        </a:lnTo>
                        <a:lnTo>
                          <a:pt x="82" y="101"/>
                        </a:lnTo>
                        <a:lnTo>
                          <a:pt x="114" y="93"/>
                        </a:lnTo>
                        <a:lnTo>
                          <a:pt x="143" y="85"/>
                        </a:lnTo>
                        <a:lnTo>
                          <a:pt x="172" y="77"/>
                        </a:lnTo>
                        <a:lnTo>
                          <a:pt x="201" y="72"/>
                        </a:lnTo>
                        <a:lnTo>
                          <a:pt x="230" y="69"/>
                        </a:lnTo>
                        <a:lnTo>
                          <a:pt x="259" y="66"/>
                        </a:lnTo>
                        <a:lnTo>
                          <a:pt x="286" y="64"/>
                        </a:lnTo>
                        <a:lnTo>
                          <a:pt x="315" y="66"/>
                        </a:lnTo>
                        <a:lnTo>
                          <a:pt x="347" y="69"/>
                        </a:lnTo>
                        <a:lnTo>
                          <a:pt x="376" y="74"/>
                        </a:lnTo>
                        <a:lnTo>
                          <a:pt x="408" y="80"/>
                        </a:lnTo>
                        <a:lnTo>
                          <a:pt x="442" y="90"/>
                        </a:lnTo>
                        <a:lnTo>
                          <a:pt x="476" y="101"/>
                        </a:lnTo>
                        <a:lnTo>
                          <a:pt x="514" y="114"/>
                        </a:lnTo>
                        <a:lnTo>
                          <a:pt x="553" y="130"/>
                        </a:lnTo>
                        <a:lnTo>
                          <a:pt x="561" y="111"/>
                        </a:lnTo>
                        <a:lnTo>
                          <a:pt x="572" y="90"/>
                        </a:lnTo>
                        <a:lnTo>
                          <a:pt x="582" y="69"/>
                        </a:lnTo>
                        <a:lnTo>
                          <a:pt x="588" y="5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6" name="Freeform 39"/>
                  <p:cNvSpPr>
                    <a:spLocks/>
                  </p:cNvSpPr>
                  <p:nvPr/>
                </p:nvSpPr>
                <p:spPr bwMode="auto">
                  <a:xfrm>
                    <a:off x="4581" y="3475"/>
                    <a:ext cx="73" cy="117"/>
                  </a:xfrm>
                  <a:custGeom>
                    <a:avLst/>
                    <a:gdLst>
                      <a:gd name="T0" fmla="*/ 73 w 140"/>
                      <a:gd name="T1" fmla="*/ 20 h 143"/>
                      <a:gd name="T2" fmla="*/ 64 w 140"/>
                      <a:gd name="T3" fmla="*/ 16 h 143"/>
                      <a:gd name="T4" fmla="*/ 55 w 140"/>
                      <a:gd name="T5" fmla="*/ 9 h 143"/>
                      <a:gd name="T6" fmla="*/ 45 w 140"/>
                      <a:gd name="T7" fmla="*/ 4 h 143"/>
                      <a:gd name="T8" fmla="*/ 36 w 140"/>
                      <a:gd name="T9" fmla="*/ 0 h 143"/>
                      <a:gd name="T10" fmla="*/ 29 w 140"/>
                      <a:gd name="T11" fmla="*/ 16 h 143"/>
                      <a:gd name="T12" fmla="*/ 18 w 140"/>
                      <a:gd name="T13" fmla="*/ 39 h 143"/>
                      <a:gd name="T14" fmla="*/ 8 w 140"/>
                      <a:gd name="T15" fmla="*/ 65 h 143"/>
                      <a:gd name="T16" fmla="*/ 0 w 140"/>
                      <a:gd name="T17" fmla="*/ 91 h 143"/>
                      <a:gd name="T18" fmla="*/ 9 w 140"/>
                      <a:gd name="T19" fmla="*/ 97 h 143"/>
                      <a:gd name="T20" fmla="*/ 21 w 140"/>
                      <a:gd name="T21" fmla="*/ 104 h 143"/>
                      <a:gd name="T22" fmla="*/ 32 w 140"/>
                      <a:gd name="T23" fmla="*/ 110 h 143"/>
                      <a:gd name="T24" fmla="*/ 40 w 140"/>
                      <a:gd name="T25" fmla="*/ 117 h 143"/>
                      <a:gd name="T26" fmla="*/ 48 w 140"/>
                      <a:gd name="T27" fmla="*/ 88 h 143"/>
                      <a:gd name="T28" fmla="*/ 58 w 140"/>
                      <a:gd name="T29" fmla="*/ 61 h 143"/>
                      <a:gd name="T30" fmla="*/ 66 w 140"/>
                      <a:gd name="T31" fmla="*/ 37 h 143"/>
                      <a:gd name="T32" fmla="*/ 73 w 140"/>
                      <a:gd name="T33" fmla="*/ 20 h 1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0"/>
                      <a:gd name="T52" fmla="*/ 0 h 143"/>
                      <a:gd name="T53" fmla="*/ 140 w 140"/>
                      <a:gd name="T54" fmla="*/ 143 h 14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0" h="143">
                        <a:moveTo>
                          <a:pt x="140" y="24"/>
                        </a:moveTo>
                        <a:lnTo>
                          <a:pt x="122" y="19"/>
                        </a:lnTo>
                        <a:lnTo>
                          <a:pt x="106" y="11"/>
                        </a:lnTo>
                        <a:lnTo>
                          <a:pt x="87" y="5"/>
                        </a:lnTo>
                        <a:lnTo>
                          <a:pt x="69" y="0"/>
                        </a:lnTo>
                        <a:lnTo>
                          <a:pt x="56" y="19"/>
                        </a:lnTo>
                        <a:lnTo>
                          <a:pt x="34" y="48"/>
                        </a:lnTo>
                        <a:lnTo>
                          <a:pt x="16" y="79"/>
                        </a:lnTo>
                        <a:lnTo>
                          <a:pt x="0" y="111"/>
                        </a:lnTo>
                        <a:lnTo>
                          <a:pt x="18" y="119"/>
                        </a:lnTo>
                        <a:lnTo>
                          <a:pt x="40" y="127"/>
                        </a:lnTo>
                        <a:lnTo>
                          <a:pt x="61" y="135"/>
                        </a:lnTo>
                        <a:lnTo>
                          <a:pt x="77" y="143"/>
                        </a:lnTo>
                        <a:lnTo>
                          <a:pt x="93" y="108"/>
                        </a:lnTo>
                        <a:lnTo>
                          <a:pt x="111" y="74"/>
                        </a:lnTo>
                        <a:lnTo>
                          <a:pt x="127" y="45"/>
                        </a:lnTo>
                        <a:lnTo>
                          <a:pt x="140" y="2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7" name="Freeform 40"/>
                  <p:cNvSpPr>
                    <a:spLocks/>
                  </p:cNvSpPr>
                  <p:nvPr/>
                </p:nvSpPr>
                <p:spPr bwMode="auto">
                  <a:xfrm>
                    <a:off x="4095" y="3509"/>
                    <a:ext cx="137" cy="118"/>
                  </a:xfrm>
                  <a:custGeom>
                    <a:avLst/>
                    <a:gdLst>
                      <a:gd name="T0" fmla="*/ 108 w 262"/>
                      <a:gd name="T1" fmla="*/ 0 h 143"/>
                      <a:gd name="T2" fmla="*/ 94 w 262"/>
                      <a:gd name="T3" fmla="*/ 9 h 143"/>
                      <a:gd name="T4" fmla="*/ 82 w 262"/>
                      <a:gd name="T5" fmla="*/ 16 h 143"/>
                      <a:gd name="T6" fmla="*/ 70 w 262"/>
                      <a:gd name="T7" fmla="*/ 24 h 143"/>
                      <a:gd name="T8" fmla="*/ 57 w 262"/>
                      <a:gd name="T9" fmla="*/ 31 h 143"/>
                      <a:gd name="T10" fmla="*/ 43 w 262"/>
                      <a:gd name="T11" fmla="*/ 40 h 143"/>
                      <a:gd name="T12" fmla="*/ 31 w 262"/>
                      <a:gd name="T13" fmla="*/ 49 h 143"/>
                      <a:gd name="T14" fmla="*/ 15 w 262"/>
                      <a:gd name="T15" fmla="*/ 59 h 143"/>
                      <a:gd name="T16" fmla="*/ 0 w 262"/>
                      <a:gd name="T17" fmla="*/ 73 h 143"/>
                      <a:gd name="T18" fmla="*/ 6 w 262"/>
                      <a:gd name="T19" fmla="*/ 77 h 143"/>
                      <a:gd name="T20" fmla="*/ 11 w 262"/>
                      <a:gd name="T21" fmla="*/ 81 h 143"/>
                      <a:gd name="T22" fmla="*/ 17 w 262"/>
                      <a:gd name="T23" fmla="*/ 85 h 143"/>
                      <a:gd name="T24" fmla="*/ 22 w 262"/>
                      <a:gd name="T25" fmla="*/ 92 h 143"/>
                      <a:gd name="T26" fmla="*/ 28 w 262"/>
                      <a:gd name="T27" fmla="*/ 98 h 143"/>
                      <a:gd name="T28" fmla="*/ 33 w 262"/>
                      <a:gd name="T29" fmla="*/ 105 h 143"/>
                      <a:gd name="T30" fmla="*/ 39 w 262"/>
                      <a:gd name="T31" fmla="*/ 111 h 143"/>
                      <a:gd name="T32" fmla="*/ 43 w 262"/>
                      <a:gd name="T33" fmla="*/ 118 h 143"/>
                      <a:gd name="T34" fmla="*/ 50 w 262"/>
                      <a:gd name="T35" fmla="*/ 111 h 143"/>
                      <a:gd name="T36" fmla="*/ 61 w 262"/>
                      <a:gd name="T37" fmla="*/ 103 h 143"/>
                      <a:gd name="T38" fmla="*/ 74 w 262"/>
                      <a:gd name="T39" fmla="*/ 92 h 143"/>
                      <a:gd name="T40" fmla="*/ 87 w 262"/>
                      <a:gd name="T41" fmla="*/ 81 h 143"/>
                      <a:gd name="T42" fmla="*/ 101 w 262"/>
                      <a:gd name="T43" fmla="*/ 73 h 143"/>
                      <a:gd name="T44" fmla="*/ 115 w 262"/>
                      <a:gd name="T45" fmla="*/ 64 h 143"/>
                      <a:gd name="T46" fmla="*/ 128 w 262"/>
                      <a:gd name="T47" fmla="*/ 54 h 143"/>
                      <a:gd name="T48" fmla="*/ 137 w 262"/>
                      <a:gd name="T49" fmla="*/ 50 h 143"/>
                      <a:gd name="T50" fmla="*/ 132 w 262"/>
                      <a:gd name="T51" fmla="*/ 37 h 143"/>
                      <a:gd name="T52" fmla="*/ 125 w 262"/>
                      <a:gd name="T53" fmla="*/ 22 h 143"/>
                      <a:gd name="T54" fmla="*/ 117 w 262"/>
                      <a:gd name="T55" fmla="*/ 9 h 143"/>
                      <a:gd name="T56" fmla="*/ 108 w 262"/>
                      <a:gd name="T57" fmla="*/ 0 h 14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2"/>
                      <a:gd name="T88" fmla="*/ 0 h 143"/>
                      <a:gd name="T89" fmla="*/ 262 w 262"/>
                      <a:gd name="T90" fmla="*/ 143 h 14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2" h="143">
                        <a:moveTo>
                          <a:pt x="207" y="0"/>
                        </a:moveTo>
                        <a:lnTo>
                          <a:pt x="180" y="11"/>
                        </a:lnTo>
                        <a:lnTo>
                          <a:pt x="156" y="19"/>
                        </a:lnTo>
                        <a:lnTo>
                          <a:pt x="133" y="29"/>
                        </a:lnTo>
                        <a:lnTo>
                          <a:pt x="109" y="37"/>
                        </a:lnTo>
                        <a:lnTo>
                          <a:pt x="82" y="48"/>
                        </a:lnTo>
                        <a:lnTo>
                          <a:pt x="59" y="59"/>
                        </a:lnTo>
                        <a:lnTo>
                          <a:pt x="29" y="72"/>
                        </a:lnTo>
                        <a:lnTo>
                          <a:pt x="0" y="88"/>
                        </a:lnTo>
                        <a:lnTo>
                          <a:pt x="11" y="93"/>
                        </a:lnTo>
                        <a:lnTo>
                          <a:pt x="21" y="98"/>
                        </a:lnTo>
                        <a:lnTo>
                          <a:pt x="32" y="103"/>
                        </a:lnTo>
                        <a:lnTo>
                          <a:pt x="43" y="111"/>
                        </a:lnTo>
                        <a:lnTo>
                          <a:pt x="53" y="119"/>
                        </a:lnTo>
                        <a:lnTo>
                          <a:pt x="64" y="127"/>
                        </a:lnTo>
                        <a:lnTo>
                          <a:pt x="74" y="135"/>
                        </a:lnTo>
                        <a:lnTo>
                          <a:pt x="82" y="143"/>
                        </a:lnTo>
                        <a:lnTo>
                          <a:pt x="96" y="135"/>
                        </a:lnTo>
                        <a:lnTo>
                          <a:pt x="117" y="125"/>
                        </a:lnTo>
                        <a:lnTo>
                          <a:pt x="141" y="111"/>
                        </a:lnTo>
                        <a:lnTo>
                          <a:pt x="167" y="98"/>
                        </a:lnTo>
                        <a:lnTo>
                          <a:pt x="194" y="88"/>
                        </a:lnTo>
                        <a:lnTo>
                          <a:pt x="220" y="77"/>
                        </a:lnTo>
                        <a:lnTo>
                          <a:pt x="244" y="66"/>
                        </a:lnTo>
                        <a:lnTo>
                          <a:pt x="262" y="61"/>
                        </a:lnTo>
                        <a:lnTo>
                          <a:pt x="252" y="45"/>
                        </a:lnTo>
                        <a:lnTo>
                          <a:pt x="239" y="27"/>
                        </a:lnTo>
                        <a:lnTo>
                          <a:pt x="223" y="11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8" name="Freeform 41"/>
                  <p:cNvSpPr>
                    <a:spLocks/>
                  </p:cNvSpPr>
                  <p:nvPr/>
                </p:nvSpPr>
                <p:spPr bwMode="auto">
                  <a:xfrm>
                    <a:off x="4167" y="3558"/>
                    <a:ext cx="235" cy="212"/>
                  </a:xfrm>
                  <a:custGeom>
                    <a:avLst/>
                    <a:gdLst>
                      <a:gd name="T0" fmla="*/ 9 w 453"/>
                      <a:gd name="T1" fmla="*/ 212 h 259"/>
                      <a:gd name="T2" fmla="*/ 8 w 453"/>
                      <a:gd name="T3" fmla="*/ 195 h 259"/>
                      <a:gd name="T4" fmla="*/ 7 w 453"/>
                      <a:gd name="T5" fmla="*/ 177 h 259"/>
                      <a:gd name="T6" fmla="*/ 4 w 453"/>
                      <a:gd name="T7" fmla="*/ 160 h 259"/>
                      <a:gd name="T8" fmla="*/ 0 w 453"/>
                      <a:gd name="T9" fmla="*/ 142 h 259"/>
                      <a:gd name="T10" fmla="*/ 9 w 453"/>
                      <a:gd name="T11" fmla="*/ 129 h 259"/>
                      <a:gd name="T12" fmla="*/ 21 w 453"/>
                      <a:gd name="T13" fmla="*/ 119 h 259"/>
                      <a:gd name="T14" fmla="*/ 33 w 453"/>
                      <a:gd name="T15" fmla="*/ 106 h 259"/>
                      <a:gd name="T16" fmla="*/ 45 w 453"/>
                      <a:gd name="T17" fmla="*/ 92 h 259"/>
                      <a:gd name="T18" fmla="*/ 59 w 453"/>
                      <a:gd name="T19" fmla="*/ 82 h 259"/>
                      <a:gd name="T20" fmla="*/ 74 w 453"/>
                      <a:gd name="T21" fmla="*/ 69 h 259"/>
                      <a:gd name="T22" fmla="*/ 88 w 453"/>
                      <a:gd name="T23" fmla="*/ 58 h 259"/>
                      <a:gd name="T24" fmla="*/ 104 w 453"/>
                      <a:gd name="T25" fmla="*/ 47 h 259"/>
                      <a:gd name="T26" fmla="*/ 119 w 453"/>
                      <a:gd name="T27" fmla="*/ 38 h 259"/>
                      <a:gd name="T28" fmla="*/ 136 w 453"/>
                      <a:gd name="T29" fmla="*/ 30 h 259"/>
                      <a:gd name="T30" fmla="*/ 153 w 453"/>
                      <a:gd name="T31" fmla="*/ 21 h 259"/>
                      <a:gd name="T32" fmla="*/ 168 w 453"/>
                      <a:gd name="T33" fmla="*/ 15 h 259"/>
                      <a:gd name="T34" fmla="*/ 184 w 453"/>
                      <a:gd name="T35" fmla="*/ 8 h 259"/>
                      <a:gd name="T36" fmla="*/ 201 w 453"/>
                      <a:gd name="T37" fmla="*/ 4 h 259"/>
                      <a:gd name="T38" fmla="*/ 217 w 453"/>
                      <a:gd name="T39" fmla="*/ 2 h 259"/>
                      <a:gd name="T40" fmla="*/ 233 w 453"/>
                      <a:gd name="T41" fmla="*/ 0 h 259"/>
                      <a:gd name="T42" fmla="*/ 233 w 453"/>
                      <a:gd name="T43" fmla="*/ 15 h 259"/>
                      <a:gd name="T44" fmla="*/ 235 w 453"/>
                      <a:gd name="T45" fmla="*/ 36 h 259"/>
                      <a:gd name="T46" fmla="*/ 235 w 453"/>
                      <a:gd name="T47" fmla="*/ 56 h 259"/>
                      <a:gd name="T48" fmla="*/ 235 w 453"/>
                      <a:gd name="T49" fmla="*/ 73 h 259"/>
                      <a:gd name="T50" fmla="*/ 216 w 453"/>
                      <a:gd name="T51" fmla="*/ 78 h 259"/>
                      <a:gd name="T52" fmla="*/ 197 w 453"/>
                      <a:gd name="T53" fmla="*/ 82 h 259"/>
                      <a:gd name="T54" fmla="*/ 180 w 453"/>
                      <a:gd name="T55" fmla="*/ 86 h 259"/>
                      <a:gd name="T56" fmla="*/ 165 w 453"/>
                      <a:gd name="T57" fmla="*/ 92 h 259"/>
                      <a:gd name="T58" fmla="*/ 150 w 453"/>
                      <a:gd name="T59" fmla="*/ 99 h 259"/>
                      <a:gd name="T60" fmla="*/ 136 w 453"/>
                      <a:gd name="T61" fmla="*/ 106 h 259"/>
                      <a:gd name="T62" fmla="*/ 122 w 453"/>
                      <a:gd name="T63" fmla="*/ 112 h 259"/>
                      <a:gd name="T64" fmla="*/ 110 w 453"/>
                      <a:gd name="T65" fmla="*/ 121 h 259"/>
                      <a:gd name="T66" fmla="*/ 98 w 453"/>
                      <a:gd name="T67" fmla="*/ 129 h 259"/>
                      <a:gd name="T68" fmla="*/ 85 w 453"/>
                      <a:gd name="T69" fmla="*/ 140 h 259"/>
                      <a:gd name="T70" fmla="*/ 73 w 453"/>
                      <a:gd name="T71" fmla="*/ 151 h 259"/>
                      <a:gd name="T72" fmla="*/ 60 w 453"/>
                      <a:gd name="T73" fmla="*/ 162 h 259"/>
                      <a:gd name="T74" fmla="*/ 48 w 453"/>
                      <a:gd name="T75" fmla="*/ 173 h 259"/>
                      <a:gd name="T76" fmla="*/ 36 w 453"/>
                      <a:gd name="T77" fmla="*/ 186 h 259"/>
                      <a:gd name="T78" fmla="*/ 23 w 453"/>
                      <a:gd name="T79" fmla="*/ 199 h 259"/>
                      <a:gd name="T80" fmla="*/ 9 w 453"/>
                      <a:gd name="T81" fmla="*/ 212 h 25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53"/>
                      <a:gd name="T124" fmla="*/ 0 h 259"/>
                      <a:gd name="T125" fmla="*/ 453 w 453"/>
                      <a:gd name="T126" fmla="*/ 259 h 25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53" h="259">
                        <a:moveTo>
                          <a:pt x="18" y="259"/>
                        </a:moveTo>
                        <a:lnTo>
                          <a:pt x="16" y="238"/>
                        </a:lnTo>
                        <a:lnTo>
                          <a:pt x="13" y="216"/>
                        </a:lnTo>
                        <a:lnTo>
                          <a:pt x="8" y="195"/>
                        </a:lnTo>
                        <a:lnTo>
                          <a:pt x="0" y="174"/>
                        </a:lnTo>
                        <a:lnTo>
                          <a:pt x="18" y="158"/>
                        </a:lnTo>
                        <a:lnTo>
                          <a:pt x="40" y="145"/>
                        </a:lnTo>
                        <a:lnTo>
                          <a:pt x="64" y="129"/>
                        </a:lnTo>
                        <a:lnTo>
                          <a:pt x="87" y="113"/>
                        </a:lnTo>
                        <a:lnTo>
                          <a:pt x="114" y="100"/>
                        </a:lnTo>
                        <a:lnTo>
                          <a:pt x="143" y="84"/>
                        </a:lnTo>
                        <a:lnTo>
                          <a:pt x="169" y="71"/>
                        </a:lnTo>
                        <a:lnTo>
                          <a:pt x="201" y="58"/>
                        </a:lnTo>
                        <a:lnTo>
                          <a:pt x="230" y="47"/>
                        </a:lnTo>
                        <a:lnTo>
                          <a:pt x="262" y="37"/>
                        </a:lnTo>
                        <a:lnTo>
                          <a:pt x="294" y="26"/>
                        </a:lnTo>
                        <a:lnTo>
                          <a:pt x="323" y="18"/>
                        </a:lnTo>
                        <a:lnTo>
                          <a:pt x="355" y="10"/>
                        </a:lnTo>
                        <a:lnTo>
                          <a:pt x="387" y="5"/>
                        </a:lnTo>
                        <a:lnTo>
                          <a:pt x="418" y="2"/>
                        </a:lnTo>
                        <a:lnTo>
                          <a:pt x="450" y="0"/>
                        </a:lnTo>
                        <a:lnTo>
                          <a:pt x="450" y="18"/>
                        </a:lnTo>
                        <a:lnTo>
                          <a:pt x="453" y="44"/>
                        </a:lnTo>
                        <a:lnTo>
                          <a:pt x="453" y="68"/>
                        </a:lnTo>
                        <a:lnTo>
                          <a:pt x="453" y="89"/>
                        </a:lnTo>
                        <a:lnTo>
                          <a:pt x="416" y="95"/>
                        </a:lnTo>
                        <a:lnTo>
                          <a:pt x="379" y="100"/>
                        </a:lnTo>
                        <a:lnTo>
                          <a:pt x="347" y="105"/>
                        </a:lnTo>
                        <a:lnTo>
                          <a:pt x="318" y="113"/>
                        </a:lnTo>
                        <a:lnTo>
                          <a:pt x="289" y="121"/>
                        </a:lnTo>
                        <a:lnTo>
                          <a:pt x="262" y="129"/>
                        </a:lnTo>
                        <a:lnTo>
                          <a:pt x="236" y="137"/>
                        </a:lnTo>
                        <a:lnTo>
                          <a:pt x="212" y="148"/>
                        </a:lnTo>
                        <a:lnTo>
                          <a:pt x="188" y="158"/>
                        </a:lnTo>
                        <a:lnTo>
                          <a:pt x="164" y="171"/>
                        </a:lnTo>
                        <a:lnTo>
                          <a:pt x="140" y="185"/>
                        </a:lnTo>
                        <a:lnTo>
                          <a:pt x="116" y="198"/>
                        </a:lnTo>
                        <a:lnTo>
                          <a:pt x="93" y="211"/>
                        </a:lnTo>
                        <a:lnTo>
                          <a:pt x="69" y="227"/>
                        </a:lnTo>
                        <a:lnTo>
                          <a:pt x="45" y="243"/>
                        </a:lnTo>
                        <a:lnTo>
                          <a:pt x="18" y="25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9" name="Freeform 42"/>
                  <p:cNvSpPr>
                    <a:spLocks/>
                  </p:cNvSpPr>
                  <p:nvPr/>
                </p:nvSpPr>
                <p:spPr bwMode="auto">
                  <a:xfrm>
                    <a:off x="4294" y="3670"/>
                    <a:ext cx="49" cy="78"/>
                  </a:xfrm>
                  <a:custGeom>
                    <a:avLst/>
                    <a:gdLst>
                      <a:gd name="T0" fmla="*/ 45 w 95"/>
                      <a:gd name="T1" fmla="*/ 0 h 95"/>
                      <a:gd name="T2" fmla="*/ 46 w 95"/>
                      <a:gd name="T3" fmla="*/ 16 h 95"/>
                      <a:gd name="T4" fmla="*/ 47 w 95"/>
                      <a:gd name="T5" fmla="*/ 30 h 95"/>
                      <a:gd name="T6" fmla="*/ 49 w 95"/>
                      <a:gd name="T7" fmla="*/ 44 h 95"/>
                      <a:gd name="T8" fmla="*/ 49 w 95"/>
                      <a:gd name="T9" fmla="*/ 58 h 95"/>
                      <a:gd name="T10" fmla="*/ 43 w 95"/>
                      <a:gd name="T11" fmla="*/ 61 h 95"/>
                      <a:gd name="T12" fmla="*/ 38 w 95"/>
                      <a:gd name="T13" fmla="*/ 63 h 95"/>
                      <a:gd name="T14" fmla="*/ 32 w 95"/>
                      <a:gd name="T15" fmla="*/ 65 h 95"/>
                      <a:gd name="T16" fmla="*/ 27 w 95"/>
                      <a:gd name="T17" fmla="*/ 67 h 95"/>
                      <a:gd name="T18" fmla="*/ 22 w 95"/>
                      <a:gd name="T19" fmla="*/ 70 h 95"/>
                      <a:gd name="T20" fmla="*/ 18 w 95"/>
                      <a:gd name="T21" fmla="*/ 71 h 95"/>
                      <a:gd name="T22" fmla="*/ 12 w 95"/>
                      <a:gd name="T23" fmla="*/ 76 h 95"/>
                      <a:gd name="T24" fmla="*/ 7 w 95"/>
                      <a:gd name="T25" fmla="*/ 78 h 95"/>
                      <a:gd name="T26" fmla="*/ 5 w 95"/>
                      <a:gd name="T27" fmla="*/ 63 h 95"/>
                      <a:gd name="T28" fmla="*/ 4 w 95"/>
                      <a:gd name="T29" fmla="*/ 50 h 95"/>
                      <a:gd name="T30" fmla="*/ 3 w 95"/>
                      <a:gd name="T31" fmla="*/ 37 h 95"/>
                      <a:gd name="T32" fmla="*/ 0 w 95"/>
                      <a:gd name="T33" fmla="*/ 22 h 95"/>
                      <a:gd name="T34" fmla="*/ 5 w 95"/>
                      <a:gd name="T35" fmla="*/ 20 h 95"/>
                      <a:gd name="T36" fmla="*/ 11 w 95"/>
                      <a:gd name="T37" fmla="*/ 16 h 95"/>
                      <a:gd name="T38" fmla="*/ 16 w 95"/>
                      <a:gd name="T39" fmla="*/ 13 h 95"/>
                      <a:gd name="T40" fmla="*/ 23 w 95"/>
                      <a:gd name="T41" fmla="*/ 11 h 95"/>
                      <a:gd name="T42" fmla="*/ 28 w 95"/>
                      <a:gd name="T43" fmla="*/ 7 h 95"/>
                      <a:gd name="T44" fmla="*/ 35 w 95"/>
                      <a:gd name="T45" fmla="*/ 4 h 95"/>
                      <a:gd name="T46" fmla="*/ 41 w 95"/>
                      <a:gd name="T47" fmla="*/ 2 h 95"/>
                      <a:gd name="T48" fmla="*/ 45 w 95"/>
                      <a:gd name="T49" fmla="*/ 0 h 9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5"/>
                      <a:gd name="T76" fmla="*/ 0 h 95"/>
                      <a:gd name="T77" fmla="*/ 95 w 95"/>
                      <a:gd name="T78" fmla="*/ 95 h 9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5" h="95">
                        <a:moveTo>
                          <a:pt x="87" y="0"/>
                        </a:moveTo>
                        <a:lnTo>
                          <a:pt x="90" y="19"/>
                        </a:lnTo>
                        <a:lnTo>
                          <a:pt x="92" y="37"/>
                        </a:lnTo>
                        <a:lnTo>
                          <a:pt x="95" y="53"/>
                        </a:lnTo>
                        <a:lnTo>
                          <a:pt x="95" y="71"/>
                        </a:lnTo>
                        <a:lnTo>
                          <a:pt x="84" y="74"/>
                        </a:lnTo>
                        <a:lnTo>
                          <a:pt x="74" y="77"/>
                        </a:lnTo>
                        <a:lnTo>
                          <a:pt x="63" y="79"/>
                        </a:lnTo>
                        <a:lnTo>
                          <a:pt x="53" y="82"/>
                        </a:lnTo>
                        <a:lnTo>
                          <a:pt x="42" y="85"/>
                        </a:lnTo>
                        <a:lnTo>
                          <a:pt x="34" y="87"/>
                        </a:lnTo>
                        <a:lnTo>
                          <a:pt x="23" y="93"/>
                        </a:lnTo>
                        <a:lnTo>
                          <a:pt x="13" y="95"/>
                        </a:lnTo>
                        <a:lnTo>
                          <a:pt x="10" y="77"/>
                        </a:lnTo>
                        <a:lnTo>
                          <a:pt x="7" y="61"/>
                        </a:lnTo>
                        <a:lnTo>
                          <a:pt x="5" y="45"/>
                        </a:lnTo>
                        <a:lnTo>
                          <a:pt x="0" y="27"/>
                        </a:lnTo>
                        <a:lnTo>
                          <a:pt x="10" y="24"/>
                        </a:lnTo>
                        <a:lnTo>
                          <a:pt x="21" y="19"/>
                        </a:lnTo>
                        <a:lnTo>
                          <a:pt x="31" y="16"/>
                        </a:lnTo>
                        <a:lnTo>
                          <a:pt x="45" y="13"/>
                        </a:lnTo>
                        <a:lnTo>
                          <a:pt x="55" y="8"/>
                        </a:lnTo>
                        <a:lnTo>
                          <a:pt x="68" y="5"/>
                        </a:lnTo>
                        <a:lnTo>
                          <a:pt x="79" y="3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0" name="Freeform 43"/>
                  <p:cNvSpPr>
                    <a:spLocks/>
                  </p:cNvSpPr>
                  <p:nvPr/>
                </p:nvSpPr>
                <p:spPr bwMode="auto">
                  <a:xfrm>
                    <a:off x="4227" y="3469"/>
                    <a:ext cx="86" cy="119"/>
                  </a:xfrm>
                  <a:custGeom>
                    <a:avLst/>
                    <a:gdLst>
                      <a:gd name="T0" fmla="*/ 86 w 167"/>
                      <a:gd name="T1" fmla="*/ 95 h 146"/>
                      <a:gd name="T2" fmla="*/ 80 w 167"/>
                      <a:gd name="T3" fmla="*/ 77 h 146"/>
                      <a:gd name="T4" fmla="*/ 75 w 167"/>
                      <a:gd name="T5" fmla="*/ 64 h 146"/>
                      <a:gd name="T6" fmla="*/ 70 w 167"/>
                      <a:gd name="T7" fmla="*/ 50 h 146"/>
                      <a:gd name="T8" fmla="*/ 63 w 167"/>
                      <a:gd name="T9" fmla="*/ 37 h 146"/>
                      <a:gd name="T10" fmla="*/ 57 w 167"/>
                      <a:gd name="T11" fmla="*/ 26 h 146"/>
                      <a:gd name="T12" fmla="*/ 51 w 167"/>
                      <a:gd name="T13" fmla="*/ 17 h 146"/>
                      <a:gd name="T14" fmla="*/ 45 w 167"/>
                      <a:gd name="T15" fmla="*/ 9 h 146"/>
                      <a:gd name="T16" fmla="*/ 40 w 167"/>
                      <a:gd name="T17" fmla="*/ 0 h 146"/>
                      <a:gd name="T18" fmla="*/ 30 w 167"/>
                      <a:gd name="T19" fmla="*/ 4 h 146"/>
                      <a:gd name="T20" fmla="*/ 21 w 167"/>
                      <a:gd name="T21" fmla="*/ 11 h 146"/>
                      <a:gd name="T22" fmla="*/ 9 w 167"/>
                      <a:gd name="T23" fmla="*/ 15 h 146"/>
                      <a:gd name="T24" fmla="*/ 0 w 167"/>
                      <a:gd name="T25" fmla="*/ 22 h 146"/>
                      <a:gd name="T26" fmla="*/ 5 w 167"/>
                      <a:gd name="T27" fmla="*/ 30 h 146"/>
                      <a:gd name="T28" fmla="*/ 12 w 167"/>
                      <a:gd name="T29" fmla="*/ 41 h 146"/>
                      <a:gd name="T30" fmla="*/ 16 w 167"/>
                      <a:gd name="T31" fmla="*/ 52 h 146"/>
                      <a:gd name="T32" fmla="*/ 22 w 167"/>
                      <a:gd name="T33" fmla="*/ 63 h 146"/>
                      <a:gd name="T34" fmla="*/ 27 w 167"/>
                      <a:gd name="T35" fmla="*/ 73 h 146"/>
                      <a:gd name="T36" fmla="*/ 32 w 167"/>
                      <a:gd name="T37" fmla="*/ 89 h 146"/>
                      <a:gd name="T38" fmla="*/ 37 w 167"/>
                      <a:gd name="T39" fmla="*/ 101 h 146"/>
                      <a:gd name="T40" fmla="*/ 42 w 167"/>
                      <a:gd name="T41" fmla="*/ 119 h 146"/>
                      <a:gd name="T42" fmla="*/ 46 w 167"/>
                      <a:gd name="T43" fmla="*/ 117 h 146"/>
                      <a:gd name="T44" fmla="*/ 51 w 167"/>
                      <a:gd name="T45" fmla="*/ 112 h 146"/>
                      <a:gd name="T46" fmla="*/ 59 w 167"/>
                      <a:gd name="T47" fmla="*/ 110 h 146"/>
                      <a:gd name="T48" fmla="*/ 64 w 167"/>
                      <a:gd name="T49" fmla="*/ 106 h 146"/>
                      <a:gd name="T50" fmla="*/ 71 w 167"/>
                      <a:gd name="T51" fmla="*/ 104 h 146"/>
                      <a:gd name="T52" fmla="*/ 76 w 167"/>
                      <a:gd name="T53" fmla="*/ 99 h 146"/>
                      <a:gd name="T54" fmla="*/ 82 w 167"/>
                      <a:gd name="T55" fmla="*/ 97 h 146"/>
                      <a:gd name="T56" fmla="*/ 86 w 167"/>
                      <a:gd name="T57" fmla="*/ 95 h 14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67"/>
                      <a:gd name="T88" fmla="*/ 0 h 146"/>
                      <a:gd name="T89" fmla="*/ 167 w 167"/>
                      <a:gd name="T90" fmla="*/ 146 h 14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67" h="146">
                        <a:moveTo>
                          <a:pt x="167" y="116"/>
                        </a:moveTo>
                        <a:lnTo>
                          <a:pt x="156" y="95"/>
                        </a:lnTo>
                        <a:lnTo>
                          <a:pt x="145" y="79"/>
                        </a:lnTo>
                        <a:lnTo>
                          <a:pt x="135" y="61"/>
                        </a:lnTo>
                        <a:lnTo>
                          <a:pt x="122" y="45"/>
                        </a:lnTo>
                        <a:lnTo>
                          <a:pt x="111" y="32"/>
                        </a:lnTo>
                        <a:lnTo>
                          <a:pt x="100" y="21"/>
                        </a:lnTo>
                        <a:lnTo>
                          <a:pt x="87" y="11"/>
                        </a:lnTo>
                        <a:lnTo>
                          <a:pt x="77" y="0"/>
                        </a:lnTo>
                        <a:lnTo>
                          <a:pt x="58" y="5"/>
                        </a:lnTo>
                        <a:lnTo>
                          <a:pt x="40" y="13"/>
                        </a:lnTo>
                        <a:lnTo>
                          <a:pt x="18" y="19"/>
                        </a:lnTo>
                        <a:lnTo>
                          <a:pt x="0" y="27"/>
                        </a:lnTo>
                        <a:lnTo>
                          <a:pt x="10" y="37"/>
                        </a:lnTo>
                        <a:lnTo>
                          <a:pt x="24" y="50"/>
                        </a:lnTo>
                        <a:lnTo>
                          <a:pt x="32" y="64"/>
                        </a:lnTo>
                        <a:lnTo>
                          <a:pt x="42" y="77"/>
                        </a:lnTo>
                        <a:lnTo>
                          <a:pt x="53" y="90"/>
                        </a:lnTo>
                        <a:lnTo>
                          <a:pt x="63" y="109"/>
                        </a:lnTo>
                        <a:lnTo>
                          <a:pt x="71" y="124"/>
                        </a:lnTo>
                        <a:lnTo>
                          <a:pt x="82" y="146"/>
                        </a:lnTo>
                        <a:lnTo>
                          <a:pt x="90" y="143"/>
                        </a:lnTo>
                        <a:lnTo>
                          <a:pt x="100" y="138"/>
                        </a:lnTo>
                        <a:lnTo>
                          <a:pt x="114" y="135"/>
                        </a:lnTo>
                        <a:lnTo>
                          <a:pt x="124" y="130"/>
                        </a:lnTo>
                        <a:lnTo>
                          <a:pt x="137" y="127"/>
                        </a:lnTo>
                        <a:lnTo>
                          <a:pt x="148" y="122"/>
                        </a:lnTo>
                        <a:lnTo>
                          <a:pt x="159" y="119"/>
                        </a:lnTo>
                        <a:lnTo>
                          <a:pt x="167" y="11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1" name="Freeform 44"/>
                  <p:cNvSpPr>
                    <a:spLocks/>
                  </p:cNvSpPr>
                  <p:nvPr/>
                </p:nvSpPr>
                <p:spPr bwMode="auto">
                  <a:xfrm>
                    <a:off x="4424" y="3499"/>
                    <a:ext cx="47" cy="212"/>
                  </a:xfrm>
                  <a:custGeom>
                    <a:avLst/>
                    <a:gdLst>
                      <a:gd name="T0" fmla="*/ 43 w 90"/>
                      <a:gd name="T1" fmla="*/ 212 h 259"/>
                      <a:gd name="T2" fmla="*/ 38 w 90"/>
                      <a:gd name="T3" fmla="*/ 212 h 259"/>
                      <a:gd name="T4" fmla="*/ 32 w 90"/>
                      <a:gd name="T5" fmla="*/ 210 h 259"/>
                      <a:gd name="T6" fmla="*/ 26 w 90"/>
                      <a:gd name="T7" fmla="*/ 210 h 259"/>
                      <a:gd name="T8" fmla="*/ 21 w 90"/>
                      <a:gd name="T9" fmla="*/ 210 h 259"/>
                      <a:gd name="T10" fmla="*/ 15 w 90"/>
                      <a:gd name="T11" fmla="*/ 210 h 259"/>
                      <a:gd name="T12" fmla="*/ 11 w 90"/>
                      <a:gd name="T13" fmla="*/ 210 h 259"/>
                      <a:gd name="T14" fmla="*/ 6 w 90"/>
                      <a:gd name="T15" fmla="*/ 212 h 259"/>
                      <a:gd name="T16" fmla="*/ 0 w 90"/>
                      <a:gd name="T17" fmla="*/ 212 h 259"/>
                      <a:gd name="T18" fmla="*/ 0 w 90"/>
                      <a:gd name="T19" fmla="*/ 158 h 259"/>
                      <a:gd name="T20" fmla="*/ 2 w 90"/>
                      <a:gd name="T21" fmla="*/ 91 h 259"/>
                      <a:gd name="T22" fmla="*/ 2 w 90"/>
                      <a:gd name="T23" fmla="*/ 34 h 259"/>
                      <a:gd name="T24" fmla="*/ 2 w 90"/>
                      <a:gd name="T25" fmla="*/ 2 h 259"/>
                      <a:gd name="T26" fmla="*/ 6 w 90"/>
                      <a:gd name="T27" fmla="*/ 2 h 259"/>
                      <a:gd name="T28" fmla="*/ 10 w 90"/>
                      <a:gd name="T29" fmla="*/ 0 h 259"/>
                      <a:gd name="T30" fmla="*/ 15 w 90"/>
                      <a:gd name="T31" fmla="*/ 0 h 259"/>
                      <a:gd name="T32" fmla="*/ 22 w 90"/>
                      <a:gd name="T33" fmla="*/ 0 h 259"/>
                      <a:gd name="T34" fmla="*/ 28 w 90"/>
                      <a:gd name="T35" fmla="*/ 0 h 259"/>
                      <a:gd name="T36" fmla="*/ 34 w 90"/>
                      <a:gd name="T37" fmla="*/ 0 h 259"/>
                      <a:gd name="T38" fmla="*/ 42 w 90"/>
                      <a:gd name="T39" fmla="*/ 0 h 259"/>
                      <a:gd name="T40" fmla="*/ 47 w 90"/>
                      <a:gd name="T41" fmla="*/ 2 h 259"/>
                      <a:gd name="T42" fmla="*/ 45 w 90"/>
                      <a:gd name="T43" fmla="*/ 43 h 259"/>
                      <a:gd name="T44" fmla="*/ 44 w 90"/>
                      <a:gd name="T45" fmla="*/ 111 h 259"/>
                      <a:gd name="T46" fmla="*/ 43 w 90"/>
                      <a:gd name="T47" fmla="*/ 178 h 259"/>
                      <a:gd name="T48" fmla="*/ 43 w 90"/>
                      <a:gd name="T49" fmla="*/ 212 h 25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0"/>
                      <a:gd name="T76" fmla="*/ 0 h 259"/>
                      <a:gd name="T77" fmla="*/ 90 w 90"/>
                      <a:gd name="T78" fmla="*/ 259 h 25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0" h="259">
                        <a:moveTo>
                          <a:pt x="82" y="259"/>
                        </a:moveTo>
                        <a:lnTo>
                          <a:pt x="72" y="259"/>
                        </a:lnTo>
                        <a:lnTo>
                          <a:pt x="61" y="257"/>
                        </a:lnTo>
                        <a:lnTo>
                          <a:pt x="50" y="257"/>
                        </a:lnTo>
                        <a:lnTo>
                          <a:pt x="40" y="257"/>
                        </a:lnTo>
                        <a:lnTo>
                          <a:pt x="29" y="257"/>
                        </a:lnTo>
                        <a:lnTo>
                          <a:pt x="21" y="257"/>
                        </a:lnTo>
                        <a:lnTo>
                          <a:pt x="11" y="259"/>
                        </a:lnTo>
                        <a:lnTo>
                          <a:pt x="0" y="259"/>
                        </a:lnTo>
                        <a:lnTo>
                          <a:pt x="0" y="193"/>
                        </a:lnTo>
                        <a:lnTo>
                          <a:pt x="3" y="111"/>
                        </a:lnTo>
                        <a:lnTo>
                          <a:pt x="3" y="42"/>
                        </a:lnTo>
                        <a:lnTo>
                          <a:pt x="3" y="3"/>
                        </a:lnTo>
                        <a:lnTo>
                          <a:pt x="11" y="3"/>
                        </a:lnTo>
                        <a:lnTo>
                          <a:pt x="19" y="0"/>
                        </a:lnTo>
                        <a:lnTo>
                          <a:pt x="29" y="0"/>
                        </a:lnTo>
                        <a:lnTo>
                          <a:pt x="42" y="0"/>
                        </a:lnTo>
                        <a:lnTo>
                          <a:pt x="53" y="0"/>
                        </a:lnTo>
                        <a:lnTo>
                          <a:pt x="66" y="0"/>
                        </a:lnTo>
                        <a:lnTo>
                          <a:pt x="80" y="0"/>
                        </a:lnTo>
                        <a:lnTo>
                          <a:pt x="90" y="3"/>
                        </a:lnTo>
                        <a:lnTo>
                          <a:pt x="87" y="53"/>
                        </a:lnTo>
                        <a:lnTo>
                          <a:pt x="85" y="135"/>
                        </a:lnTo>
                        <a:lnTo>
                          <a:pt x="82" y="217"/>
                        </a:lnTo>
                        <a:lnTo>
                          <a:pt x="82" y="25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2" name="Freeform 45"/>
                  <p:cNvSpPr>
                    <a:spLocks/>
                  </p:cNvSpPr>
                  <p:nvPr/>
                </p:nvSpPr>
                <p:spPr bwMode="auto">
                  <a:xfrm>
                    <a:off x="4553" y="3683"/>
                    <a:ext cx="47" cy="68"/>
                  </a:xfrm>
                  <a:custGeom>
                    <a:avLst/>
                    <a:gdLst>
                      <a:gd name="T0" fmla="*/ 41 w 90"/>
                      <a:gd name="T1" fmla="*/ 68 h 82"/>
                      <a:gd name="T2" fmla="*/ 36 w 90"/>
                      <a:gd name="T3" fmla="*/ 66 h 82"/>
                      <a:gd name="T4" fmla="*/ 32 w 90"/>
                      <a:gd name="T5" fmla="*/ 64 h 82"/>
                      <a:gd name="T6" fmla="*/ 26 w 90"/>
                      <a:gd name="T7" fmla="*/ 61 h 82"/>
                      <a:gd name="T8" fmla="*/ 21 w 90"/>
                      <a:gd name="T9" fmla="*/ 57 h 82"/>
                      <a:gd name="T10" fmla="*/ 15 w 90"/>
                      <a:gd name="T11" fmla="*/ 55 h 82"/>
                      <a:gd name="T12" fmla="*/ 11 w 90"/>
                      <a:gd name="T13" fmla="*/ 52 h 82"/>
                      <a:gd name="T14" fmla="*/ 6 w 90"/>
                      <a:gd name="T15" fmla="*/ 51 h 82"/>
                      <a:gd name="T16" fmla="*/ 0 w 90"/>
                      <a:gd name="T17" fmla="*/ 48 h 82"/>
                      <a:gd name="T18" fmla="*/ 0 w 90"/>
                      <a:gd name="T19" fmla="*/ 28 h 82"/>
                      <a:gd name="T20" fmla="*/ 0 w 90"/>
                      <a:gd name="T21" fmla="*/ 15 h 82"/>
                      <a:gd name="T22" fmla="*/ 0 w 90"/>
                      <a:gd name="T23" fmla="*/ 7 h 82"/>
                      <a:gd name="T24" fmla="*/ 2 w 90"/>
                      <a:gd name="T25" fmla="*/ 0 h 82"/>
                      <a:gd name="T26" fmla="*/ 6 w 90"/>
                      <a:gd name="T27" fmla="*/ 2 h 82"/>
                      <a:gd name="T28" fmla="*/ 13 w 90"/>
                      <a:gd name="T29" fmla="*/ 4 h 82"/>
                      <a:gd name="T30" fmla="*/ 18 w 90"/>
                      <a:gd name="T31" fmla="*/ 7 h 82"/>
                      <a:gd name="T32" fmla="*/ 25 w 90"/>
                      <a:gd name="T33" fmla="*/ 11 h 82"/>
                      <a:gd name="T34" fmla="*/ 32 w 90"/>
                      <a:gd name="T35" fmla="*/ 15 h 82"/>
                      <a:gd name="T36" fmla="*/ 37 w 90"/>
                      <a:gd name="T37" fmla="*/ 20 h 82"/>
                      <a:gd name="T38" fmla="*/ 43 w 90"/>
                      <a:gd name="T39" fmla="*/ 24 h 82"/>
                      <a:gd name="T40" fmla="*/ 47 w 90"/>
                      <a:gd name="T41" fmla="*/ 27 h 82"/>
                      <a:gd name="T42" fmla="*/ 45 w 90"/>
                      <a:gd name="T43" fmla="*/ 35 h 82"/>
                      <a:gd name="T44" fmla="*/ 44 w 90"/>
                      <a:gd name="T45" fmla="*/ 46 h 82"/>
                      <a:gd name="T46" fmla="*/ 43 w 90"/>
                      <a:gd name="T47" fmla="*/ 59 h 82"/>
                      <a:gd name="T48" fmla="*/ 41 w 90"/>
                      <a:gd name="T49" fmla="*/ 68 h 8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0"/>
                      <a:gd name="T76" fmla="*/ 0 h 82"/>
                      <a:gd name="T77" fmla="*/ 90 w 90"/>
                      <a:gd name="T78" fmla="*/ 82 h 8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0" h="82">
                        <a:moveTo>
                          <a:pt x="79" y="82"/>
                        </a:moveTo>
                        <a:lnTo>
                          <a:pt x="69" y="79"/>
                        </a:lnTo>
                        <a:lnTo>
                          <a:pt x="61" y="77"/>
                        </a:lnTo>
                        <a:lnTo>
                          <a:pt x="50" y="74"/>
                        </a:lnTo>
                        <a:lnTo>
                          <a:pt x="40" y="69"/>
                        </a:lnTo>
                        <a:lnTo>
                          <a:pt x="29" y="66"/>
                        </a:lnTo>
                        <a:lnTo>
                          <a:pt x="21" y="63"/>
                        </a:lnTo>
                        <a:lnTo>
                          <a:pt x="11" y="61"/>
                        </a:lnTo>
                        <a:lnTo>
                          <a:pt x="0" y="58"/>
                        </a:lnTo>
                        <a:lnTo>
                          <a:pt x="0" y="34"/>
                        </a:lnTo>
                        <a:lnTo>
                          <a:pt x="0" y="18"/>
                        </a:lnTo>
                        <a:lnTo>
                          <a:pt x="0" y="8"/>
                        </a:lnTo>
                        <a:lnTo>
                          <a:pt x="3" y="0"/>
                        </a:lnTo>
                        <a:lnTo>
                          <a:pt x="11" y="3"/>
                        </a:lnTo>
                        <a:lnTo>
                          <a:pt x="24" y="5"/>
                        </a:lnTo>
                        <a:lnTo>
                          <a:pt x="34" y="8"/>
                        </a:lnTo>
                        <a:lnTo>
                          <a:pt x="48" y="13"/>
                        </a:lnTo>
                        <a:lnTo>
                          <a:pt x="61" y="18"/>
                        </a:lnTo>
                        <a:lnTo>
                          <a:pt x="71" y="24"/>
                        </a:lnTo>
                        <a:lnTo>
                          <a:pt x="82" y="29"/>
                        </a:lnTo>
                        <a:lnTo>
                          <a:pt x="90" y="32"/>
                        </a:lnTo>
                        <a:lnTo>
                          <a:pt x="87" y="42"/>
                        </a:lnTo>
                        <a:lnTo>
                          <a:pt x="85" y="55"/>
                        </a:lnTo>
                        <a:lnTo>
                          <a:pt x="82" y="71"/>
                        </a:lnTo>
                        <a:lnTo>
                          <a:pt x="79" y="8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3" name="Freeform 46"/>
                  <p:cNvSpPr>
                    <a:spLocks/>
                  </p:cNvSpPr>
                  <p:nvPr/>
                </p:nvSpPr>
                <p:spPr bwMode="auto">
                  <a:xfrm>
                    <a:off x="4489" y="3566"/>
                    <a:ext cx="231" cy="211"/>
                  </a:xfrm>
                  <a:custGeom>
                    <a:avLst/>
                    <a:gdLst>
                      <a:gd name="T0" fmla="*/ 222 w 444"/>
                      <a:gd name="T1" fmla="*/ 211 h 257"/>
                      <a:gd name="T2" fmla="*/ 223 w 444"/>
                      <a:gd name="T3" fmla="*/ 194 h 257"/>
                      <a:gd name="T4" fmla="*/ 224 w 444"/>
                      <a:gd name="T5" fmla="*/ 176 h 257"/>
                      <a:gd name="T6" fmla="*/ 227 w 444"/>
                      <a:gd name="T7" fmla="*/ 158 h 257"/>
                      <a:gd name="T8" fmla="*/ 231 w 444"/>
                      <a:gd name="T9" fmla="*/ 141 h 257"/>
                      <a:gd name="T10" fmla="*/ 222 w 444"/>
                      <a:gd name="T11" fmla="*/ 132 h 257"/>
                      <a:gd name="T12" fmla="*/ 211 w 444"/>
                      <a:gd name="T13" fmla="*/ 122 h 257"/>
                      <a:gd name="T14" fmla="*/ 198 w 444"/>
                      <a:gd name="T15" fmla="*/ 111 h 257"/>
                      <a:gd name="T16" fmla="*/ 186 w 444"/>
                      <a:gd name="T17" fmla="*/ 100 h 257"/>
                      <a:gd name="T18" fmla="*/ 172 w 444"/>
                      <a:gd name="T19" fmla="*/ 87 h 257"/>
                      <a:gd name="T20" fmla="*/ 157 w 444"/>
                      <a:gd name="T21" fmla="*/ 76 h 257"/>
                      <a:gd name="T22" fmla="*/ 142 w 444"/>
                      <a:gd name="T23" fmla="*/ 65 h 257"/>
                      <a:gd name="T24" fmla="*/ 126 w 444"/>
                      <a:gd name="T25" fmla="*/ 54 h 257"/>
                      <a:gd name="T26" fmla="*/ 111 w 444"/>
                      <a:gd name="T27" fmla="*/ 44 h 257"/>
                      <a:gd name="T28" fmla="*/ 95 w 444"/>
                      <a:gd name="T29" fmla="*/ 34 h 257"/>
                      <a:gd name="T30" fmla="*/ 78 w 444"/>
                      <a:gd name="T31" fmla="*/ 26 h 257"/>
                      <a:gd name="T32" fmla="*/ 63 w 444"/>
                      <a:gd name="T33" fmla="*/ 17 h 257"/>
                      <a:gd name="T34" fmla="*/ 47 w 444"/>
                      <a:gd name="T35" fmla="*/ 11 h 257"/>
                      <a:gd name="T36" fmla="*/ 31 w 444"/>
                      <a:gd name="T37" fmla="*/ 7 h 257"/>
                      <a:gd name="T38" fmla="*/ 16 w 444"/>
                      <a:gd name="T39" fmla="*/ 2 h 257"/>
                      <a:gd name="T40" fmla="*/ 1 w 444"/>
                      <a:gd name="T41" fmla="*/ 0 h 257"/>
                      <a:gd name="T42" fmla="*/ 0 w 444"/>
                      <a:gd name="T43" fmla="*/ 16 h 257"/>
                      <a:gd name="T44" fmla="*/ 0 w 444"/>
                      <a:gd name="T45" fmla="*/ 37 h 257"/>
                      <a:gd name="T46" fmla="*/ 0 w 444"/>
                      <a:gd name="T47" fmla="*/ 59 h 257"/>
                      <a:gd name="T48" fmla="*/ 0 w 444"/>
                      <a:gd name="T49" fmla="*/ 71 h 257"/>
                      <a:gd name="T50" fmla="*/ 14 w 444"/>
                      <a:gd name="T51" fmla="*/ 76 h 257"/>
                      <a:gd name="T52" fmla="*/ 29 w 444"/>
                      <a:gd name="T53" fmla="*/ 78 h 257"/>
                      <a:gd name="T54" fmla="*/ 43 w 444"/>
                      <a:gd name="T55" fmla="*/ 85 h 257"/>
                      <a:gd name="T56" fmla="*/ 56 w 444"/>
                      <a:gd name="T57" fmla="*/ 89 h 257"/>
                      <a:gd name="T58" fmla="*/ 70 w 444"/>
                      <a:gd name="T59" fmla="*/ 95 h 257"/>
                      <a:gd name="T60" fmla="*/ 84 w 444"/>
                      <a:gd name="T61" fmla="*/ 100 h 257"/>
                      <a:gd name="T62" fmla="*/ 98 w 444"/>
                      <a:gd name="T63" fmla="*/ 108 h 257"/>
                      <a:gd name="T64" fmla="*/ 111 w 444"/>
                      <a:gd name="T65" fmla="*/ 115 h 257"/>
                      <a:gd name="T66" fmla="*/ 125 w 444"/>
                      <a:gd name="T67" fmla="*/ 124 h 257"/>
                      <a:gd name="T68" fmla="*/ 139 w 444"/>
                      <a:gd name="T69" fmla="*/ 135 h 257"/>
                      <a:gd name="T70" fmla="*/ 152 w 444"/>
                      <a:gd name="T71" fmla="*/ 144 h 257"/>
                      <a:gd name="T72" fmla="*/ 166 w 444"/>
                      <a:gd name="T73" fmla="*/ 157 h 257"/>
                      <a:gd name="T74" fmla="*/ 180 w 444"/>
                      <a:gd name="T75" fmla="*/ 167 h 257"/>
                      <a:gd name="T76" fmla="*/ 194 w 444"/>
                      <a:gd name="T77" fmla="*/ 181 h 257"/>
                      <a:gd name="T78" fmla="*/ 208 w 444"/>
                      <a:gd name="T79" fmla="*/ 195 h 257"/>
                      <a:gd name="T80" fmla="*/ 222 w 444"/>
                      <a:gd name="T81" fmla="*/ 211 h 2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44"/>
                      <a:gd name="T124" fmla="*/ 0 h 257"/>
                      <a:gd name="T125" fmla="*/ 444 w 444"/>
                      <a:gd name="T126" fmla="*/ 257 h 25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44" h="257">
                        <a:moveTo>
                          <a:pt x="426" y="257"/>
                        </a:moveTo>
                        <a:lnTo>
                          <a:pt x="428" y="236"/>
                        </a:lnTo>
                        <a:lnTo>
                          <a:pt x="431" y="214"/>
                        </a:lnTo>
                        <a:lnTo>
                          <a:pt x="436" y="193"/>
                        </a:lnTo>
                        <a:lnTo>
                          <a:pt x="444" y="172"/>
                        </a:lnTo>
                        <a:lnTo>
                          <a:pt x="426" y="161"/>
                        </a:lnTo>
                        <a:lnTo>
                          <a:pt x="405" y="148"/>
                        </a:lnTo>
                        <a:lnTo>
                          <a:pt x="381" y="135"/>
                        </a:lnTo>
                        <a:lnTo>
                          <a:pt x="357" y="122"/>
                        </a:lnTo>
                        <a:lnTo>
                          <a:pt x="330" y="106"/>
                        </a:lnTo>
                        <a:lnTo>
                          <a:pt x="301" y="93"/>
                        </a:lnTo>
                        <a:lnTo>
                          <a:pt x="272" y="79"/>
                        </a:lnTo>
                        <a:lnTo>
                          <a:pt x="243" y="66"/>
                        </a:lnTo>
                        <a:lnTo>
                          <a:pt x="214" y="53"/>
                        </a:lnTo>
                        <a:lnTo>
                          <a:pt x="182" y="42"/>
                        </a:lnTo>
                        <a:lnTo>
                          <a:pt x="150" y="32"/>
                        </a:lnTo>
                        <a:lnTo>
                          <a:pt x="121" y="21"/>
                        </a:lnTo>
                        <a:lnTo>
                          <a:pt x="90" y="13"/>
                        </a:lnTo>
                        <a:lnTo>
                          <a:pt x="60" y="8"/>
                        </a:lnTo>
                        <a:lnTo>
                          <a:pt x="31" y="3"/>
                        </a:lnTo>
                        <a:lnTo>
                          <a:pt x="2" y="0"/>
                        </a:lnTo>
                        <a:lnTo>
                          <a:pt x="0" y="19"/>
                        </a:lnTo>
                        <a:lnTo>
                          <a:pt x="0" y="45"/>
                        </a:lnTo>
                        <a:lnTo>
                          <a:pt x="0" y="72"/>
                        </a:lnTo>
                        <a:lnTo>
                          <a:pt x="0" y="87"/>
                        </a:lnTo>
                        <a:lnTo>
                          <a:pt x="26" y="93"/>
                        </a:lnTo>
                        <a:lnTo>
                          <a:pt x="55" y="95"/>
                        </a:lnTo>
                        <a:lnTo>
                          <a:pt x="82" y="103"/>
                        </a:lnTo>
                        <a:lnTo>
                          <a:pt x="108" y="109"/>
                        </a:lnTo>
                        <a:lnTo>
                          <a:pt x="135" y="116"/>
                        </a:lnTo>
                        <a:lnTo>
                          <a:pt x="161" y="122"/>
                        </a:lnTo>
                        <a:lnTo>
                          <a:pt x="188" y="132"/>
                        </a:lnTo>
                        <a:lnTo>
                          <a:pt x="214" y="140"/>
                        </a:lnTo>
                        <a:lnTo>
                          <a:pt x="240" y="151"/>
                        </a:lnTo>
                        <a:lnTo>
                          <a:pt x="267" y="164"/>
                        </a:lnTo>
                        <a:lnTo>
                          <a:pt x="293" y="175"/>
                        </a:lnTo>
                        <a:lnTo>
                          <a:pt x="320" y="191"/>
                        </a:lnTo>
                        <a:lnTo>
                          <a:pt x="346" y="204"/>
                        </a:lnTo>
                        <a:lnTo>
                          <a:pt x="373" y="220"/>
                        </a:lnTo>
                        <a:lnTo>
                          <a:pt x="399" y="238"/>
                        </a:lnTo>
                        <a:lnTo>
                          <a:pt x="426" y="25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4" name="Freeform 47"/>
                  <p:cNvSpPr>
                    <a:spLocks/>
                  </p:cNvSpPr>
                  <p:nvPr/>
                </p:nvSpPr>
                <p:spPr bwMode="auto">
                  <a:xfrm>
                    <a:off x="4652" y="3514"/>
                    <a:ext cx="132" cy="117"/>
                  </a:xfrm>
                  <a:custGeom>
                    <a:avLst/>
                    <a:gdLst>
                      <a:gd name="T0" fmla="*/ 96 w 254"/>
                      <a:gd name="T1" fmla="*/ 117 h 142"/>
                      <a:gd name="T2" fmla="*/ 104 w 254"/>
                      <a:gd name="T3" fmla="*/ 102 h 142"/>
                      <a:gd name="T4" fmla="*/ 114 w 254"/>
                      <a:gd name="T5" fmla="*/ 89 h 142"/>
                      <a:gd name="T6" fmla="*/ 124 w 254"/>
                      <a:gd name="T7" fmla="*/ 76 h 142"/>
                      <a:gd name="T8" fmla="*/ 132 w 254"/>
                      <a:gd name="T9" fmla="*/ 69 h 142"/>
                      <a:gd name="T10" fmla="*/ 117 w 254"/>
                      <a:gd name="T11" fmla="*/ 59 h 142"/>
                      <a:gd name="T12" fmla="*/ 102 w 254"/>
                      <a:gd name="T13" fmla="*/ 48 h 142"/>
                      <a:gd name="T14" fmla="*/ 88 w 254"/>
                      <a:gd name="T15" fmla="*/ 39 h 142"/>
                      <a:gd name="T16" fmla="*/ 74 w 254"/>
                      <a:gd name="T17" fmla="*/ 30 h 142"/>
                      <a:gd name="T18" fmla="*/ 60 w 254"/>
                      <a:gd name="T19" fmla="*/ 24 h 142"/>
                      <a:gd name="T20" fmla="*/ 47 w 254"/>
                      <a:gd name="T21" fmla="*/ 15 h 142"/>
                      <a:gd name="T22" fmla="*/ 33 w 254"/>
                      <a:gd name="T23" fmla="*/ 8 h 142"/>
                      <a:gd name="T24" fmla="*/ 19 w 254"/>
                      <a:gd name="T25" fmla="*/ 0 h 142"/>
                      <a:gd name="T26" fmla="*/ 14 w 254"/>
                      <a:gd name="T27" fmla="*/ 12 h 142"/>
                      <a:gd name="T28" fmla="*/ 8 w 254"/>
                      <a:gd name="T29" fmla="*/ 28 h 142"/>
                      <a:gd name="T30" fmla="*/ 4 w 254"/>
                      <a:gd name="T31" fmla="*/ 44 h 142"/>
                      <a:gd name="T32" fmla="*/ 0 w 254"/>
                      <a:gd name="T33" fmla="*/ 56 h 142"/>
                      <a:gd name="T34" fmla="*/ 9 w 254"/>
                      <a:gd name="T35" fmla="*/ 63 h 142"/>
                      <a:gd name="T36" fmla="*/ 20 w 254"/>
                      <a:gd name="T37" fmla="*/ 69 h 142"/>
                      <a:gd name="T38" fmla="*/ 34 w 254"/>
                      <a:gd name="T39" fmla="*/ 76 h 142"/>
                      <a:gd name="T40" fmla="*/ 48 w 254"/>
                      <a:gd name="T41" fmla="*/ 85 h 142"/>
                      <a:gd name="T42" fmla="*/ 62 w 254"/>
                      <a:gd name="T43" fmla="*/ 93 h 142"/>
                      <a:gd name="T44" fmla="*/ 75 w 254"/>
                      <a:gd name="T45" fmla="*/ 102 h 142"/>
                      <a:gd name="T46" fmla="*/ 86 w 254"/>
                      <a:gd name="T47" fmla="*/ 109 h 142"/>
                      <a:gd name="T48" fmla="*/ 96 w 254"/>
                      <a:gd name="T49" fmla="*/ 117 h 14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4"/>
                      <a:gd name="T76" fmla="*/ 0 h 142"/>
                      <a:gd name="T77" fmla="*/ 254 w 254"/>
                      <a:gd name="T78" fmla="*/ 142 h 14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4" h="142">
                        <a:moveTo>
                          <a:pt x="185" y="142"/>
                        </a:moveTo>
                        <a:lnTo>
                          <a:pt x="201" y="124"/>
                        </a:lnTo>
                        <a:lnTo>
                          <a:pt x="219" y="108"/>
                        </a:lnTo>
                        <a:lnTo>
                          <a:pt x="238" y="92"/>
                        </a:lnTo>
                        <a:lnTo>
                          <a:pt x="254" y="84"/>
                        </a:lnTo>
                        <a:lnTo>
                          <a:pt x="225" y="71"/>
                        </a:lnTo>
                        <a:lnTo>
                          <a:pt x="196" y="58"/>
                        </a:lnTo>
                        <a:lnTo>
                          <a:pt x="169" y="47"/>
                        </a:lnTo>
                        <a:lnTo>
                          <a:pt x="143" y="37"/>
                        </a:lnTo>
                        <a:lnTo>
                          <a:pt x="116" y="29"/>
                        </a:lnTo>
                        <a:lnTo>
                          <a:pt x="90" y="18"/>
                        </a:lnTo>
                        <a:lnTo>
                          <a:pt x="63" y="10"/>
                        </a:lnTo>
                        <a:lnTo>
                          <a:pt x="37" y="0"/>
                        </a:lnTo>
                        <a:lnTo>
                          <a:pt x="26" y="15"/>
                        </a:lnTo>
                        <a:lnTo>
                          <a:pt x="15" y="34"/>
                        </a:lnTo>
                        <a:lnTo>
                          <a:pt x="8" y="53"/>
                        </a:lnTo>
                        <a:lnTo>
                          <a:pt x="0" y="68"/>
                        </a:lnTo>
                        <a:lnTo>
                          <a:pt x="18" y="76"/>
                        </a:lnTo>
                        <a:lnTo>
                          <a:pt x="39" y="84"/>
                        </a:lnTo>
                        <a:lnTo>
                          <a:pt x="66" y="92"/>
                        </a:lnTo>
                        <a:lnTo>
                          <a:pt x="92" y="103"/>
                        </a:lnTo>
                        <a:lnTo>
                          <a:pt x="119" y="113"/>
                        </a:lnTo>
                        <a:lnTo>
                          <a:pt x="145" y="124"/>
                        </a:lnTo>
                        <a:lnTo>
                          <a:pt x="166" y="132"/>
                        </a:lnTo>
                        <a:lnTo>
                          <a:pt x="185" y="14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aphicFrame>
            <p:nvGraphicFramePr>
              <p:cNvPr id="7170" name="Object 2878"/>
              <p:cNvGraphicFramePr>
                <a:graphicFrameLocks noChangeAspect="1"/>
              </p:cNvGraphicFramePr>
              <p:nvPr/>
            </p:nvGraphicFramePr>
            <p:xfrm>
              <a:off x="36" y="208"/>
              <a:ext cx="5637" cy="4112"/>
            </p:xfrm>
            <a:graphic>
              <a:graphicData uri="http://schemas.openxmlformats.org/presentationml/2006/ole">
                <p:oleObj spid="_x0000_s7170" name="Image" r:id="rId7" imgW="12173667" imgH="8691846" progId="Photoshop.Image.5">
                  <p:embed/>
                </p:oleObj>
              </a:graphicData>
            </a:graphic>
          </p:graphicFrame>
          <p:grpSp>
            <p:nvGrpSpPr>
              <p:cNvPr id="7178" name="Group 2879"/>
              <p:cNvGrpSpPr>
                <a:grpSpLocks/>
              </p:cNvGrpSpPr>
              <p:nvPr/>
            </p:nvGrpSpPr>
            <p:grpSpPr bwMode="auto">
              <a:xfrm>
                <a:off x="155" y="1454"/>
                <a:ext cx="1541" cy="2642"/>
                <a:chOff x="137" y="1490"/>
                <a:chExt cx="1541" cy="2642"/>
              </a:xfrm>
            </p:grpSpPr>
            <p:sp>
              <p:nvSpPr>
                <p:cNvPr id="7427" name="Freeform 49"/>
                <p:cNvSpPr>
                  <a:spLocks/>
                </p:cNvSpPr>
                <p:nvPr/>
              </p:nvSpPr>
              <p:spPr bwMode="auto">
                <a:xfrm>
                  <a:off x="549" y="3564"/>
                  <a:ext cx="660" cy="568"/>
                </a:xfrm>
                <a:custGeom>
                  <a:avLst/>
                  <a:gdLst>
                    <a:gd name="T0" fmla="*/ 493 w 1792"/>
                    <a:gd name="T1" fmla="*/ 546 h 1566"/>
                    <a:gd name="T2" fmla="*/ 456 w 1792"/>
                    <a:gd name="T3" fmla="*/ 553 h 1566"/>
                    <a:gd name="T4" fmla="*/ 406 w 1792"/>
                    <a:gd name="T5" fmla="*/ 562 h 1566"/>
                    <a:gd name="T6" fmla="*/ 355 w 1792"/>
                    <a:gd name="T7" fmla="*/ 568 h 1566"/>
                    <a:gd name="T8" fmla="*/ 308 w 1792"/>
                    <a:gd name="T9" fmla="*/ 565 h 1566"/>
                    <a:gd name="T10" fmla="*/ 246 w 1792"/>
                    <a:gd name="T11" fmla="*/ 555 h 1566"/>
                    <a:gd name="T12" fmla="*/ 190 w 1792"/>
                    <a:gd name="T13" fmla="*/ 543 h 1566"/>
                    <a:gd name="T14" fmla="*/ 159 w 1792"/>
                    <a:gd name="T15" fmla="*/ 535 h 1566"/>
                    <a:gd name="T16" fmla="*/ 147 w 1792"/>
                    <a:gd name="T17" fmla="*/ 502 h 1566"/>
                    <a:gd name="T18" fmla="*/ 99 w 1792"/>
                    <a:gd name="T19" fmla="*/ 481 h 1566"/>
                    <a:gd name="T20" fmla="*/ 63 w 1792"/>
                    <a:gd name="T21" fmla="*/ 456 h 1566"/>
                    <a:gd name="T22" fmla="*/ 27 w 1792"/>
                    <a:gd name="T23" fmla="*/ 418 h 1566"/>
                    <a:gd name="T24" fmla="*/ 9 w 1792"/>
                    <a:gd name="T25" fmla="*/ 371 h 1566"/>
                    <a:gd name="T26" fmla="*/ 0 w 1792"/>
                    <a:gd name="T27" fmla="*/ 314 h 1566"/>
                    <a:gd name="T28" fmla="*/ 9 w 1792"/>
                    <a:gd name="T29" fmla="*/ 267 h 1566"/>
                    <a:gd name="T30" fmla="*/ 27 w 1792"/>
                    <a:gd name="T31" fmla="*/ 225 h 1566"/>
                    <a:gd name="T32" fmla="*/ 49 w 1792"/>
                    <a:gd name="T33" fmla="*/ 194 h 1566"/>
                    <a:gd name="T34" fmla="*/ 74 w 1792"/>
                    <a:gd name="T35" fmla="*/ 171 h 1566"/>
                    <a:gd name="T36" fmla="*/ 100 w 1792"/>
                    <a:gd name="T37" fmla="*/ 149 h 1566"/>
                    <a:gd name="T38" fmla="*/ 120 w 1792"/>
                    <a:gd name="T39" fmla="*/ 130 h 1566"/>
                    <a:gd name="T40" fmla="*/ 133 w 1792"/>
                    <a:gd name="T41" fmla="*/ 108 h 1566"/>
                    <a:gd name="T42" fmla="*/ 122 w 1792"/>
                    <a:gd name="T43" fmla="*/ 91 h 1566"/>
                    <a:gd name="T44" fmla="*/ 110 w 1792"/>
                    <a:gd name="T45" fmla="*/ 69 h 1566"/>
                    <a:gd name="T46" fmla="*/ 117 w 1792"/>
                    <a:gd name="T47" fmla="*/ 41 h 1566"/>
                    <a:gd name="T48" fmla="*/ 130 w 1792"/>
                    <a:gd name="T49" fmla="*/ 22 h 1566"/>
                    <a:gd name="T50" fmla="*/ 156 w 1792"/>
                    <a:gd name="T51" fmla="*/ 13 h 1566"/>
                    <a:gd name="T52" fmla="*/ 207 w 1792"/>
                    <a:gd name="T53" fmla="*/ 8 h 1566"/>
                    <a:gd name="T54" fmla="*/ 272 w 1792"/>
                    <a:gd name="T55" fmla="*/ 3 h 1566"/>
                    <a:gd name="T56" fmla="*/ 329 w 1792"/>
                    <a:gd name="T57" fmla="*/ 0 h 1566"/>
                    <a:gd name="T58" fmla="*/ 366 w 1792"/>
                    <a:gd name="T59" fmla="*/ 0 h 1566"/>
                    <a:gd name="T60" fmla="*/ 404 w 1792"/>
                    <a:gd name="T61" fmla="*/ 0 h 1566"/>
                    <a:gd name="T62" fmla="*/ 442 w 1792"/>
                    <a:gd name="T63" fmla="*/ 2 h 1566"/>
                    <a:gd name="T64" fmla="*/ 475 w 1792"/>
                    <a:gd name="T65" fmla="*/ 5 h 1566"/>
                    <a:gd name="T66" fmla="*/ 508 w 1792"/>
                    <a:gd name="T67" fmla="*/ 16 h 1566"/>
                    <a:gd name="T68" fmla="*/ 544 w 1792"/>
                    <a:gd name="T69" fmla="*/ 36 h 1566"/>
                    <a:gd name="T70" fmla="*/ 554 w 1792"/>
                    <a:gd name="T71" fmla="*/ 71 h 1566"/>
                    <a:gd name="T72" fmla="*/ 538 w 1792"/>
                    <a:gd name="T73" fmla="*/ 104 h 1566"/>
                    <a:gd name="T74" fmla="*/ 531 w 1792"/>
                    <a:gd name="T75" fmla="*/ 115 h 1566"/>
                    <a:gd name="T76" fmla="*/ 538 w 1792"/>
                    <a:gd name="T77" fmla="*/ 126 h 1566"/>
                    <a:gd name="T78" fmla="*/ 559 w 1792"/>
                    <a:gd name="T79" fmla="*/ 144 h 1566"/>
                    <a:gd name="T80" fmla="*/ 589 w 1792"/>
                    <a:gd name="T81" fmla="*/ 169 h 1566"/>
                    <a:gd name="T82" fmla="*/ 635 w 1792"/>
                    <a:gd name="T83" fmla="*/ 219 h 1566"/>
                    <a:gd name="T84" fmla="*/ 650 w 1792"/>
                    <a:gd name="T85" fmla="*/ 251 h 1566"/>
                    <a:gd name="T86" fmla="*/ 660 w 1792"/>
                    <a:gd name="T87" fmla="*/ 341 h 1566"/>
                    <a:gd name="T88" fmla="*/ 626 w 1792"/>
                    <a:gd name="T89" fmla="*/ 421 h 1566"/>
                    <a:gd name="T90" fmla="*/ 592 w 1792"/>
                    <a:gd name="T91" fmla="*/ 462 h 1566"/>
                    <a:gd name="T92" fmla="*/ 544 w 1792"/>
                    <a:gd name="T93" fmla="*/ 496 h 1566"/>
                    <a:gd name="T94" fmla="*/ 509 w 1792"/>
                    <a:gd name="T95" fmla="*/ 513 h 15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92"/>
                    <a:gd name="T145" fmla="*/ 0 h 1566"/>
                    <a:gd name="T146" fmla="*/ 1792 w 1792"/>
                    <a:gd name="T147" fmla="*/ 1566 h 15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92" h="1566">
                      <a:moveTo>
                        <a:pt x="1365" y="1498"/>
                      </a:moveTo>
                      <a:lnTo>
                        <a:pt x="1362" y="1500"/>
                      </a:lnTo>
                      <a:lnTo>
                        <a:pt x="1352" y="1501"/>
                      </a:lnTo>
                      <a:lnTo>
                        <a:pt x="1338" y="1504"/>
                      </a:lnTo>
                      <a:lnTo>
                        <a:pt x="1320" y="1508"/>
                      </a:lnTo>
                      <a:lnTo>
                        <a:pt x="1296" y="1514"/>
                      </a:lnTo>
                      <a:lnTo>
                        <a:pt x="1269" y="1518"/>
                      </a:lnTo>
                      <a:lnTo>
                        <a:pt x="1239" y="1525"/>
                      </a:lnTo>
                      <a:lnTo>
                        <a:pt x="1207" y="1531"/>
                      </a:lnTo>
                      <a:lnTo>
                        <a:pt x="1173" y="1537"/>
                      </a:lnTo>
                      <a:lnTo>
                        <a:pt x="1138" y="1542"/>
                      </a:lnTo>
                      <a:lnTo>
                        <a:pt x="1102" y="1549"/>
                      </a:lnTo>
                      <a:lnTo>
                        <a:pt x="1067" y="1554"/>
                      </a:lnTo>
                      <a:lnTo>
                        <a:pt x="1032" y="1558"/>
                      </a:lnTo>
                      <a:lnTo>
                        <a:pt x="998" y="1562"/>
                      </a:lnTo>
                      <a:lnTo>
                        <a:pt x="965" y="1565"/>
                      </a:lnTo>
                      <a:lnTo>
                        <a:pt x="935" y="1566"/>
                      </a:lnTo>
                      <a:lnTo>
                        <a:pt x="906" y="1566"/>
                      </a:lnTo>
                      <a:lnTo>
                        <a:pt x="872" y="1564"/>
                      </a:lnTo>
                      <a:lnTo>
                        <a:pt x="835" y="1559"/>
                      </a:lnTo>
                      <a:lnTo>
                        <a:pt x="794" y="1554"/>
                      </a:lnTo>
                      <a:lnTo>
                        <a:pt x="753" y="1547"/>
                      </a:lnTo>
                      <a:lnTo>
                        <a:pt x="711" y="1539"/>
                      </a:lnTo>
                      <a:lnTo>
                        <a:pt x="668" y="1531"/>
                      </a:lnTo>
                      <a:lnTo>
                        <a:pt x="627" y="1521"/>
                      </a:lnTo>
                      <a:lnTo>
                        <a:pt x="588" y="1513"/>
                      </a:lnTo>
                      <a:lnTo>
                        <a:pt x="549" y="1504"/>
                      </a:lnTo>
                      <a:lnTo>
                        <a:pt x="517" y="1496"/>
                      </a:lnTo>
                      <a:lnTo>
                        <a:pt x="487" y="1489"/>
                      </a:lnTo>
                      <a:lnTo>
                        <a:pt x="462" y="1481"/>
                      </a:lnTo>
                      <a:lnTo>
                        <a:pt x="443" y="1477"/>
                      </a:lnTo>
                      <a:lnTo>
                        <a:pt x="432" y="1474"/>
                      </a:lnTo>
                      <a:lnTo>
                        <a:pt x="428" y="1473"/>
                      </a:lnTo>
                      <a:lnTo>
                        <a:pt x="425" y="1392"/>
                      </a:lnTo>
                      <a:lnTo>
                        <a:pt x="418" y="1390"/>
                      </a:lnTo>
                      <a:lnTo>
                        <a:pt x="400" y="1383"/>
                      </a:lnTo>
                      <a:lnTo>
                        <a:pt x="371" y="1371"/>
                      </a:lnTo>
                      <a:lnTo>
                        <a:pt x="337" y="1358"/>
                      </a:lnTo>
                      <a:lnTo>
                        <a:pt x="302" y="1343"/>
                      </a:lnTo>
                      <a:lnTo>
                        <a:pt x="268" y="1326"/>
                      </a:lnTo>
                      <a:lnTo>
                        <a:pt x="237" y="1309"/>
                      </a:lnTo>
                      <a:lnTo>
                        <a:pt x="214" y="1293"/>
                      </a:lnTo>
                      <a:lnTo>
                        <a:pt x="195" y="1276"/>
                      </a:lnTo>
                      <a:lnTo>
                        <a:pt x="171" y="1257"/>
                      </a:lnTo>
                      <a:lnTo>
                        <a:pt x="145" y="1234"/>
                      </a:lnTo>
                      <a:lnTo>
                        <a:pt x="120" y="1209"/>
                      </a:lnTo>
                      <a:lnTo>
                        <a:pt x="94" y="1182"/>
                      </a:lnTo>
                      <a:lnTo>
                        <a:pt x="72" y="1153"/>
                      </a:lnTo>
                      <a:lnTo>
                        <a:pt x="55" y="1124"/>
                      </a:lnTo>
                      <a:lnTo>
                        <a:pt x="42" y="1093"/>
                      </a:lnTo>
                      <a:lnTo>
                        <a:pt x="32" y="1059"/>
                      </a:lnTo>
                      <a:lnTo>
                        <a:pt x="24" y="1022"/>
                      </a:lnTo>
                      <a:lnTo>
                        <a:pt x="15" y="984"/>
                      </a:lnTo>
                      <a:lnTo>
                        <a:pt x="7" y="944"/>
                      </a:lnTo>
                      <a:lnTo>
                        <a:pt x="2" y="905"/>
                      </a:lnTo>
                      <a:lnTo>
                        <a:pt x="0" y="866"/>
                      </a:lnTo>
                      <a:lnTo>
                        <a:pt x="0" y="831"/>
                      </a:lnTo>
                      <a:lnTo>
                        <a:pt x="5" y="797"/>
                      </a:lnTo>
                      <a:lnTo>
                        <a:pt x="14" y="766"/>
                      </a:lnTo>
                      <a:lnTo>
                        <a:pt x="24" y="736"/>
                      </a:lnTo>
                      <a:lnTo>
                        <a:pt x="35" y="707"/>
                      </a:lnTo>
                      <a:lnTo>
                        <a:pt x="46" y="677"/>
                      </a:lnTo>
                      <a:lnTo>
                        <a:pt x="60" y="649"/>
                      </a:lnTo>
                      <a:lnTo>
                        <a:pt x="74" y="620"/>
                      </a:lnTo>
                      <a:lnTo>
                        <a:pt x="91" y="592"/>
                      </a:lnTo>
                      <a:lnTo>
                        <a:pt x="110" y="564"/>
                      </a:lnTo>
                      <a:lnTo>
                        <a:pt x="121" y="550"/>
                      </a:lnTo>
                      <a:lnTo>
                        <a:pt x="134" y="535"/>
                      </a:lnTo>
                      <a:lnTo>
                        <a:pt x="148" y="520"/>
                      </a:lnTo>
                      <a:lnTo>
                        <a:pt x="165" y="504"/>
                      </a:lnTo>
                      <a:lnTo>
                        <a:pt x="182" y="487"/>
                      </a:lnTo>
                      <a:lnTo>
                        <a:pt x="200" y="472"/>
                      </a:lnTo>
                      <a:lnTo>
                        <a:pt x="219" y="456"/>
                      </a:lnTo>
                      <a:lnTo>
                        <a:pt x="237" y="441"/>
                      </a:lnTo>
                      <a:lnTo>
                        <a:pt x="254" y="425"/>
                      </a:lnTo>
                      <a:lnTo>
                        <a:pt x="272" y="410"/>
                      </a:lnTo>
                      <a:lnTo>
                        <a:pt x="288" y="395"/>
                      </a:lnTo>
                      <a:lnTo>
                        <a:pt x="302" y="383"/>
                      </a:lnTo>
                      <a:lnTo>
                        <a:pt x="315" y="370"/>
                      </a:lnTo>
                      <a:lnTo>
                        <a:pt x="326" y="359"/>
                      </a:lnTo>
                      <a:lnTo>
                        <a:pt x="333" y="347"/>
                      </a:lnTo>
                      <a:lnTo>
                        <a:pt x="339" y="339"/>
                      </a:lnTo>
                      <a:lnTo>
                        <a:pt x="352" y="313"/>
                      </a:lnTo>
                      <a:lnTo>
                        <a:pt x="360" y="299"/>
                      </a:lnTo>
                      <a:lnTo>
                        <a:pt x="360" y="288"/>
                      </a:lnTo>
                      <a:lnTo>
                        <a:pt x="350" y="272"/>
                      </a:lnTo>
                      <a:lnTo>
                        <a:pt x="342" y="261"/>
                      </a:lnTo>
                      <a:lnTo>
                        <a:pt x="330" y="250"/>
                      </a:lnTo>
                      <a:lnTo>
                        <a:pt x="320" y="236"/>
                      </a:lnTo>
                      <a:lnTo>
                        <a:pt x="311" y="222"/>
                      </a:lnTo>
                      <a:lnTo>
                        <a:pt x="304" y="206"/>
                      </a:lnTo>
                      <a:lnTo>
                        <a:pt x="299" y="189"/>
                      </a:lnTo>
                      <a:lnTo>
                        <a:pt x="299" y="171"/>
                      </a:lnTo>
                      <a:lnTo>
                        <a:pt x="305" y="151"/>
                      </a:lnTo>
                      <a:lnTo>
                        <a:pt x="312" y="132"/>
                      </a:lnTo>
                      <a:lnTo>
                        <a:pt x="319" y="114"/>
                      </a:lnTo>
                      <a:lnTo>
                        <a:pt x="326" y="98"/>
                      </a:lnTo>
                      <a:lnTo>
                        <a:pt x="333" y="84"/>
                      </a:lnTo>
                      <a:lnTo>
                        <a:pt x="342" y="72"/>
                      </a:lnTo>
                      <a:lnTo>
                        <a:pt x="353" y="60"/>
                      </a:lnTo>
                      <a:lnTo>
                        <a:pt x="367" y="50"/>
                      </a:lnTo>
                      <a:lnTo>
                        <a:pt x="387" y="42"/>
                      </a:lnTo>
                      <a:lnTo>
                        <a:pt x="402" y="38"/>
                      </a:lnTo>
                      <a:lnTo>
                        <a:pt x="424" y="35"/>
                      </a:lnTo>
                      <a:lnTo>
                        <a:pt x="452" y="31"/>
                      </a:lnTo>
                      <a:lnTo>
                        <a:pt x="484" y="28"/>
                      </a:lnTo>
                      <a:lnTo>
                        <a:pt x="521" y="24"/>
                      </a:lnTo>
                      <a:lnTo>
                        <a:pt x="562" y="21"/>
                      </a:lnTo>
                      <a:lnTo>
                        <a:pt x="605" y="16"/>
                      </a:lnTo>
                      <a:lnTo>
                        <a:pt x="648" y="14"/>
                      </a:lnTo>
                      <a:lnTo>
                        <a:pt x="694" y="11"/>
                      </a:lnTo>
                      <a:lnTo>
                        <a:pt x="738" y="8"/>
                      </a:lnTo>
                      <a:lnTo>
                        <a:pt x="781" y="7"/>
                      </a:lnTo>
                      <a:lnTo>
                        <a:pt x="822" y="4"/>
                      </a:lnTo>
                      <a:lnTo>
                        <a:pt x="861" y="2"/>
                      </a:lnTo>
                      <a:lnTo>
                        <a:pt x="894" y="1"/>
                      </a:lnTo>
                      <a:lnTo>
                        <a:pt x="924" y="0"/>
                      </a:lnTo>
                      <a:lnTo>
                        <a:pt x="948" y="0"/>
                      </a:lnTo>
                      <a:lnTo>
                        <a:pt x="969" y="0"/>
                      </a:lnTo>
                      <a:lnTo>
                        <a:pt x="993" y="0"/>
                      </a:lnTo>
                      <a:lnTo>
                        <a:pt x="1017" y="0"/>
                      </a:lnTo>
                      <a:lnTo>
                        <a:pt x="1044" y="0"/>
                      </a:lnTo>
                      <a:lnTo>
                        <a:pt x="1070" y="1"/>
                      </a:lnTo>
                      <a:lnTo>
                        <a:pt x="1097" y="1"/>
                      </a:lnTo>
                      <a:lnTo>
                        <a:pt x="1123" y="1"/>
                      </a:lnTo>
                      <a:lnTo>
                        <a:pt x="1150" y="2"/>
                      </a:lnTo>
                      <a:lnTo>
                        <a:pt x="1176" y="4"/>
                      </a:lnTo>
                      <a:lnTo>
                        <a:pt x="1201" y="5"/>
                      </a:lnTo>
                      <a:lnTo>
                        <a:pt x="1227" y="8"/>
                      </a:lnTo>
                      <a:lnTo>
                        <a:pt x="1249" y="9"/>
                      </a:lnTo>
                      <a:lnTo>
                        <a:pt x="1270" y="12"/>
                      </a:lnTo>
                      <a:lnTo>
                        <a:pt x="1290" y="15"/>
                      </a:lnTo>
                      <a:lnTo>
                        <a:pt x="1307" y="19"/>
                      </a:lnTo>
                      <a:lnTo>
                        <a:pt x="1321" y="24"/>
                      </a:lnTo>
                      <a:lnTo>
                        <a:pt x="1350" y="33"/>
                      </a:lnTo>
                      <a:lnTo>
                        <a:pt x="1378" y="45"/>
                      </a:lnTo>
                      <a:lnTo>
                        <a:pt x="1406" y="59"/>
                      </a:lnTo>
                      <a:lnTo>
                        <a:pt x="1434" y="72"/>
                      </a:lnTo>
                      <a:lnTo>
                        <a:pt x="1458" y="86"/>
                      </a:lnTo>
                      <a:lnTo>
                        <a:pt x="1477" y="98"/>
                      </a:lnTo>
                      <a:lnTo>
                        <a:pt x="1491" y="111"/>
                      </a:lnTo>
                      <a:lnTo>
                        <a:pt x="1497" y="123"/>
                      </a:lnTo>
                      <a:lnTo>
                        <a:pt x="1501" y="154"/>
                      </a:lnTo>
                      <a:lnTo>
                        <a:pt x="1505" y="196"/>
                      </a:lnTo>
                      <a:lnTo>
                        <a:pt x="1501" y="238"/>
                      </a:lnTo>
                      <a:lnTo>
                        <a:pt x="1484" y="270"/>
                      </a:lnTo>
                      <a:lnTo>
                        <a:pt x="1471" y="278"/>
                      </a:lnTo>
                      <a:lnTo>
                        <a:pt x="1461" y="287"/>
                      </a:lnTo>
                      <a:lnTo>
                        <a:pt x="1453" y="295"/>
                      </a:lnTo>
                      <a:lnTo>
                        <a:pt x="1446" y="302"/>
                      </a:lnTo>
                      <a:lnTo>
                        <a:pt x="1443" y="309"/>
                      </a:lnTo>
                      <a:lnTo>
                        <a:pt x="1442" y="316"/>
                      </a:lnTo>
                      <a:lnTo>
                        <a:pt x="1443" y="323"/>
                      </a:lnTo>
                      <a:lnTo>
                        <a:pt x="1446" y="330"/>
                      </a:lnTo>
                      <a:lnTo>
                        <a:pt x="1451" y="339"/>
                      </a:lnTo>
                      <a:lnTo>
                        <a:pt x="1461" y="347"/>
                      </a:lnTo>
                      <a:lnTo>
                        <a:pt x="1473" y="359"/>
                      </a:lnTo>
                      <a:lnTo>
                        <a:pt x="1487" y="371"/>
                      </a:lnTo>
                      <a:lnTo>
                        <a:pt x="1501" y="384"/>
                      </a:lnTo>
                      <a:lnTo>
                        <a:pt x="1518" y="398"/>
                      </a:lnTo>
                      <a:lnTo>
                        <a:pt x="1533" y="412"/>
                      </a:lnTo>
                      <a:lnTo>
                        <a:pt x="1550" y="427"/>
                      </a:lnTo>
                      <a:lnTo>
                        <a:pt x="1572" y="444"/>
                      </a:lnTo>
                      <a:lnTo>
                        <a:pt x="1598" y="466"/>
                      </a:lnTo>
                      <a:lnTo>
                        <a:pt x="1630" y="494"/>
                      </a:lnTo>
                      <a:lnTo>
                        <a:pt x="1662" y="527"/>
                      </a:lnTo>
                      <a:lnTo>
                        <a:pt x="1695" y="564"/>
                      </a:lnTo>
                      <a:lnTo>
                        <a:pt x="1723" y="603"/>
                      </a:lnTo>
                      <a:lnTo>
                        <a:pt x="1745" y="646"/>
                      </a:lnTo>
                      <a:lnTo>
                        <a:pt x="1761" y="691"/>
                      </a:lnTo>
                      <a:lnTo>
                        <a:pt x="1760" y="675"/>
                      </a:lnTo>
                      <a:lnTo>
                        <a:pt x="1765" y="691"/>
                      </a:lnTo>
                      <a:lnTo>
                        <a:pt x="1775" y="732"/>
                      </a:lnTo>
                      <a:lnTo>
                        <a:pt x="1785" y="791"/>
                      </a:lnTo>
                      <a:lnTo>
                        <a:pt x="1792" y="864"/>
                      </a:lnTo>
                      <a:lnTo>
                        <a:pt x="1791" y="940"/>
                      </a:lnTo>
                      <a:lnTo>
                        <a:pt x="1778" y="1015"/>
                      </a:lnTo>
                      <a:lnTo>
                        <a:pt x="1750" y="1083"/>
                      </a:lnTo>
                      <a:lnTo>
                        <a:pt x="1723" y="1125"/>
                      </a:lnTo>
                      <a:lnTo>
                        <a:pt x="1700" y="1162"/>
                      </a:lnTo>
                      <a:lnTo>
                        <a:pt x="1678" y="1194"/>
                      </a:lnTo>
                      <a:lnTo>
                        <a:pt x="1655" y="1223"/>
                      </a:lnTo>
                      <a:lnTo>
                        <a:pt x="1632" y="1248"/>
                      </a:lnTo>
                      <a:lnTo>
                        <a:pt x="1607" y="1274"/>
                      </a:lnTo>
                      <a:lnTo>
                        <a:pt x="1577" y="1299"/>
                      </a:lnTo>
                      <a:lnTo>
                        <a:pt x="1543" y="1326"/>
                      </a:lnTo>
                      <a:lnTo>
                        <a:pt x="1509" y="1349"/>
                      </a:lnTo>
                      <a:lnTo>
                        <a:pt x="1477" y="1368"/>
                      </a:lnTo>
                      <a:lnTo>
                        <a:pt x="1447" y="1385"/>
                      </a:lnTo>
                      <a:lnTo>
                        <a:pt x="1420" y="1398"/>
                      </a:lnTo>
                      <a:lnTo>
                        <a:pt x="1398" y="1408"/>
                      </a:lnTo>
                      <a:lnTo>
                        <a:pt x="1381" y="1414"/>
                      </a:lnTo>
                      <a:lnTo>
                        <a:pt x="1371" y="1418"/>
                      </a:lnTo>
                      <a:lnTo>
                        <a:pt x="1367" y="1419"/>
                      </a:lnTo>
                      <a:lnTo>
                        <a:pt x="1365" y="149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" name="Freeform 50"/>
                <p:cNvSpPr>
                  <a:spLocks/>
                </p:cNvSpPr>
                <p:nvPr/>
              </p:nvSpPr>
              <p:spPr bwMode="auto">
                <a:xfrm>
                  <a:off x="732" y="4067"/>
                  <a:ext cx="300" cy="29"/>
                </a:xfrm>
                <a:custGeom>
                  <a:avLst/>
                  <a:gdLst>
                    <a:gd name="T0" fmla="*/ 1 w 814"/>
                    <a:gd name="T1" fmla="*/ 0 h 80"/>
                    <a:gd name="T2" fmla="*/ 13 w 814"/>
                    <a:gd name="T3" fmla="*/ 5 h 80"/>
                    <a:gd name="T4" fmla="*/ 34 w 814"/>
                    <a:gd name="T5" fmla="*/ 13 h 80"/>
                    <a:gd name="T6" fmla="*/ 59 w 814"/>
                    <a:gd name="T7" fmla="*/ 20 h 80"/>
                    <a:gd name="T8" fmla="*/ 82 w 814"/>
                    <a:gd name="T9" fmla="*/ 24 h 80"/>
                    <a:gd name="T10" fmla="*/ 99 w 814"/>
                    <a:gd name="T11" fmla="*/ 25 h 80"/>
                    <a:gd name="T12" fmla="*/ 118 w 814"/>
                    <a:gd name="T13" fmla="*/ 27 h 80"/>
                    <a:gd name="T14" fmla="*/ 138 w 814"/>
                    <a:gd name="T15" fmla="*/ 28 h 80"/>
                    <a:gd name="T16" fmla="*/ 158 w 814"/>
                    <a:gd name="T17" fmla="*/ 29 h 80"/>
                    <a:gd name="T18" fmla="*/ 178 w 814"/>
                    <a:gd name="T19" fmla="*/ 29 h 80"/>
                    <a:gd name="T20" fmla="*/ 196 w 814"/>
                    <a:gd name="T21" fmla="*/ 29 h 80"/>
                    <a:gd name="T22" fmla="*/ 212 w 814"/>
                    <a:gd name="T23" fmla="*/ 28 h 80"/>
                    <a:gd name="T24" fmla="*/ 234 w 814"/>
                    <a:gd name="T25" fmla="*/ 25 h 80"/>
                    <a:gd name="T26" fmla="*/ 261 w 814"/>
                    <a:gd name="T27" fmla="*/ 19 h 80"/>
                    <a:gd name="T28" fmla="*/ 284 w 814"/>
                    <a:gd name="T29" fmla="*/ 12 h 80"/>
                    <a:gd name="T30" fmla="*/ 298 w 814"/>
                    <a:gd name="T31" fmla="*/ 7 h 80"/>
                    <a:gd name="T32" fmla="*/ 299 w 814"/>
                    <a:gd name="T33" fmla="*/ 7 h 80"/>
                    <a:gd name="T34" fmla="*/ 291 w 814"/>
                    <a:gd name="T35" fmla="*/ 8 h 80"/>
                    <a:gd name="T36" fmla="*/ 276 w 814"/>
                    <a:gd name="T37" fmla="*/ 10 h 80"/>
                    <a:gd name="T38" fmla="*/ 256 w 814"/>
                    <a:gd name="T39" fmla="*/ 12 h 80"/>
                    <a:gd name="T40" fmla="*/ 233 w 814"/>
                    <a:gd name="T41" fmla="*/ 14 h 80"/>
                    <a:gd name="T42" fmla="*/ 207 w 814"/>
                    <a:gd name="T43" fmla="*/ 16 h 80"/>
                    <a:gd name="T44" fmla="*/ 183 w 814"/>
                    <a:gd name="T45" fmla="*/ 18 h 80"/>
                    <a:gd name="T46" fmla="*/ 160 w 814"/>
                    <a:gd name="T47" fmla="*/ 19 h 80"/>
                    <a:gd name="T48" fmla="*/ 140 w 814"/>
                    <a:gd name="T49" fmla="*/ 19 h 80"/>
                    <a:gd name="T50" fmla="*/ 117 w 814"/>
                    <a:gd name="T51" fmla="*/ 17 h 80"/>
                    <a:gd name="T52" fmla="*/ 93 w 814"/>
                    <a:gd name="T53" fmla="*/ 15 h 80"/>
                    <a:gd name="T54" fmla="*/ 68 w 814"/>
                    <a:gd name="T55" fmla="*/ 12 h 80"/>
                    <a:gd name="T56" fmla="*/ 44 w 814"/>
                    <a:gd name="T57" fmla="*/ 8 h 80"/>
                    <a:gd name="T58" fmla="*/ 25 w 814"/>
                    <a:gd name="T59" fmla="*/ 4 h 80"/>
                    <a:gd name="T60" fmla="*/ 10 w 814"/>
                    <a:gd name="T61" fmla="*/ 2 h 80"/>
                    <a:gd name="T62" fmla="*/ 1 w 814"/>
                    <a:gd name="T63" fmla="*/ 0 h 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14"/>
                    <a:gd name="T97" fmla="*/ 0 h 80"/>
                    <a:gd name="T98" fmla="*/ 814 w 814"/>
                    <a:gd name="T99" fmla="*/ 80 h 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14" h="8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7" y="7"/>
                      </a:lnTo>
                      <a:lnTo>
                        <a:pt x="36" y="15"/>
                      </a:lnTo>
                      <a:lnTo>
                        <a:pt x="61" y="24"/>
                      </a:lnTo>
                      <a:lnTo>
                        <a:pt x="91" y="35"/>
                      </a:lnTo>
                      <a:lnTo>
                        <a:pt x="125" y="45"/>
                      </a:lnTo>
                      <a:lnTo>
                        <a:pt x="161" y="55"/>
                      </a:lnTo>
                      <a:lnTo>
                        <a:pt x="201" y="62"/>
                      </a:lnTo>
                      <a:lnTo>
                        <a:pt x="222" y="65"/>
                      </a:lnTo>
                      <a:lnTo>
                        <a:pt x="245" y="68"/>
                      </a:lnTo>
                      <a:lnTo>
                        <a:pt x="269" y="70"/>
                      </a:lnTo>
                      <a:lnTo>
                        <a:pt x="294" y="73"/>
                      </a:lnTo>
                      <a:lnTo>
                        <a:pt x="321" y="75"/>
                      </a:lnTo>
                      <a:lnTo>
                        <a:pt x="348" y="76"/>
                      </a:lnTo>
                      <a:lnTo>
                        <a:pt x="375" y="78"/>
                      </a:lnTo>
                      <a:lnTo>
                        <a:pt x="402" y="79"/>
                      </a:lnTo>
                      <a:lnTo>
                        <a:pt x="429" y="80"/>
                      </a:lnTo>
                      <a:lnTo>
                        <a:pt x="455" y="80"/>
                      </a:lnTo>
                      <a:lnTo>
                        <a:pt x="482" y="80"/>
                      </a:lnTo>
                      <a:lnTo>
                        <a:pt x="508" y="80"/>
                      </a:lnTo>
                      <a:lnTo>
                        <a:pt x="532" y="79"/>
                      </a:lnTo>
                      <a:lnTo>
                        <a:pt x="554" y="79"/>
                      </a:lnTo>
                      <a:lnTo>
                        <a:pt x="576" y="78"/>
                      </a:lnTo>
                      <a:lnTo>
                        <a:pt x="595" y="76"/>
                      </a:lnTo>
                      <a:lnTo>
                        <a:pt x="634" y="70"/>
                      </a:lnTo>
                      <a:lnTo>
                        <a:pt x="672" y="63"/>
                      </a:lnTo>
                      <a:lnTo>
                        <a:pt x="708" y="53"/>
                      </a:lnTo>
                      <a:lnTo>
                        <a:pt x="742" y="44"/>
                      </a:lnTo>
                      <a:lnTo>
                        <a:pt x="771" y="34"/>
                      </a:lnTo>
                      <a:lnTo>
                        <a:pt x="795" y="25"/>
                      </a:lnTo>
                      <a:lnTo>
                        <a:pt x="809" y="20"/>
                      </a:lnTo>
                      <a:lnTo>
                        <a:pt x="814" y="18"/>
                      </a:lnTo>
                      <a:lnTo>
                        <a:pt x="812" y="18"/>
                      </a:lnTo>
                      <a:lnTo>
                        <a:pt x="803" y="20"/>
                      </a:lnTo>
                      <a:lnTo>
                        <a:pt x="789" y="21"/>
                      </a:lnTo>
                      <a:lnTo>
                        <a:pt x="771" y="24"/>
                      </a:lnTo>
                      <a:lnTo>
                        <a:pt x="748" y="27"/>
                      </a:lnTo>
                      <a:lnTo>
                        <a:pt x="723" y="29"/>
                      </a:lnTo>
                      <a:lnTo>
                        <a:pt x="694" y="32"/>
                      </a:lnTo>
                      <a:lnTo>
                        <a:pt x="663" y="35"/>
                      </a:lnTo>
                      <a:lnTo>
                        <a:pt x="631" y="39"/>
                      </a:lnTo>
                      <a:lnTo>
                        <a:pt x="597" y="42"/>
                      </a:lnTo>
                      <a:lnTo>
                        <a:pt x="563" y="45"/>
                      </a:lnTo>
                      <a:lnTo>
                        <a:pt x="529" y="48"/>
                      </a:lnTo>
                      <a:lnTo>
                        <a:pt x="496" y="51"/>
                      </a:lnTo>
                      <a:lnTo>
                        <a:pt x="465" y="52"/>
                      </a:lnTo>
                      <a:lnTo>
                        <a:pt x="434" y="53"/>
                      </a:lnTo>
                      <a:lnTo>
                        <a:pt x="407" y="53"/>
                      </a:lnTo>
                      <a:lnTo>
                        <a:pt x="380" y="53"/>
                      </a:lnTo>
                      <a:lnTo>
                        <a:pt x="349" y="51"/>
                      </a:lnTo>
                      <a:lnTo>
                        <a:pt x="318" y="48"/>
                      </a:lnTo>
                      <a:lnTo>
                        <a:pt x="286" y="45"/>
                      </a:lnTo>
                      <a:lnTo>
                        <a:pt x="252" y="41"/>
                      </a:lnTo>
                      <a:lnTo>
                        <a:pt x="218" y="37"/>
                      </a:lnTo>
                      <a:lnTo>
                        <a:pt x="184" y="32"/>
                      </a:lnTo>
                      <a:lnTo>
                        <a:pt x="151" y="27"/>
                      </a:lnTo>
                      <a:lnTo>
                        <a:pt x="120" y="21"/>
                      </a:lnTo>
                      <a:lnTo>
                        <a:pt x="92" y="17"/>
                      </a:lnTo>
                      <a:lnTo>
                        <a:pt x="67" y="12"/>
                      </a:lnTo>
                      <a:lnTo>
                        <a:pt x="44" y="8"/>
                      </a:lnTo>
                      <a:lnTo>
                        <a:pt x="26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7171" name="Object 51"/>
                <p:cNvGraphicFramePr>
                  <a:graphicFrameLocks noChangeAspect="1"/>
                </p:cNvGraphicFramePr>
                <p:nvPr/>
              </p:nvGraphicFramePr>
              <p:xfrm>
                <a:off x="137" y="1490"/>
                <a:ext cx="1541" cy="2215"/>
              </p:xfrm>
              <a:graphic>
                <a:graphicData uri="http://schemas.openxmlformats.org/presentationml/2006/ole">
                  <p:oleObj spid="_x0000_s7171" name="Clip" r:id="rId8" imgW="1168200" imgH="1307880" progId="MS_ClipArt_Gallery.5">
                    <p:embed/>
                  </p:oleObj>
                </a:graphicData>
              </a:graphic>
            </p:graphicFrame>
            <p:sp>
              <p:nvSpPr>
                <p:cNvPr id="7429" name="Freeform 52"/>
                <p:cNvSpPr>
                  <a:spLocks/>
                </p:cNvSpPr>
                <p:nvPr/>
              </p:nvSpPr>
              <p:spPr bwMode="auto">
                <a:xfrm>
                  <a:off x="558" y="3571"/>
                  <a:ext cx="636" cy="549"/>
                </a:xfrm>
                <a:custGeom>
                  <a:avLst/>
                  <a:gdLst>
                    <a:gd name="T0" fmla="*/ 173 w 1727"/>
                    <a:gd name="T1" fmla="*/ 73 h 1516"/>
                    <a:gd name="T2" fmla="*/ 228 w 1727"/>
                    <a:gd name="T3" fmla="*/ 79 h 1516"/>
                    <a:gd name="T4" fmla="*/ 274 w 1727"/>
                    <a:gd name="T5" fmla="*/ 82 h 1516"/>
                    <a:gd name="T6" fmla="*/ 315 w 1727"/>
                    <a:gd name="T7" fmla="*/ 82 h 1516"/>
                    <a:gd name="T8" fmla="*/ 344 w 1727"/>
                    <a:gd name="T9" fmla="*/ 80 h 1516"/>
                    <a:gd name="T10" fmla="*/ 384 w 1727"/>
                    <a:gd name="T11" fmla="*/ 77 h 1516"/>
                    <a:gd name="T12" fmla="*/ 447 w 1727"/>
                    <a:gd name="T13" fmla="*/ 69 h 1516"/>
                    <a:gd name="T14" fmla="*/ 500 w 1727"/>
                    <a:gd name="T15" fmla="*/ 54 h 1516"/>
                    <a:gd name="T16" fmla="*/ 475 w 1727"/>
                    <a:gd name="T17" fmla="*/ 31 h 1516"/>
                    <a:gd name="T18" fmla="*/ 446 w 1727"/>
                    <a:gd name="T19" fmla="*/ 26 h 1516"/>
                    <a:gd name="T20" fmla="*/ 391 w 1727"/>
                    <a:gd name="T21" fmla="*/ 21 h 1516"/>
                    <a:gd name="T22" fmla="*/ 339 w 1727"/>
                    <a:gd name="T23" fmla="*/ 20 h 1516"/>
                    <a:gd name="T24" fmla="*/ 303 w 1727"/>
                    <a:gd name="T25" fmla="*/ 20 h 1516"/>
                    <a:gd name="T26" fmla="*/ 275 w 1727"/>
                    <a:gd name="T27" fmla="*/ 21 h 1516"/>
                    <a:gd name="T28" fmla="*/ 235 w 1727"/>
                    <a:gd name="T29" fmla="*/ 24 h 1516"/>
                    <a:gd name="T30" fmla="*/ 211 w 1727"/>
                    <a:gd name="T31" fmla="*/ 26 h 1516"/>
                    <a:gd name="T32" fmla="*/ 183 w 1727"/>
                    <a:gd name="T33" fmla="*/ 28 h 1516"/>
                    <a:gd name="T34" fmla="*/ 115 w 1727"/>
                    <a:gd name="T35" fmla="*/ 46 h 1516"/>
                    <a:gd name="T36" fmla="*/ 121 w 1727"/>
                    <a:gd name="T37" fmla="*/ 28 h 1516"/>
                    <a:gd name="T38" fmla="*/ 145 w 1727"/>
                    <a:gd name="T39" fmla="*/ 15 h 1516"/>
                    <a:gd name="T40" fmla="*/ 203 w 1727"/>
                    <a:gd name="T41" fmla="*/ 9 h 1516"/>
                    <a:gd name="T42" fmla="*/ 281 w 1727"/>
                    <a:gd name="T43" fmla="*/ 3 h 1516"/>
                    <a:gd name="T44" fmla="*/ 339 w 1727"/>
                    <a:gd name="T45" fmla="*/ 0 h 1516"/>
                    <a:gd name="T46" fmla="*/ 387 w 1727"/>
                    <a:gd name="T47" fmla="*/ 1 h 1516"/>
                    <a:gd name="T48" fmla="*/ 439 w 1727"/>
                    <a:gd name="T49" fmla="*/ 5 h 1516"/>
                    <a:gd name="T50" fmla="*/ 475 w 1727"/>
                    <a:gd name="T51" fmla="*/ 11 h 1516"/>
                    <a:gd name="T52" fmla="*/ 518 w 1727"/>
                    <a:gd name="T53" fmla="*/ 25 h 1516"/>
                    <a:gd name="T54" fmla="*/ 533 w 1727"/>
                    <a:gd name="T55" fmla="*/ 56 h 1516"/>
                    <a:gd name="T56" fmla="*/ 516 w 1727"/>
                    <a:gd name="T57" fmla="*/ 91 h 1516"/>
                    <a:gd name="T58" fmla="*/ 514 w 1727"/>
                    <a:gd name="T59" fmla="*/ 111 h 1516"/>
                    <a:gd name="T60" fmla="*/ 539 w 1727"/>
                    <a:gd name="T61" fmla="*/ 139 h 1516"/>
                    <a:gd name="T62" fmla="*/ 574 w 1727"/>
                    <a:gd name="T63" fmla="*/ 171 h 1516"/>
                    <a:gd name="T64" fmla="*/ 623 w 1727"/>
                    <a:gd name="T65" fmla="*/ 230 h 1516"/>
                    <a:gd name="T66" fmla="*/ 635 w 1727"/>
                    <a:gd name="T67" fmla="*/ 284 h 1516"/>
                    <a:gd name="T68" fmla="*/ 612 w 1727"/>
                    <a:gd name="T69" fmla="*/ 398 h 1516"/>
                    <a:gd name="T70" fmla="*/ 573 w 1727"/>
                    <a:gd name="T71" fmla="*/ 448 h 1516"/>
                    <a:gd name="T72" fmla="*/ 517 w 1727"/>
                    <a:gd name="T73" fmla="*/ 488 h 1516"/>
                    <a:gd name="T74" fmla="*/ 485 w 1727"/>
                    <a:gd name="T75" fmla="*/ 508 h 1516"/>
                    <a:gd name="T76" fmla="*/ 467 w 1727"/>
                    <a:gd name="T77" fmla="*/ 531 h 1516"/>
                    <a:gd name="T78" fmla="*/ 411 w 1727"/>
                    <a:gd name="T79" fmla="*/ 540 h 1516"/>
                    <a:gd name="T80" fmla="*/ 347 w 1727"/>
                    <a:gd name="T81" fmla="*/ 548 h 1516"/>
                    <a:gd name="T82" fmla="*/ 292 w 1727"/>
                    <a:gd name="T83" fmla="*/ 547 h 1516"/>
                    <a:gd name="T84" fmla="*/ 224 w 1727"/>
                    <a:gd name="T85" fmla="*/ 536 h 1516"/>
                    <a:gd name="T86" fmla="*/ 171 w 1727"/>
                    <a:gd name="T87" fmla="*/ 524 h 1516"/>
                    <a:gd name="T88" fmla="*/ 164 w 1727"/>
                    <a:gd name="T89" fmla="*/ 495 h 1516"/>
                    <a:gd name="T90" fmla="*/ 107 w 1727"/>
                    <a:gd name="T91" fmla="*/ 471 h 1516"/>
                    <a:gd name="T92" fmla="*/ 60 w 1727"/>
                    <a:gd name="T93" fmla="*/ 435 h 1516"/>
                    <a:gd name="T94" fmla="*/ 14 w 1727"/>
                    <a:gd name="T95" fmla="*/ 376 h 1516"/>
                    <a:gd name="T96" fmla="*/ 1 w 1727"/>
                    <a:gd name="T97" fmla="*/ 315 h 1516"/>
                    <a:gd name="T98" fmla="*/ 8 w 1727"/>
                    <a:gd name="T99" fmla="*/ 260 h 1516"/>
                    <a:gd name="T100" fmla="*/ 31 w 1727"/>
                    <a:gd name="T101" fmla="*/ 213 h 1516"/>
                    <a:gd name="T102" fmla="*/ 58 w 1727"/>
                    <a:gd name="T103" fmla="*/ 182 h 1516"/>
                    <a:gd name="T104" fmla="*/ 96 w 1727"/>
                    <a:gd name="T105" fmla="*/ 151 h 1516"/>
                    <a:gd name="T106" fmla="*/ 126 w 1727"/>
                    <a:gd name="T107" fmla="*/ 125 h 1516"/>
                    <a:gd name="T108" fmla="*/ 130 w 1727"/>
                    <a:gd name="T109" fmla="*/ 84 h 1516"/>
                    <a:gd name="T110" fmla="*/ 115 w 1727"/>
                    <a:gd name="T111" fmla="*/ 63 h 1516"/>
                    <a:gd name="T112" fmla="*/ 138 w 1727"/>
                    <a:gd name="T113" fmla="*/ 49 h 15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27"/>
                    <a:gd name="T172" fmla="*/ 0 h 1516"/>
                    <a:gd name="T173" fmla="*/ 1727 w 1727"/>
                    <a:gd name="T174" fmla="*/ 1516 h 15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27" h="1516">
                      <a:moveTo>
                        <a:pt x="374" y="134"/>
                      </a:moveTo>
                      <a:lnTo>
                        <a:pt x="398" y="160"/>
                      </a:lnTo>
                      <a:lnTo>
                        <a:pt x="422" y="179"/>
                      </a:lnTo>
                      <a:lnTo>
                        <a:pt x="445" y="192"/>
                      </a:lnTo>
                      <a:lnTo>
                        <a:pt x="470" y="201"/>
                      </a:lnTo>
                      <a:lnTo>
                        <a:pt x="496" y="206"/>
                      </a:lnTo>
                      <a:lnTo>
                        <a:pt x="525" y="209"/>
                      </a:lnTo>
                      <a:lnTo>
                        <a:pt x="558" y="213"/>
                      </a:lnTo>
                      <a:lnTo>
                        <a:pt x="596" y="218"/>
                      </a:lnTo>
                      <a:lnTo>
                        <a:pt x="620" y="219"/>
                      </a:lnTo>
                      <a:lnTo>
                        <a:pt x="644" y="222"/>
                      </a:lnTo>
                      <a:lnTo>
                        <a:pt x="668" y="223"/>
                      </a:lnTo>
                      <a:lnTo>
                        <a:pt x="694" y="225"/>
                      </a:lnTo>
                      <a:lnTo>
                        <a:pt x="719" y="225"/>
                      </a:lnTo>
                      <a:lnTo>
                        <a:pt x="743" y="226"/>
                      </a:lnTo>
                      <a:lnTo>
                        <a:pt x="767" y="226"/>
                      </a:lnTo>
                      <a:lnTo>
                        <a:pt x="791" y="226"/>
                      </a:lnTo>
                      <a:lnTo>
                        <a:pt x="814" y="226"/>
                      </a:lnTo>
                      <a:lnTo>
                        <a:pt x="835" y="226"/>
                      </a:lnTo>
                      <a:lnTo>
                        <a:pt x="856" y="226"/>
                      </a:lnTo>
                      <a:lnTo>
                        <a:pt x="875" y="226"/>
                      </a:lnTo>
                      <a:lnTo>
                        <a:pt x="892" y="225"/>
                      </a:lnTo>
                      <a:lnTo>
                        <a:pt x="907" y="225"/>
                      </a:lnTo>
                      <a:lnTo>
                        <a:pt x="921" y="223"/>
                      </a:lnTo>
                      <a:lnTo>
                        <a:pt x="933" y="222"/>
                      </a:lnTo>
                      <a:lnTo>
                        <a:pt x="947" y="220"/>
                      </a:lnTo>
                      <a:lnTo>
                        <a:pt x="965" y="219"/>
                      </a:lnTo>
                      <a:lnTo>
                        <a:pt x="988" y="218"/>
                      </a:lnTo>
                      <a:lnTo>
                        <a:pt x="1015" y="215"/>
                      </a:lnTo>
                      <a:lnTo>
                        <a:pt x="1044" y="213"/>
                      </a:lnTo>
                      <a:lnTo>
                        <a:pt x="1077" y="209"/>
                      </a:lnTo>
                      <a:lnTo>
                        <a:pt x="1111" y="206"/>
                      </a:lnTo>
                      <a:lnTo>
                        <a:pt x="1146" y="202"/>
                      </a:lnTo>
                      <a:lnTo>
                        <a:pt x="1181" y="196"/>
                      </a:lnTo>
                      <a:lnTo>
                        <a:pt x="1215" y="191"/>
                      </a:lnTo>
                      <a:lnTo>
                        <a:pt x="1249" y="184"/>
                      </a:lnTo>
                      <a:lnTo>
                        <a:pt x="1282" y="177"/>
                      </a:lnTo>
                      <a:lnTo>
                        <a:pt x="1310" y="168"/>
                      </a:lnTo>
                      <a:lnTo>
                        <a:pt x="1336" y="160"/>
                      </a:lnTo>
                      <a:lnTo>
                        <a:pt x="1358" y="148"/>
                      </a:lnTo>
                      <a:lnTo>
                        <a:pt x="1375" y="137"/>
                      </a:lnTo>
                      <a:lnTo>
                        <a:pt x="1355" y="116"/>
                      </a:lnTo>
                      <a:lnTo>
                        <a:pt x="1334" y="102"/>
                      </a:lnTo>
                      <a:lnTo>
                        <a:pt x="1311" y="92"/>
                      </a:lnTo>
                      <a:lnTo>
                        <a:pt x="1289" y="86"/>
                      </a:lnTo>
                      <a:lnTo>
                        <a:pt x="1268" y="83"/>
                      </a:lnTo>
                      <a:lnTo>
                        <a:pt x="1249" y="82"/>
                      </a:lnTo>
                      <a:lnTo>
                        <a:pt x="1235" y="80"/>
                      </a:lnTo>
                      <a:lnTo>
                        <a:pt x="1224" y="78"/>
                      </a:lnTo>
                      <a:lnTo>
                        <a:pt x="1211" y="73"/>
                      </a:lnTo>
                      <a:lnTo>
                        <a:pt x="1190" y="69"/>
                      </a:lnTo>
                      <a:lnTo>
                        <a:pt x="1162" y="66"/>
                      </a:lnTo>
                      <a:lnTo>
                        <a:pt x="1131" y="64"/>
                      </a:lnTo>
                      <a:lnTo>
                        <a:pt x="1095" y="61"/>
                      </a:lnTo>
                      <a:lnTo>
                        <a:pt x="1061" y="59"/>
                      </a:lnTo>
                      <a:lnTo>
                        <a:pt x="1029" y="58"/>
                      </a:lnTo>
                      <a:lnTo>
                        <a:pt x="999" y="56"/>
                      </a:lnTo>
                      <a:lnTo>
                        <a:pt x="972" y="56"/>
                      </a:lnTo>
                      <a:lnTo>
                        <a:pt x="947" y="55"/>
                      </a:lnTo>
                      <a:lnTo>
                        <a:pt x="921" y="56"/>
                      </a:lnTo>
                      <a:lnTo>
                        <a:pt x="899" y="56"/>
                      </a:lnTo>
                      <a:lnTo>
                        <a:pt x="876" y="56"/>
                      </a:lnTo>
                      <a:lnTo>
                        <a:pt x="856" y="58"/>
                      </a:lnTo>
                      <a:lnTo>
                        <a:pt x="838" y="56"/>
                      </a:lnTo>
                      <a:lnTo>
                        <a:pt x="822" y="56"/>
                      </a:lnTo>
                      <a:lnTo>
                        <a:pt x="812" y="56"/>
                      </a:lnTo>
                      <a:lnTo>
                        <a:pt x="800" y="56"/>
                      </a:lnTo>
                      <a:lnTo>
                        <a:pt x="784" y="56"/>
                      </a:lnTo>
                      <a:lnTo>
                        <a:pt x="766" y="58"/>
                      </a:lnTo>
                      <a:lnTo>
                        <a:pt x="746" y="58"/>
                      </a:lnTo>
                      <a:lnTo>
                        <a:pt x="725" y="59"/>
                      </a:lnTo>
                      <a:lnTo>
                        <a:pt x="704" y="61"/>
                      </a:lnTo>
                      <a:lnTo>
                        <a:pt x="681" y="62"/>
                      </a:lnTo>
                      <a:lnTo>
                        <a:pt x="660" y="64"/>
                      </a:lnTo>
                      <a:lnTo>
                        <a:pt x="639" y="65"/>
                      </a:lnTo>
                      <a:lnTo>
                        <a:pt x="620" y="66"/>
                      </a:lnTo>
                      <a:lnTo>
                        <a:pt x="603" y="68"/>
                      </a:lnTo>
                      <a:lnTo>
                        <a:pt x="589" y="69"/>
                      </a:lnTo>
                      <a:lnTo>
                        <a:pt x="579" y="69"/>
                      </a:lnTo>
                      <a:lnTo>
                        <a:pt x="572" y="71"/>
                      </a:lnTo>
                      <a:lnTo>
                        <a:pt x="569" y="71"/>
                      </a:lnTo>
                      <a:lnTo>
                        <a:pt x="564" y="71"/>
                      </a:lnTo>
                      <a:lnTo>
                        <a:pt x="548" y="72"/>
                      </a:lnTo>
                      <a:lnTo>
                        <a:pt x="525" y="73"/>
                      </a:lnTo>
                      <a:lnTo>
                        <a:pt x="497" y="78"/>
                      </a:lnTo>
                      <a:lnTo>
                        <a:pt x="466" y="86"/>
                      </a:lnTo>
                      <a:lnTo>
                        <a:pt x="434" y="97"/>
                      </a:lnTo>
                      <a:lnTo>
                        <a:pt x="403" y="113"/>
                      </a:lnTo>
                      <a:lnTo>
                        <a:pt x="374" y="134"/>
                      </a:lnTo>
                      <a:lnTo>
                        <a:pt x="313" y="126"/>
                      </a:lnTo>
                      <a:lnTo>
                        <a:pt x="313" y="122"/>
                      </a:lnTo>
                      <a:lnTo>
                        <a:pt x="315" y="114"/>
                      </a:lnTo>
                      <a:lnTo>
                        <a:pt x="318" y="103"/>
                      </a:lnTo>
                      <a:lnTo>
                        <a:pt x="322" y="92"/>
                      </a:lnTo>
                      <a:lnTo>
                        <a:pt x="329" y="78"/>
                      </a:lnTo>
                      <a:lnTo>
                        <a:pt x="339" y="65"/>
                      </a:lnTo>
                      <a:lnTo>
                        <a:pt x="353" y="54"/>
                      </a:lnTo>
                      <a:lnTo>
                        <a:pt x="371" y="45"/>
                      </a:lnTo>
                      <a:lnTo>
                        <a:pt x="378" y="44"/>
                      </a:lnTo>
                      <a:lnTo>
                        <a:pt x="394" y="41"/>
                      </a:lnTo>
                      <a:lnTo>
                        <a:pt x="417" y="38"/>
                      </a:lnTo>
                      <a:lnTo>
                        <a:pt x="443" y="35"/>
                      </a:lnTo>
                      <a:lnTo>
                        <a:pt x="476" y="32"/>
                      </a:lnTo>
                      <a:lnTo>
                        <a:pt x="511" y="28"/>
                      </a:lnTo>
                      <a:lnTo>
                        <a:pt x="551" y="24"/>
                      </a:lnTo>
                      <a:lnTo>
                        <a:pt x="593" y="20"/>
                      </a:lnTo>
                      <a:lnTo>
                        <a:pt x="636" y="17"/>
                      </a:lnTo>
                      <a:lnTo>
                        <a:pt x="680" y="13"/>
                      </a:lnTo>
                      <a:lnTo>
                        <a:pt x="722" y="10"/>
                      </a:lnTo>
                      <a:lnTo>
                        <a:pt x="764" y="7"/>
                      </a:lnTo>
                      <a:lnTo>
                        <a:pt x="804" y="4"/>
                      </a:lnTo>
                      <a:lnTo>
                        <a:pt x="841" y="1"/>
                      </a:lnTo>
                      <a:lnTo>
                        <a:pt x="873" y="0"/>
                      </a:lnTo>
                      <a:lnTo>
                        <a:pt x="902" y="0"/>
                      </a:lnTo>
                      <a:lnTo>
                        <a:pt x="921" y="0"/>
                      </a:lnTo>
                      <a:lnTo>
                        <a:pt x="944" y="0"/>
                      </a:lnTo>
                      <a:lnTo>
                        <a:pt x="969" y="0"/>
                      </a:lnTo>
                      <a:lnTo>
                        <a:pt x="995" y="1"/>
                      </a:lnTo>
                      <a:lnTo>
                        <a:pt x="1023" y="1"/>
                      </a:lnTo>
                      <a:lnTo>
                        <a:pt x="1051" y="3"/>
                      </a:lnTo>
                      <a:lnTo>
                        <a:pt x="1080" y="4"/>
                      </a:lnTo>
                      <a:lnTo>
                        <a:pt x="1109" y="6"/>
                      </a:lnTo>
                      <a:lnTo>
                        <a:pt x="1138" y="8"/>
                      </a:lnTo>
                      <a:lnTo>
                        <a:pt x="1164" y="10"/>
                      </a:lnTo>
                      <a:lnTo>
                        <a:pt x="1191" y="13"/>
                      </a:lnTo>
                      <a:lnTo>
                        <a:pt x="1215" y="15"/>
                      </a:lnTo>
                      <a:lnTo>
                        <a:pt x="1238" y="18"/>
                      </a:lnTo>
                      <a:lnTo>
                        <a:pt x="1258" y="23"/>
                      </a:lnTo>
                      <a:lnTo>
                        <a:pt x="1275" y="25"/>
                      </a:lnTo>
                      <a:lnTo>
                        <a:pt x="1289" y="30"/>
                      </a:lnTo>
                      <a:lnTo>
                        <a:pt x="1313" y="38"/>
                      </a:lnTo>
                      <a:lnTo>
                        <a:pt x="1338" y="45"/>
                      </a:lnTo>
                      <a:lnTo>
                        <a:pt x="1362" y="52"/>
                      </a:lnTo>
                      <a:lnTo>
                        <a:pt x="1386" y="61"/>
                      </a:lnTo>
                      <a:lnTo>
                        <a:pt x="1406" y="68"/>
                      </a:lnTo>
                      <a:lnTo>
                        <a:pt x="1422" y="75"/>
                      </a:lnTo>
                      <a:lnTo>
                        <a:pt x="1433" y="83"/>
                      </a:lnTo>
                      <a:lnTo>
                        <a:pt x="1437" y="92"/>
                      </a:lnTo>
                      <a:lnTo>
                        <a:pt x="1442" y="119"/>
                      </a:lnTo>
                      <a:lnTo>
                        <a:pt x="1446" y="154"/>
                      </a:lnTo>
                      <a:lnTo>
                        <a:pt x="1443" y="189"/>
                      </a:lnTo>
                      <a:lnTo>
                        <a:pt x="1427" y="216"/>
                      </a:lnTo>
                      <a:lnTo>
                        <a:pt x="1416" y="226"/>
                      </a:lnTo>
                      <a:lnTo>
                        <a:pt x="1408" y="237"/>
                      </a:lnTo>
                      <a:lnTo>
                        <a:pt x="1401" y="250"/>
                      </a:lnTo>
                      <a:lnTo>
                        <a:pt x="1395" y="263"/>
                      </a:lnTo>
                      <a:lnTo>
                        <a:pt x="1392" y="277"/>
                      </a:lnTo>
                      <a:lnTo>
                        <a:pt x="1392" y="288"/>
                      </a:lnTo>
                      <a:lnTo>
                        <a:pt x="1393" y="298"/>
                      </a:lnTo>
                      <a:lnTo>
                        <a:pt x="1396" y="307"/>
                      </a:lnTo>
                      <a:lnTo>
                        <a:pt x="1403" y="315"/>
                      </a:lnTo>
                      <a:lnTo>
                        <a:pt x="1415" y="328"/>
                      </a:lnTo>
                      <a:lnTo>
                        <a:pt x="1429" y="345"/>
                      </a:lnTo>
                      <a:lnTo>
                        <a:pt x="1446" y="363"/>
                      </a:lnTo>
                      <a:lnTo>
                        <a:pt x="1464" y="383"/>
                      </a:lnTo>
                      <a:lnTo>
                        <a:pt x="1483" y="401"/>
                      </a:lnTo>
                      <a:lnTo>
                        <a:pt x="1501" y="420"/>
                      </a:lnTo>
                      <a:lnTo>
                        <a:pt x="1516" y="434"/>
                      </a:lnTo>
                      <a:lnTo>
                        <a:pt x="1535" y="450"/>
                      </a:lnTo>
                      <a:lnTo>
                        <a:pt x="1560" y="471"/>
                      </a:lnTo>
                      <a:lnTo>
                        <a:pt x="1589" y="496"/>
                      </a:lnTo>
                      <a:lnTo>
                        <a:pt x="1618" y="526"/>
                      </a:lnTo>
                      <a:lnTo>
                        <a:pt x="1647" y="560"/>
                      </a:lnTo>
                      <a:lnTo>
                        <a:pt x="1673" y="597"/>
                      </a:lnTo>
                      <a:lnTo>
                        <a:pt x="1693" y="636"/>
                      </a:lnTo>
                      <a:lnTo>
                        <a:pt x="1707" y="677"/>
                      </a:lnTo>
                      <a:lnTo>
                        <a:pt x="1705" y="665"/>
                      </a:lnTo>
                      <a:lnTo>
                        <a:pt x="1709" y="683"/>
                      </a:lnTo>
                      <a:lnTo>
                        <a:pt x="1716" y="724"/>
                      </a:lnTo>
                      <a:lnTo>
                        <a:pt x="1723" y="783"/>
                      </a:lnTo>
                      <a:lnTo>
                        <a:pt x="1727" y="854"/>
                      </a:lnTo>
                      <a:lnTo>
                        <a:pt x="1724" y="928"/>
                      </a:lnTo>
                      <a:lnTo>
                        <a:pt x="1712" y="1000"/>
                      </a:lnTo>
                      <a:lnTo>
                        <a:pt x="1686" y="1062"/>
                      </a:lnTo>
                      <a:lnTo>
                        <a:pt x="1662" y="1100"/>
                      </a:lnTo>
                      <a:lnTo>
                        <a:pt x="1641" y="1134"/>
                      </a:lnTo>
                      <a:lnTo>
                        <a:pt x="1621" y="1162"/>
                      </a:lnTo>
                      <a:lnTo>
                        <a:pt x="1601" y="1189"/>
                      </a:lnTo>
                      <a:lnTo>
                        <a:pt x="1580" y="1213"/>
                      </a:lnTo>
                      <a:lnTo>
                        <a:pt x="1556" y="1236"/>
                      </a:lnTo>
                      <a:lnTo>
                        <a:pt x="1529" y="1258"/>
                      </a:lnTo>
                      <a:lnTo>
                        <a:pt x="1498" y="1282"/>
                      </a:lnTo>
                      <a:lnTo>
                        <a:pt x="1467" y="1305"/>
                      </a:lnTo>
                      <a:lnTo>
                        <a:pt x="1434" y="1328"/>
                      </a:lnTo>
                      <a:lnTo>
                        <a:pt x="1403" y="1348"/>
                      </a:lnTo>
                      <a:lnTo>
                        <a:pt x="1375" y="1366"/>
                      </a:lnTo>
                      <a:lnTo>
                        <a:pt x="1351" y="1381"/>
                      </a:lnTo>
                      <a:lnTo>
                        <a:pt x="1333" y="1394"/>
                      </a:lnTo>
                      <a:lnTo>
                        <a:pt x="1320" y="1401"/>
                      </a:lnTo>
                      <a:lnTo>
                        <a:pt x="1316" y="1404"/>
                      </a:lnTo>
                      <a:lnTo>
                        <a:pt x="1316" y="1456"/>
                      </a:lnTo>
                      <a:lnTo>
                        <a:pt x="1313" y="1456"/>
                      </a:lnTo>
                      <a:lnTo>
                        <a:pt x="1303" y="1459"/>
                      </a:lnTo>
                      <a:lnTo>
                        <a:pt x="1287" y="1462"/>
                      </a:lnTo>
                      <a:lnTo>
                        <a:pt x="1268" y="1465"/>
                      </a:lnTo>
                      <a:lnTo>
                        <a:pt x="1244" y="1469"/>
                      </a:lnTo>
                      <a:lnTo>
                        <a:pt x="1215" y="1473"/>
                      </a:lnTo>
                      <a:lnTo>
                        <a:pt x="1184" y="1479"/>
                      </a:lnTo>
                      <a:lnTo>
                        <a:pt x="1152" y="1485"/>
                      </a:lnTo>
                      <a:lnTo>
                        <a:pt x="1116" y="1490"/>
                      </a:lnTo>
                      <a:lnTo>
                        <a:pt x="1081" y="1495"/>
                      </a:lnTo>
                      <a:lnTo>
                        <a:pt x="1044" y="1500"/>
                      </a:lnTo>
                      <a:lnTo>
                        <a:pt x="1009" y="1505"/>
                      </a:lnTo>
                      <a:lnTo>
                        <a:pt x="975" y="1509"/>
                      </a:lnTo>
                      <a:lnTo>
                        <a:pt x="943" y="1512"/>
                      </a:lnTo>
                      <a:lnTo>
                        <a:pt x="911" y="1514"/>
                      </a:lnTo>
                      <a:lnTo>
                        <a:pt x="885" y="1516"/>
                      </a:lnTo>
                      <a:lnTo>
                        <a:pt x="858" y="1516"/>
                      </a:lnTo>
                      <a:lnTo>
                        <a:pt x="827" y="1514"/>
                      </a:lnTo>
                      <a:lnTo>
                        <a:pt x="794" y="1510"/>
                      </a:lnTo>
                      <a:lnTo>
                        <a:pt x="759" y="1506"/>
                      </a:lnTo>
                      <a:lnTo>
                        <a:pt x="721" y="1500"/>
                      </a:lnTo>
                      <a:lnTo>
                        <a:pt x="684" y="1493"/>
                      </a:lnTo>
                      <a:lnTo>
                        <a:pt x="646" y="1486"/>
                      </a:lnTo>
                      <a:lnTo>
                        <a:pt x="609" y="1479"/>
                      </a:lnTo>
                      <a:lnTo>
                        <a:pt x="574" y="1472"/>
                      </a:lnTo>
                      <a:lnTo>
                        <a:pt x="541" y="1465"/>
                      </a:lnTo>
                      <a:lnTo>
                        <a:pt x="511" y="1458"/>
                      </a:lnTo>
                      <a:lnTo>
                        <a:pt x="486" y="1452"/>
                      </a:lnTo>
                      <a:lnTo>
                        <a:pt x="463" y="1447"/>
                      </a:lnTo>
                      <a:lnTo>
                        <a:pt x="448" y="1442"/>
                      </a:lnTo>
                      <a:lnTo>
                        <a:pt x="438" y="1441"/>
                      </a:lnTo>
                      <a:lnTo>
                        <a:pt x="434" y="1439"/>
                      </a:lnTo>
                      <a:lnTo>
                        <a:pt x="452" y="1370"/>
                      </a:lnTo>
                      <a:lnTo>
                        <a:pt x="445" y="1367"/>
                      </a:lnTo>
                      <a:lnTo>
                        <a:pt x="425" y="1360"/>
                      </a:lnTo>
                      <a:lnTo>
                        <a:pt x="395" y="1348"/>
                      </a:lnTo>
                      <a:lnTo>
                        <a:pt x="362" y="1333"/>
                      </a:lnTo>
                      <a:lnTo>
                        <a:pt x="325" y="1318"/>
                      </a:lnTo>
                      <a:lnTo>
                        <a:pt x="291" y="1301"/>
                      </a:lnTo>
                      <a:lnTo>
                        <a:pt x="260" y="1284"/>
                      </a:lnTo>
                      <a:lnTo>
                        <a:pt x="239" y="1268"/>
                      </a:lnTo>
                      <a:lnTo>
                        <a:pt x="219" y="1251"/>
                      </a:lnTo>
                      <a:lnTo>
                        <a:pt x="192" y="1227"/>
                      </a:lnTo>
                      <a:lnTo>
                        <a:pt x="162" y="1200"/>
                      </a:lnTo>
                      <a:lnTo>
                        <a:pt x="131" y="1169"/>
                      </a:lnTo>
                      <a:lnTo>
                        <a:pt x="100" y="1137"/>
                      </a:lnTo>
                      <a:lnTo>
                        <a:pt x="73" y="1103"/>
                      </a:lnTo>
                      <a:lnTo>
                        <a:pt x="50" y="1070"/>
                      </a:lnTo>
                      <a:lnTo>
                        <a:pt x="38" y="1039"/>
                      </a:lnTo>
                      <a:lnTo>
                        <a:pt x="29" y="1008"/>
                      </a:lnTo>
                      <a:lnTo>
                        <a:pt x="21" y="976"/>
                      </a:lnTo>
                      <a:lnTo>
                        <a:pt x="14" y="940"/>
                      </a:lnTo>
                      <a:lnTo>
                        <a:pt x="7" y="905"/>
                      </a:lnTo>
                      <a:lnTo>
                        <a:pt x="2" y="870"/>
                      </a:lnTo>
                      <a:lnTo>
                        <a:pt x="0" y="836"/>
                      </a:lnTo>
                      <a:lnTo>
                        <a:pt x="1" y="802"/>
                      </a:lnTo>
                      <a:lnTo>
                        <a:pt x="5" y="772"/>
                      </a:lnTo>
                      <a:lnTo>
                        <a:pt x="12" y="744"/>
                      </a:lnTo>
                      <a:lnTo>
                        <a:pt x="21" y="717"/>
                      </a:lnTo>
                      <a:lnTo>
                        <a:pt x="31" y="690"/>
                      </a:lnTo>
                      <a:lnTo>
                        <a:pt x="42" y="663"/>
                      </a:lnTo>
                      <a:lnTo>
                        <a:pt x="55" y="638"/>
                      </a:lnTo>
                      <a:lnTo>
                        <a:pt x="67" y="612"/>
                      </a:lnTo>
                      <a:lnTo>
                        <a:pt x="83" y="587"/>
                      </a:lnTo>
                      <a:lnTo>
                        <a:pt x="100" y="561"/>
                      </a:lnTo>
                      <a:lnTo>
                        <a:pt x="110" y="549"/>
                      </a:lnTo>
                      <a:lnTo>
                        <a:pt x="124" y="533"/>
                      </a:lnTo>
                      <a:lnTo>
                        <a:pt x="140" y="517"/>
                      </a:lnTo>
                      <a:lnTo>
                        <a:pt x="158" y="502"/>
                      </a:lnTo>
                      <a:lnTo>
                        <a:pt x="176" y="485"/>
                      </a:lnTo>
                      <a:lnTo>
                        <a:pt x="198" y="468"/>
                      </a:lnTo>
                      <a:lnTo>
                        <a:pt x="219" y="451"/>
                      </a:lnTo>
                      <a:lnTo>
                        <a:pt x="240" y="434"/>
                      </a:lnTo>
                      <a:lnTo>
                        <a:pt x="260" y="417"/>
                      </a:lnTo>
                      <a:lnTo>
                        <a:pt x="280" y="401"/>
                      </a:lnTo>
                      <a:lnTo>
                        <a:pt x="299" y="386"/>
                      </a:lnTo>
                      <a:lnTo>
                        <a:pt x="316" y="372"/>
                      </a:lnTo>
                      <a:lnTo>
                        <a:pt x="330" y="359"/>
                      </a:lnTo>
                      <a:lnTo>
                        <a:pt x="343" y="346"/>
                      </a:lnTo>
                      <a:lnTo>
                        <a:pt x="352" y="336"/>
                      </a:lnTo>
                      <a:lnTo>
                        <a:pt x="357" y="328"/>
                      </a:lnTo>
                      <a:lnTo>
                        <a:pt x="364" y="295"/>
                      </a:lnTo>
                      <a:lnTo>
                        <a:pt x="362" y="263"/>
                      </a:lnTo>
                      <a:lnTo>
                        <a:pt x="352" y="232"/>
                      </a:lnTo>
                      <a:lnTo>
                        <a:pt x="337" y="208"/>
                      </a:lnTo>
                      <a:lnTo>
                        <a:pt x="329" y="198"/>
                      </a:lnTo>
                      <a:lnTo>
                        <a:pt x="322" y="191"/>
                      </a:lnTo>
                      <a:lnTo>
                        <a:pt x="316" y="182"/>
                      </a:lnTo>
                      <a:lnTo>
                        <a:pt x="311" y="175"/>
                      </a:lnTo>
                      <a:lnTo>
                        <a:pt x="308" y="165"/>
                      </a:lnTo>
                      <a:lnTo>
                        <a:pt x="306" y="155"/>
                      </a:lnTo>
                      <a:lnTo>
                        <a:pt x="308" y="141"/>
                      </a:lnTo>
                      <a:lnTo>
                        <a:pt x="313" y="126"/>
                      </a:lnTo>
                      <a:lnTo>
                        <a:pt x="374" y="134"/>
                      </a:lnTo>
                      <a:close/>
                    </a:path>
                  </a:pathLst>
                </a:custGeom>
                <a:solidFill>
                  <a:srgbClr val="B2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79" name="Group 2880"/>
              <p:cNvGrpSpPr>
                <a:grpSpLocks/>
              </p:cNvGrpSpPr>
              <p:nvPr/>
            </p:nvGrpSpPr>
            <p:grpSpPr bwMode="auto">
              <a:xfrm>
                <a:off x="588" y="199"/>
                <a:ext cx="2917" cy="3905"/>
                <a:chOff x="425" y="228"/>
                <a:chExt cx="2917" cy="3905"/>
              </a:xfrm>
            </p:grpSpPr>
            <p:pic>
              <p:nvPicPr>
                <p:cNvPr id="7421" name="Picture 30" descr="NA01169_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25" y="228"/>
                  <a:ext cx="2917" cy="3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422" name="Group 25"/>
                <p:cNvGrpSpPr>
                  <a:grpSpLocks/>
                </p:cNvGrpSpPr>
                <p:nvPr/>
              </p:nvGrpSpPr>
              <p:grpSpPr bwMode="auto">
                <a:xfrm>
                  <a:off x="1733" y="3604"/>
                  <a:ext cx="757" cy="529"/>
                  <a:chOff x="1907" y="7190"/>
                  <a:chExt cx="2950" cy="866"/>
                </a:xfrm>
              </p:grpSpPr>
              <p:sp>
                <p:nvSpPr>
                  <p:cNvPr id="7423" name="Freeform 26"/>
                  <p:cNvSpPr>
                    <a:spLocks/>
                  </p:cNvSpPr>
                  <p:nvPr/>
                </p:nvSpPr>
                <p:spPr bwMode="auto">
                  <a:xfrm>
                    <a:off x="1907" y="7190"/>
                    <a:ext cx="2950" cy="866"/>
                  </a:xfrm>
                  <a:custGeom>
                    <a:avLst/>
                    <a:gdLst>
                      <a:gd name="T0" fmla="*/ 123 w 2950"/>
                      <a:gd name="T1" fmla="*/ 0 h 866"/>
                      <a:gd name="T2" fmla="*/ 2858 w 2950"/>
                      <a:gd name="T3" fmla="*/ 0 h 866"/>
                      <a:gd name="T4" fmla="*/ 2858 w 2950"/>
                      <a:gd name="T5" fmla="*/ 54 h 866"/>
                      <a:gd name="T6" fmla="*/ 2950 w 2950"/>
                      <a:gd name="T7" fmla="*/ 54 h 866"/>
                      <a:gd name="T8" fmla="*/ 2950 w 2950"/>
                      <a:gd name="T9" fmla="*/ 192 h 866"/>
                      <a:gd name="T10" fmla="*/ 2858 w 2950"/>
                      <a:gd name="T11" fmla="*/ 188 h 866"/>
                      <a:gd name="T12" fmla="*/ 2832 w 2950"/>
                      <a:gd name="T13" fmla="*/ 280 h 866"/>
                      <a:gd name="T14" fmla="*/ 2770 w 2950"/>
                      <a:gd name="T15" fmla="*/ 498 h 866"/>
                      <a:gd name="T16" fmla="*/ 2744 w 2950"/>
                      <a:gd name="T17" fmla="*/ 613 h 866"/>
                      <a:gd name="T18" fmla="*/ 2675 w 2950"/>
                      <a:gd name="T19" fmla="*/ 866 h 866"/>
                      <a:gd name="T20" fmla="*/ 246 w 2950"/>
                      <a:gd name="T21" fmla="*/ 866 h 866"/>
                      <a:gd name="T22" fmla="*/ 196 w 2950"/>
                      <a:gd name="T23" fmla="*/ 594 h 866"/>
                      <a:gd name="T24" fmla="*/ 181 w 2950"/>
                      <a:gd name="T25" fmla="*/ 494 h 866"/>
                      <a:gd name="T26" fmla="*/ 142 w 2950"/>
                      <a:gd name="T27" fmla="*/ 280 h 866"/>
                      <a:gd name="T28" fmla="*/ 123 w 2950"/>
                      <a:gd name="T29" fmla="*/ 188 h 866"/>
                      <a:gd name="T30" fmla="*/ 0 w 2950"/>
                      <a:gd name="T31" fmla="*/ 188 h 866"/>
                      <a:gd name="T32" fmla="*/ 0 w 2950"/>
                      <a:gd name="T33" fmla="*/ 54 h 866"/>
                      <a:gd name="T34" fmla="*/ 123 w 2950"/>
                      <a:gd name="T35" fmla="*/ 54 h 866"/>
                      <a:gd name="T36" fmla="*/ 123 w 2950"/>
                      <a:gd name="T37" fmla="*/ 0 h 86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50"/>
                      <a:gd name="T58" fmla="*/ 0 h 866"/>
                      <a:gd name="T59" fmla="*/ 2950 w 2950"/>
                      <a:gd name="T60" fmla="*/ 866 h 86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50" h="866">
                        <a:moveTo>
                          <a:pt x="123" y="0"/>
                        </a:moveTo>
                        <a:lnTo>
                          <a:pt x="2858" y="0"/>
                        </a:lnTo>
                        <a:lnTo>
                          <a:pt x="2858" y="54"/>
                        </a:lnTo>
                        <a:lnTo>
                          <a:pt x="2950" y="54"/>
                        </a:lnTo>
                        <a:lnTo>
                          <a:pt x="2950" y="192"/>
                        </a:lnTo>
                        <a:lnTo>
                          <a:pt x="2858" y="188"/>
                        </a:lnTo>
                        <a:lnTo>
                          <a:pt x="2832" y="280"/>
                        </a:lnTo>
                        <a:lnTo>
                          <a:pt x="2770" y="498"/>
                        </a:lnTo>
                        <a:lnTo>
                          <a:pt x="2744" y="613"/>
                        </a:lnTo>
                        <a:lnTo>
                          <a:pt x="2675" y="866"/>
                        </a:lnTo>
                        <a:lnTo>
                          <a:pt x="246" y="866"/>
                        </a:lnTo>
                        <a:lnTo>
                          <a:pt x="196" y="594"/>
                        </a:lnTo>
                        <a:lnTo>
                          <a:pt x="181" y="494"/>
                        </a:lnTo>
                        <a:lnTo>
                          <a:pt x="142" y="280"/>
                        </a:lnTo>
                        <a:lnTo>
                          <a:pt x="123" y="188"/>
                        </a:lnTo>
                        <a:lnTo>
                          <a:pt x="0" y="188"/>
                        </a:lnTo>
                        <a:lnTo>
                          <a:pt x="0" y="54"/>
                        </a:lnTo>
                        <a:lnTo>
                          <a:pt x="123" y="54"/>
                        </a:ln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C102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4" name="Freeform 27"/>
                  <p:cNvSpPr>
                    <a:spLocks/>
                  </p:cNvSpPr>
                  <p:nvPr/>
                </p:nvSpPr>
                <p:spPr bwMode="auto">
                  <a:xfrm>
                    <a:off x="2030" y="7378"/>
                    <a:ext cx="2735" cy="92"/>
                  </a:xfrm>
                  <a:custGeom>
                    <a:avLst/>
                    <a:gdLst>
                      <a:gd name="T0" fmla="*/ 19 w 2735"/>
                      <a:gd name="T1" fmla="*/ 92 h 92"/>
                      <a:gd name="T2" fmla="*/ 0 w 2735"/>
                      <a:gd name="T3" fmla="*/ 0 h 92"/>
                      <a:gd name="T4" fmla="*/ 2735 w 2735"/>
                      <a:gd name="T5" fmla="*/ 0 h 92"/>
                      <a:gd name="T6" fmla="*/ 2709 w 2735"/>
                      <a:gd name="T7" fmla="*/ 92 h 92"/>
                      <a:gd name="T8" fmla="*/ 19 w 2735"/>
                      <a:gd name="T9" fmla="*/ 92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5"/>
                      <a:gd name="T16" fmla="*/ 0 h 92"/>
                      <a:gd name="T17" fmla="*/ 2735 w 2735"/>
                      <a:gd name="T18" fmla="*/ 92 h 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5" h="92">
                        <a:moveTo>
                          <a:pt x="19" y="92"/>
                        </a:moveTo>
                        <a:lnTo>
                          <a:pt x="0" y="0"/>
                        </a:lnTo>
                        <a:lnTo>
                          <a:pt x="2735" y="0"/>
                        </a:lnTo>
                        <a:lnTo>
                          <a:pt x="2709" y="92"/>
                        </a:lnTo>
                        <a:lnTo>
                          <a:pt x="19" y="92"/>
                        </a:lnTo>
                        <a:close/>
                      </a:path>
                    </a:pathLst>
                  </a:custGeom>
                  <a:solidFill>
                    <a:srgbClr val="E0847A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5" name="Freeform 28"/>
                  <p:cNvSpPr>
                    <a:spLocks/>
                  </p:cNvSpPr>
                  <p:nvPr/>
                </p:nvSpPr>
                <p:spPr bwMode="auto">
                  <a:xfrm>
                    <a:off x="2088" y="7589"/>
                    <a:ext cx="2589" cy="214"/>
                  </a:xfrm>
                  <a:custGeom>
                    <a:avLst/>
                    <a:gdLst>
                      <a:gd name="T0" fmla="*/ 2494 w 2589"/>
                      <a:gd name="T1" fmla="*/ 168 h 214"/>
                      <a:gd name="T2" fmla="*/ 2360 w 2589"/>
                      <a:gd name="T3" fmla="*/ 118 h 214"/>
                      <a:gd name="T4" fmla="*/ 2229 w 2589"/>
                      <a:gd name="T5" fmla="*/ 114 h 214"/>
                      <a:gd name="T6" fmla="*/ 2095 w 2589"/>
                      <a:gd name="T7" fmla="*/ 141 h 214"/>
                      <a:gd name="T8" fmla="*/ 1961 w 2589"/>
                      <a:gd name="T9" fmla="*/ 180 h 214"/>
                      <a:gd name="T10" fmla="*/ 1850 w 2589"/>
                      <a:gd name="T11" fmla="*/ 203 h 214"/>
                      <a:gd name="T12" fmla="*/ 1750 w 2589"/>
                      <a:gd name="T13" fmla="*/ 203 h 214"/>
                      <a:gd name="T14" fmla="*/ 1647 w 2589"/>
                      <a:gd name="T15" fmla="*/ 172 h 214"/>
                      <a:gd name="T16" fmla="*/ 1509 w 2589"/>
                      <a:gd name="T17" fmla="*/ 122 h 214"/>
                      <a:gd name="T18" fmla="*/ 1371 w 2589"/>
                      <a:gd name="T19" fmla="*/ 103 h 214"/>
                      <a:gd name="T20" fmla="*/ 1248 w 2589"/>
                      <a:gd name="T21" fmla="*/ 111 h 214"/>
                      <a:gd name="T22" fmla="*/ 1134 w 2589"/>
                      <a:gd name="T23" fmla="*/ 141 h 214"/>
                      <a:gd name="T24" fmla="*/ 1034 w 2589"/>
                      <a:gd name="T25" fmla="*/ 172 h 214"/>
                      <a:gd name="T26" fmla="*/ 950 w 2589"/>
                      <a:gd name="T27" fmla="*/ 199 h 214"/>
                      <a:gd name="T28" fmla="*/ 862 w 2589"/>
                      <a:gd name="T29" fmla="*/ 206 h 214"/>
                      <a:gd name="T30" fmla="*/ 754 w 2589"/>
                      <a:gd name="T31" fmla="*/ 187 h 214"/>
                      <a:gd name="T32" fmla="*/ 639 w 2589"/>
                      <a:gd name="T33" fmla="*/ 149 h 214"/>
                      <a:gd name="T34" fmla="*/ 559 w 2589"/>
                      <a:gd name="T35" fmla="*/ 126 h 214"/>
                      <a:gd name="T36" fmla="*/ 478 w 2589"/>
                      <a:gd name="T37" fmla="*/ 118 h 214"/>
                      <a:gd name="T38" fmla="*/ 402 w 2589"/>
                      <a:gd name="T39" fmla="*/ 114 h 214"/>
                      <a:gd name="T40" fmla="*/ 325 w 2589"/>
                      <a:gd name="T41" fmla="*/ 126 h 214"/>
                      <a:gd name="T42" fmla="*/ 245 w 2589"/>
                      <a:gd name="T43" fmla="*/ 137 h 214"/>
                      <a:gd name="T44" fmla="*/ 157 w 2589"/>
                      <a:gd name="T45" fmla="*/ 160 h 214"/>
                      <a:gd name="T46" fmla="*/ 65 w 2589"/>
                      <a:gd name="T47" fmla="*/ 183 h 214"/>
                      <a:gd name="T48" fmla="*/ 0 w 2589"/>
                      <a:gd name="T49" fmla="*/ 95 h 214"/>
                      <a:gd name="T50" fmla="*/ 76 w 2589"/>
                      <a:gd name="T51" fmla="*/ 76 h 214"/>
                      <a:gd name="T52" fmla="*/ 153 w 2589"/>
                      <a:gd name="T53" fmla="*/ 53 h 214"/>
                      <a:gd name="T54" fmla="*/ 233 w 2589"/>
                      <a:gd name="T55" fmla="*/ 34 h 214"/>
                      <a:gd name="T56" fmla="*/ 314 w 2589"/>
                      <a:gd name="T57" fmla="*/ 23 h 214"/>
                      <a:gd name="T58" fmla="*/ 394 w 2589"/>
                      <a:gd name="T59" fmla="*/ 15 h 214"/>
                      <a:gd name="T60" fmla="*/ 482 w 2589"/>
                      <a:gd name="T61" fmla="*/ 19 h 214"/>
                      <a:gd name="T62" fmla="*/ 570 w 2589"/>
                      <a:gd name="T63" fmla="*/ 34 h 214"/>
                      <a:gd name="T64" fmla="*/ 666 w 2589"/>
                      <a:gd name="T65" fmla="*/ 65 h 214"/>
                      <a:gd name="T66" fmla="*/ 800 w 2589"/>
                      <a:gd name="T67" fmla="*/ 107 h 214"/>
                      <a:gd name="T68" fmla="*/ 892 w 2589"/>
                      <a:gd name="T69" fmla="*/ 111 h 214"/>
                      <a:gd name="T70" fmla="*/ 969 w 2589"/>
                      <a:gd name="T71" fmla="*/ 91 h 214"/>
                      <a:gd name="T72" fmla="*/ 1065 w 2589"/>
                      <a:gd name="T73" fmla="*/ 57 h 214"/>
                      <a:gd name="T74" fmla="*/ 1176 w 2589"/>
                      <a:gd name="T75" fmla="*/ 23 h 214"/>
                      <a:gd name="T76" fmla="*/ 1294 w 2589"/>
                      <a:gd name="T77" fmla="*/ 3 h 214"/>
                      <a:gd name="T78" fmla="*/ 1421 w 2589"/>
                      <a:gd name="T79" fmla="*/ 3 h 214"/>
                      <a:gd name="T80" fmla="*/ 1566 w 2589"/>
                      <a:gd name="T81" fmla="*/ 46 h 214"/>
                      <a:gd name="T82" fmla="*/ 1693 w 2589"/>
                      <a:gd name="T83" fmla="*/ 95 h 214"/>
                      <a:gd name="T84" fmla="*/ 1785 w 2589"/>
                      <a:gd name="T85" fmla="*/ 111 h 214"/>
                      <a:gd name="T86" fmla="*/ 1881 w 2589"/>
                      <a:gd name="T87" fmla="*/ 95 h 214"/>
                      <a:gd name="T88" fmla="*/ 2015 w 2589"/>
                      <a:gd name="T89" fmla="*/ 57 h 214"/>
                      <a:gd name="T90" fmla="*/ 2149 w 2589"/>
                      <a:gd name="T91" fmla="*/ 26 h 214"/>
                      <a:gd name="T92" fmla="*/ 2291 w 2589"/>
                      <a:gd name="T93" fmla="*/ 11 h 214"/>
                      <a:gd name="T94" fmla="*/ 2436 w 2589"/>
                      <a:gd name="T95" fmla="*/ 34 h 214"/>
                      <a:gd name="T96" fmla="*/ 2589 w 2589"/>
                      <a:gd name="T97" fmla="*/ 99 h 21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589"/>
                      <a:gd name="T148" fmla="*/ 0 h 214"/>
                      <a:gd name="T149" fmla="*/ 2589 w 2589"/>
                      <a:gd name="T150" fmla="*/ 214 h 21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589" h="214">
                        <a:moveTo>
                          <a:pt x="2563" y="214"/>
                        </a:moveTo>
                        <a:lnTo>
                          <a:pt x="2494" y="168"/>
                        </a:lnTo>
                        <a:lnTo>
                          <a:pt x="2425" y="134"/>
                        </a:lnTo>
                        <a:lnTo>
                          <a:pt x="2360" y="118"/>
                        </a:lnTo>
                        <a:lnTo>
                          <a:pt x="2294" y="111"/>
                        </a:lnTo>
                        <a:lnTo>
                          <a:pt x="2229" y="114"/>
                        </a:lnTo>
                        <a:lnTo>
                          <a:pt x="2164" y="126"/>
                        </a:lnTo>
                        <a:lnTo>
                          <a:pt x="2095" y="141"/>
                        </a:lnTo>
                        <a:lnTo>
                          <a:pt x="2030" y="160"/>
                        </a:lnTo>
                        <a:lnTo>
                          <a:pt x="1961" y="180"/>
                        </a:lnTo>
                        <a:lnTo>
                          <a:pt x="1904" y="195"/>
                        </a:lnTo>
                        <a:lnTo>
                          <a:pt x="1850" y="203"/>
                        </a:lnTo>
                        <a:lnTo>
                          <a:pt x="1800" y="206"/>
                        </a:lnTo>
                        <a:lnTo>
                          <a:pt x="1750" y="203"/>
                        </a:lnTo>
                        <a:lnTo>
                          <a:pt x="1701" y="191"/>
                        </a:lnTo>
                        <a:lnTo>
                          <a:pt x="1647" y="172"/>
                        </a:lnTo>
                        <a:lnTo>
                          <a:pt x="1582" y="149"/>
                        </a:lnTo>
                        <a:lnTo>
                          <a:pt x="1509" y="122"/>
                        </a:lnTo>
                        <a:lnTo>
                          <a:pt x="1436" y="107"/>
                        </a:lnTo>
                        <a:lnTo>
                          <a:pt x="1371" y="103"/>
                        </a:lnTo>
                        <a:lnTo>
                          <a:pt x="1310" y="103"/>
                        </a:lnTo>
                        <a:lnTo>
                          <a:pt x="1248" y="111"/>
                        </a:lnTo>
                        <a:lnTo>
                          <a:pt x="1191" y="126"/>
                        </a:lnTo>
                        <a:lnTo>
                          <a:pt x="1134" y="141"/>
                        </a:lnTo>
                        <a:lnTo>
                          <a:pt x="1080" y="157"/>
                        </a:lnTo>
                        <a:lnTo>
                          <a:pt x="1034" y="172"/>
                        </a:lnTo>
                        <a:lnTo>
                          <a:pt x="992" y="187"/>
                        </a:lnTo>
                        <a:lnTo>
                          <a:pt x="950" y="199"/>
                        </a:lnTo>
                        <a:lnTo>
                          <a:pt x="908" y="206"/>
                        </a:lnTo>
                        <a:lnTo>
                          <a:pt x="862" y="206"/>
                        </a:lnTo>
                        <a:lnTo>
                          <a:pt x="812" y="203"/>
                        </a:lnTo>
                        <a:lnTo>
                          <a:pt x="754" y="187"/>
                        </a:lnTo>
                        <a:lnTo>
                          <a:pt x="685" y="164"/>
                        </a:lnTo>
                        <a:lnTo>
                          <a:pt x="639" y="149"/>
                        </a:lnTo>
                        <a:lnTo>
                          <a:pt x="597" y="137"/>
                        </a:lnTo>
                        <a:lnTo>
                          <a:pt x="559" y="126"/>
                        </a:lnTo>
                        <a:lnTo>
                          <a:pt x="517" y="122"/>
                        </a:lnTo>
                        <a:lnTo>
                          <a:pt x="478" y="118"/>
                        </a:lnTo>
                        <a:lnTo>
                          <a:pt x="440" y="114"/>
                        </a:lnTo>
                        <a:lnTo>
                          <a:pt x="402" y="114"/>
                        </a:lnTo>
                        <a:lnTo>
                          <a:pt x="363" y="118"/>
                        </a:lnTo>
                        <a:lnTo>
                          <a:pt x="325" y="126"/>
                        </a:lnTo>
                        <a:lnTo>
                          <a:pt x="283" y="130"/>
                        </a:lnTo>
                        <a:lnTo>
                          <a:pt x="245" y="137"/>
                        </a:lnTo>
                        <a:lnTo>
                          <a:pt x="203" y="149"/>
                        </a:lnTo>
                        <a:lnTo>
                          <a:pt x="157" y="160"/>
                        </a:lnTo>
                        <a:lnTo>
                          <a:pt x="114" y="172"/>
                        </a:lnTo>
                        <a:lnTo>
                          <a:pt x="65" y="183"/>
                        </a:lnTo>
                        <a:lnTo>
                          <a:pt x="15" y="195"/>
                        </a:lnTo>
                        <a:lnTo>
                          <a:pt x="0" y="95"/>
                        </a:lnTo>
                        <a:lnTo>
                          <a:pt x="38" y="84"/>
                        </a:lnTo>
                        <a:lnTo>
                          <a:pt x="76" y="76"/>
                        </a:lnTo>
                        <a:lnTo>
                          <a:pt x="114" y="65"/>
                        </a:lnTo>
                        <a:lnTo>
                          <a:pt x="153" y="53"/>
                        </a:lnTo>
                        <a:lnTo>
                          <a:pt x="195" y="46"/>
                        </a:lnTo>
                        <a:lnTo>
                          <a:pt x="233" y="34"/>
                        </a:lnTo>
                        <a:lnTo>
                          <a:pt x="272" y="30"/>
                        </a:lnTo>
                        <a:lnTo>
                          <a:pt x="314" y="23"/>
                        </a:lnTo>
                        <a:lnTo>
                          <a:pt x="352" y="19"/>
                        </a:lnTo>
                        <a:lnTo>
                          <a:pt x="394" y="15"/>
                        </a:lnTo>
                        <a:lnTo>
                          <a:pt x="436" y="19"/>
                        </a:lnTo>
                        <a:lnTo>
                          <a:pt x="482" y="19"/>
                        </a:lnTo>
                        <a:lnTo>
                          <a:pt x="524" y="26"/>
                        </a:lnTo>
                        <a:lnTo>
                          <a:pt x="570" y="34"/>
                        </a:lnTo>
                        <a:lnTo>
                          <a:pt x="616" y="49"/>
                        </a:lnTo>
                        <a:lnTo>
                          <a:pt x="666" y="65"/>
                        </a:lnTo>
                        <a:lnTo>
                          <a:pt x="743" y="91"/>
                        </a:lnTo>
                        <a:lnTo>
                          <a:pt x="800" y="107"/>
                        </a:lnTo>
                        <a:lnTo>
                          <a:pt x="850" y="114"/>
                        </a:lnTo>
                        <a:lnTo>
                          <a:pt x="892" y="111"/>
                        </a:lnTo>
                        <a:lnTo>
                          <a:pt x="930" y="103"/>
                        </a:lnTo>
                        <a:lnTo>
                          <a:pt x="969" y="91"/>
                        </a:lnTo>
                        <a:lnTo>
                          <a:pt x="1011" y="76"/>
                        </a:lnTo>
                        <a:lnTo>
                          <a:pt x="1065" y="57"/>
                        </a:lnTo>
                        <a:lnTo>
                          <a:pt x="1118" y="42"/>
                        </a:lnTo>
                        <a:lnTo>
                          <a:pt x="1176" y="23"/>
                        </a:lnTo>
                        <a:lnTo>
                          <a:pt x="1233" y="11"/>
                        </a:lnTo>
                        <a:lnTo>
                          <a:pt x="1294" y="3"/>
                        </a:lnTo>
                        <a:lnTo>
                          <a:pt x="1356" y="0"/>
                        </a:lnTo>
                        <a:lnTo>
                          <a:pt x="1421" y="3"/>
                        </a:lnTo>
                        <a:lnTo>
                          <a:pt x="1494" y="19"/>
                        </a:lnTo>
                        <a:lnTo>
                          <a:pt x="1566" y="46"/>
                        </a:lnTo>
                        <a:lnTo>
                          <a:pt x="1635" y="76"/>
                        </a:lnTo>
                        <a:lnTo>
                          <a:pt x="1693" y="95"/>
                        </a:lnTo>
                        <a:lnTo>
                          <a:pt x="1743" y="107"/>
                        </a:lnTo>
                        <a:lnTo>
                          <a:pt x="1785" y="111"/>
                        </a:lnTo>
                        <a:lnTo>
                          <a:pt x="1831" y="107"/>
                        </a:lnTo>
                        <a:lnTo>
                          <a:pt x="1881" y="95"/>
                        </a:lnTo>
                        <a:lnTo>
                          <a:pt x="1942" y="80"/>
                        </a:lnTo>
                        <a:lnTo>
                          <a:pt x="2015" y="57"/>
                        </a:lnTo>
                        <a:lnTo>
                          <a:pt x="2080" y="38"/>
                        </a:lnTo>
                        <a:lnTo>
                          <a:pt x="2149" y="26"/>
                        </a:lnTo>
                        <a:lnTo>
                          <a:pt x="2218" y="15"/>
                        </a:lnTo>
                        <a:lnTo>
                          <a:pt x="2291" y="11"/>
                        </a:lnTo>
                        <a:lnTo>
                          <a:pt x="2363" y="19"/>
                        </a:lnTo>
                        <a:lnTo>
                          <a:pt x="2436" y="34"/>
                        </a:lnTo>
                        <a:lnTo>
                          <a:pt x="2513" y="61"/>
                        </a:lnTo>
                        <a:lnTo>
                          <a:pt x="2589" y="99"/>
                        </a:lnTo>
                        <a:lnTo>
                          <a:pt x="2563" y="214"/>
                        </a:lnTo>
                        <a:close/>
                      </a:path>
                    </a:pathLst>
                  </a:custGeom>
                  <a:solidFill>
                    <a:srgbClr val="E0847A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7190"/>
                    <a:ext cx="2735" cy="54"/>
                  </a:xfrm>
                  <a:prstGeom prst="rect">
                    <a:avLst/>
                  </a:prstGeom>
                  <a:solidFill>
                    <a:srgbClr val="E0847A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80" name="Group 2637"/>
              <p:cNvGrpSpPr>
                <a:grpSpLocks/>
              </p:cNvGrpSpPr>
              <p:nvPr/>
            </p:nvGrpSpPr>
            <p:grpSpPr bwMode="auto">
              <a:xfrm>
                <a:off x="234" y="389"/>
                <a:ext cx="5365" cy="221"/>
                <a:chOff x="216" y="277"/>
                <a:chExt cx="5365" cy="221"/>
              </a:xfrm>
            </p:grpSpPr>
            <p:grpSp>
              <p:nvGrpSpPr>
                <p:cNvPr id="7181" name="Group 2638"/>
                <p:cNvGrpSpPr>
                  <a:grpSpLocks/>
                </p:cNvGrpSpPr>
                <p:nvPr/>
              </p:nvGrpSpPr>
              <p:grpSpPr bwMode="auto">
                <a:xfrm flipH="1">
                  <a:off x="4474" y="277"/>
                  <a:ext cx="1107" cy="201"/>
                  <a:chOff x="6220" y="154"/>
                  <a:chExt cx="1107" cy="201"/>
                </a:xfrm>
              </p:grpSpPr>
              <p:sp>
                <p:nvSpPr>
                  <p:cNvPr id="43599" name="Freeform 2639"/>
                  <p:cNvSpPr>
                    <a:spLocks/>
                  </p:cNvSpPr>
                  <p:nvPr/>
                </p:nvSpPr>
                <p:spPr bwMode="auto">
                  <a:xfrm>
                    <a:off x="6220" y="232"/>
                    <a:ext cx="1107" cy="123"/>
                  </a:xfrm>
                  <a:custGeom>
                    <a:avLst/>
                    <a:gdLst/>
                    <a:ahLst/>
                    <a:cxnLst>
                      <a:cxn ang="0">
                        <a:pos x="35" y="63"/>
                      </a:cxn>
                      <a:cxn ang="0">
                        <a:pos x="101" y="114"/>
                      </a:cxn>
                      <a:cxn ang="0">
                        <a:pos x="185" y="156"/>
                      </a:cxn>
                      <a:cxn ang="0">
                        <a:pos x="326" y="146"/>
                      </a:cxn>
                      <a:cxn ang="0">
                        <a:pos x="388" y="101"/>
                      </a:cxn>
                      <a:cxn ang="0">
                        <a:pos x="447" y="59"/>
                      </a:cxn>
                      <a:cxn ang="0">
                        <a:pos x="548" y="49"/>
                      </a:cxn>
                      <a:cxn ang="0">
                        <a:pos x="626" y="87"/>
                      </a:cxn>
                      <a:cxn ang="0">
                        <a:pos x="692" y="125"/>
                      </a:cxn>
                      <a:cxn ang="0">
                        <a:pos x="786" y="156"/>
                      </a:cxn>
                      <a:cxn ang="0">
                        <a:pos x="907" y="118"/>
                      </a:cxn>
                      <a:cxn ang="0">
                        <a:pos x="991" y="68"/>
                      </a:cxn>
                      <a:cxn ang="0">
                        <a:pos x="1086" y="42"/>
                      </a:cxn>
                      <a:cxn ang="0">
                        <a:pos x="1244" y="89"/>
                      </a:cxn>
                      <a:cxn ang="0">
                        <a:pos x="1289" y="129"/>
                      </a:cxn>
                      <a:cxn ang="0">
                        <a:pos x="1343" y="160"/>
                      </a:cxn>
                      <a:cxn ang="0">
                        <a:pos x="1493" y="148"/>
                      </a:cxn>
                      <a:cxn ang="0">
                        <a:pos x="1556" y="103"/>
                      </a:cxn>
                      <a:cxn ang="0">
                        <a:pos x="1592" y="68"/>
                      </a:cxn>
                      <a:cxn ang="0">
                        <a:pos x="1628" y="34"/>
                      </a:cxn>
                      <a:cxn ang="0">
                        <a:pos x="1687" y="4"/>
                      </a:cxn>
                      <a:cxn ang="0">
                        <a:pos x="1801" y="30"/>
                      </a:cxn>
                      <a:cxn ang="0">
                        <a:pos x="1862" y="80"/>
                      </a:cxn>
                      <a:cxn ang="0">
                        <a:pos x="1902" y="131"/>
                      </a:cxn>
                      <a:cxn ang="0">
                        <a:pos x="1945" y="171"/>
                      </a:cxn>
                      <a:cxn ang="0">
                        <a:pos x="2048" y="179"/>
                      </a:cxn>
                      <a:cxn ang="0">
                        <a:pos x="2135" y="137"/>
                      </a:cxn>
                      <a:cxn ang="0">
                        <a:pos x="2191" y="97"/>
                      </a:cxn>
                      <a:cxn ang="0">
                        <a:pos x="2192" y="186"/>
                      </a:cxn>
                      <a:cxn ang="0">
                        <a:pos x="2137" y="217"/>
                      </a:cxn>
                      <a:cxn ang="0">
                        <a:pos x="2010" y="245"/>
                      </a:cxn>
                      <a:cxn ang="0">
                        <a:pos x="1888" y="203"/>
                      </a:cxn>
                      <a:cxn ang="0">
                        <a:pos x="1839" y="150"/>
                      </a:cxn>
                      <a:cxn ang="0">
                        <a:pos x="1797" y="99"/>
                      </a:cxn>
                      <a:cxn ang="0">
                        <a:pos x="1744" y="68"/>
                      </a:cxn>
                      <a:cxn ang="0">
                        <a:pos x="1651" y="99"/>
                      </a:cxn>
                      <a:cxn ang="0">
                        <a:pos x="1586" y="148"/>
                      </a:cxn>
                      <a:cxn ang="0">
                        <a:pos x="1514" y="192"/>
                      </a:cxn>
                      <a:cxn ang="0">
                        <a:pos x="1345" y="209"/>
                      </a:cxn>
                      <a:cxn ang="0">
                        <a:pos x="1238" y="160"/>
                      </a:cxn>
                      <a:cxn ang="0">
                        <a:pos x="1179" y="120"/>
                      </a:cxn>
                      <a:cxn ang="0">
                        <a:pos x="1097" y="86"/>
                      </a:cxn>
                      <a:cxn ang="0">
                        <a:pos x="978" y="116"/>
                      </a:cxn>
                      <a:cxn ang="0">
                        <a:pos x="922" y="148"/>
                      </a:cxn>
                      <a:cxn ang="0">
                        <a:pos x="848" y="182"/>
                      </a:cxn>
                      <a:cxn ang="0">
                        <a:pos x="685" y="163"/>
                      </a:cxn>
                      <a:cxn ang="0">
                        <a:pos x="615" y="127"/>
                      </a:cxn>
                      <a:cxn ang="0">
                        <a:pos x="535" y="91"/>
                      </a:cxn>
                      <a:cxn ang="0">
                        <a:pos x="449" y="112"/>
                      </a:cxn>
                      <a:cxn ang="0">
                        <a:pos x="396" y="154"/>
                      </a:cxn>
                      <a:cxn ang="0">
                        <a:pos x="329" y="190"/>
                      </a:cxn>
                      <a:cxn ang="0">
                        <a:pos x="173" y="192"/>
                      </a:cxn>
                      <a:cxn ang="0">
                        <a:pos x="90" y="150"/>
                      </a:cxn>
                      <a:cxn ang="0">
                        <a:pos x="31" y="10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215" h="245">
                        <a:moveTo>
                          <a:pt x="0" y="30"/>
                        </a:moveTo>
                        <a:lnTo>
                          <a:pt x="6" y="36"/>
                        </a:lnTo>
                        <a:lnTo>
                          <a:pt x="23" y="53"/>
                        </a:lnTo>
                        <a:lnTo>
                          <a:pt x="35" y="63"/>
                        </a:lnTo>
                        <a:lnTo>
                          <a:pt x="50" y="76"/>
                        </a:lnTo>
                        <a:lnTo>
                          <a:pt x="65" y="87"/>
                        </a:lnTo>
                        <a:lnTo>
                          <a:pt x="82" y="101"/>
                        </a:lnTo>
                        <a:lnTo>
                          <a:pt x="101" y="114"/>
                        </a:lnTo>
                        <a:lnTo>
                          <a:pt x="122" y="125"/>
                        </a:lnTo>
                        <a:lnTo>
                          <a:pt x="141" y="137"/>
                        </a:lnTo>
                        <a:lnTo>
                          <a:pt x="164" y="148"/>
                        </a:lnTo>
                        <a:lnTo>
                          <a:pt x="185" y="156"/>
                        </a:lnTo>
                        <a:lnTo>
                          <a:pt x="208" y="163"/>
                        </a:lnTo>
                        <a:lnTo>
                          <a:pt x="251" y="167"/>
                        </a:lnTo>
                        <a:lnTo>
                          <a:pt x="291" y="162"/>
                        </a:lnTo>
                        <a:lnTo>
                          <a:pt x="326" y="146"/>
                        </a:lnTo>
                        <a:lnTo>
                          <a:pt x="343" y="135"/>
                        </a:lnTo>
                        <a:lnTo>
                          <a:pt x="358" y="124"/>
                        </a:lnTo>
                        <a:lnTo>
                          <a:pt x="373" y="112"/>
                        </a:lnTo>
                        <a:lnTo>
                          <a:pt x="388" y="101"/>
                        </a:lnTo>
                        <a:lnTo>
                          <a:pt x="403" y="89"/>
                        </a:lnTo>
                        <a:lnTo>
                          <a:pt x="419" y="78"/>
                        </a:lnTo>
                        <a:lnTo>
                          <a:pt x="432" y="67"/>
                        </a:lnTo>
                        <a:lnTo>
                          <a:pt x="447" y="59"/>
                        </a:lnTo>
                        <a:lnTo>
                          <a:pt x="462" y="51"/>
                        </a:lnTo>
                        <a:lnTo>
                          <a:pt x="480" y="46"/>
                        </a:lnTo>
                        <a:lnTo>
                          <a:pt x="514" y="42"/>
                        </a:lnTo>
                        <a:lnTo>
                          <a:pt x="548" y="49"/>
                        </a:lnTo>
                        <a:lnTo>
                          <a:pt x="580" y="61"/>
                        </a:lnTo>
                        <a:lnTo>
                          <a:pt x="595" y="70"/>
                        </a:lnTo>
                        <a:lnTo>
                          <a:pt x="611" y="78"/>
                        </a:lnTo>
                        <a:lnTo>
                          <a:pt x="626" y="87"/>
                        </a:lnTo>
                        <a:lnTo>
                          <a:pt x="643" y="97"/>
                        </a:lnTo>
                        <a:lnTo>
                          <a:pt x="658" y="108"/>
                        </a:lnTo>
                        <a:lnTo>
                          <a:pt x="675" y="118"/>
                        </a:lnTo>
                        <a:lnTo>
                          <a:pt x="692" y="125"/>
                        </a:lnTo>
                        <a:lnTo>
                          <a:pt x="710" y="135"/>
                        </a:lnTo>
                        <a:lnTo>
                          <a:pt x="727" y="143"/>
                        </a:lnTo>
                        <a:lnTo>
                          <a:pt x="746" y="148"/>
                        </a:lnTo>
                        <a:lnTo>
                          <a:pt x="786" y="156"/>
                        </a:lnTo>
                        <a:lnTo>
                          <a:pt x="827" y="154"/>
                        </a:lnTo>
                        <a:lnTo>
                          <a:pt x="867" y="139"/>
                        </a:lnTo>
                        <a:lnTo>
                          <a:pt x="888" y="129"/>
                        </a:lnTo>
                        <a:lnTo>
                          <a:pt x="907" y="118"/>
                        </a:lnTo>
                        <a:lnTo>
                          <a:pt x="928" y="105"/>
                        </a:lnTo>
                        <a:lnTo>
                          <a:pt x="947" y="93"/>
                        </a:lnTo>
                        <a:lnTo>
                          <a:pt x="968" y="80"/>
                        </a:lnTo>
                        <a:lnTo>
                          <a:pt x="991" y="68"/>
                        </a:lnTo>
                        <a:lnTo>
                          <a:pt x="1012" y="59"/>
                        </a:lnTo>
                        <a:lnTo>
                          <a:pt x="1037" y="49"/>
                        </a:lnTo>
                        <a:lnTo>
                          <a:pt x="1061" y="44"/>
                        </a:lnTo>
                        <a:lnTo>
                          <a:pt x="1086" y="42"/>
                        </a:lnTo>
                        <a:lnTo>
                          <a:pt x="1143" y="46"/>
                        </a:lnTo>
                        <a:lnTo>
                          <a:pt x="1194" y="61"/>
                        </a:lnTo>
                        <a:lnTo>
                          <a:pt x="1230" y="80"/>
                        </a:lnTo>
                        <a:lnTo>
                          <a:pt x="1244" y="89"/>
                        </a:lnTo>
                        <a:lnTo>
                          <a:pt x="1257" y="99"/>
                        </a:lnTo>
                        <a:lnTo>
                          <a:pt x="1268" y="110"/>
                        </a:lnTo>
                        <a:lnTo>
                          <a:pt x="1278" y="120"/>
                        </a:lnTo>
                        <a:lnTo>
                          <a:pt x="1289" y="129"/>
                        </a:lnTo>
                        <a:lnTo>
                          <a:pt x="1299" y="139"/>
                        </a:lnTo>
                        <a:lnTo>
                          <a:pt x="1312" y="146"/>
                        </a:lnTo>
                        <a:lnTo>
                          <a:pt x="1326" y="154"/>
                        </a:lnTo>
                        <a:lnTo>
                          <a:pt x="1343" y="160"/>
                        </a:lnTo>
                        <a:lnTo>
                          <a:pt x="1362" y="163"/>
                        </a:lnTo>
                        <a:lnTo>
                          <a:pt x="1413" y="167"/>
                        </a:lnTo>
                        <a:lnTo>
                          <a:pt x="1468" y="158"/>
                        </a:lnTo>
                        <a:lnTo>
                          <a:pt x="1493" y="148"/>
                        </a:lnTo>
                        <a:lnTo>
                          <a:pt x="1514" y="135"/>
                        </a:lnTo>
                        <a:lnTo>
                          <a:pt x="1535" y="120"/>
                        </a:lnTo>
                        <a:lnTo>
                          <a:pt x="1546" y="112"/>
                        </a:lnTo>
                        <a:lnTo>
                          <a:pt x="1556" y="103"/>
                        </a:lnTo>
                        <a:lnTo>
                          <a:pt x="1565" y="95"/>
                        </a:lnTo>
                        <a:lnTo>
                          <a:pt x="1575" y="86"/>
                        </a:lnTo>
                        <a:lnTo>
                          <a:pt x="1584" y="76"/>
                        </a:lnTo>
                        <a:lnTo>
                          <a:pt x="1592" y="68"/>
                        </a:lnTo>
                        <a:lnTo>
                          <a:pt x="1601" y="59"/>
                        </a:lnTo>
                        <a:lnTo>
                          <a:pt x="1611" y="51"/>
                        </a:lnTo>
                        <a:lnTo>
                          <a:pt x="1620" y="42"/>
                        </a:lnTo>
                        <a:lnTo>
                          <a:pt x="1628" y="34"/>
                        </a:lnTo>
                        <a:lnTo>
                          <a:pt x="1637" y="29"/>
                        </a:lnTo>
                        <a:lnTo>
                          <a:pt x="1647" y="21"/>
                        </a:lnTo>
                        <a:lnTo>
                          <a:pt x="1666" y="9"/>
                        </a:lnTo>
                        <a:lnTo>
                          <a:pt x="1687" y="4"/>
                        </a:lnTo>
                        <a:lnTo>
                          <a:pt x="1708" y="0"/>
                        </a:lnTo>
                        <a:lnTo>
                          <a:pt x="1755" y="8"/>
                        </a:lnTo>
                        <a:lnTo>
                          <a:pt x="1780" y="19"/>
                        </a:lnTo>
                        <a:lnTo>
                          <a:pt x="1801" y="30"/>
                        </a:lnTo>
                        <a:lnTo>
                          <a:pt x="1818" y="42"/>
                        </a:lnTo>
                        <a:lnTo>
                          <a:pt x="1835" y="55"/>
                        </a:lnTo>
                        <a:lnTo>
                          <a:pt x="1848" y="68"/>
                        </a:lnTo>
                        <a:lnTo>
                          <a:pt x="1862" y="80"/>
                        </a:lnTo>
                        <a:lnTo>
                          <a:pt x="1871" y="93"/>
                        </a:lnTo>
                        <a:lnTo>
                          <a:pt x="1883" y="106"/>
                        </a:lnTo>
                        <a:lnTo>
                          <a:pt x="1892" y="120"/>
                        </a:lnTo>
                        <a:lnTo>
                          <a:pt x="1902" y="131"/>
                        </a:lnTo>
                        <a:lnTo>
                          <a:pt x="1911" y="143"/>
                        </a:lnTo>
                        <a:lnTo>
                          <a:pt x="1922" y="154"/>
                        </a:lnTo>
                        <a:lnTo>
                          <a:pt x="1934" y="163"/>
                        </a:lnTo>
                        <a:lnTo>
                          <a:pt x="1945" y="171"/>
                        </a:lnTo>
                        <a:lnTo>
                          <a:pt x="1959" y="177"/>
                        </a:lnTo>
                        <a:lnTo>
                          <a:pt x="1976" y="182"/>
                        </a:lnTo>
                        <a:lnTo>
                          <a:pt x="2012" y="186"/>
                        </a:lnTo>
                        <a:lnTo>
                          <a:pt x="2048" y="179"/>
                        </a:lnTo>
                        <a:lnTo>
                          <a:pt x="2086" y="163"/>
                        </a:lnTo>
                        <a:lnTo>
                          <a:pt x="2103" y="156"/>
                        </a:lnTo>
                        <a:lnTo>
                          <a:pt x="2120" y="146"/>
                        </a:lnTo>
                        <a:lnTo>
                          <a:pt x="2135" y="137"/>
                        </a:lnTo>
                        <a:lnTo>
                          <a:pt x="2151" y="127"/>
                        </a:lnTo>
                        <a:lnTo>
                          <a:pt x="2164" y="118"/>
                        </a:lnTo>
                        <a:lnTo>
                          <a:pt x="2173" y="108"/>
                        </a:lnTo>
                        <a:lnTo>
                          <a:pt x="2191" y="97"/>
                        </a:lnTo>
                        <a:lnTo>
                          <a:pt x="2196" y="91"/>
                        </a:lnTo>
                        <a:lnTo>
                          <a:pt x="2215" y="171"/>
                        </a:lnTo>
                        <a:lnTo>
                          <a:pt x="2210" y="175"/>
                        </a:lnTo>
                        <a:lnTo>
                          <a:pt x="2192" y="186"/>
                        </a:lnTo>
                        <a:lnTo>
                          <a:pt x="2181" y="194"/>
                        </a:lnTo>
                        <a:lnTo>
                          <a:pt x="2168" y="201"/>
                        </a:lnTo>
                        <a:lnTo>
                          <a:pt x="2152" y="209"/>
                        </a:lnTo>
                        <a:lnTo>
                          <a:pt x="2137" y="217"/>
                        </a:lnTo>
                        <a:lnTo>
                          <a:pt x="2118" y="224"/>
                        </a:lnTo>
                        <a:lnTo>
                          <a:pt x="2099" y="232"/>
                        </a:lnTo>
                        <a:lnTo>
                          <a:pt x="2056" y="241"/>
                        </a:lnTo>
                        <a:lnTo>
                          <a:pt x="2010" y="245"/>
                        </a:lnTo>
                        <a:lnTo>
                          <a:pt x="1964" y="239"/>
                        </a:lnTo>
                        <a:lnTo>
                          <a:pt x="1922" y="224"/>
                        </a:lnTo>
                        <a:lnTo>
                          <a:pt x="1905" y="215"/>
                        </a:lnTo>
                        <a:lnTo>
                          <a:pt x="1888" y="203"/>
                        </a:lnTo>
                        <a:lnTo>
                          <a:pt x="1875" y="190"/>
                        </a:lnTo>
                        <a:lnTo>
                          <a:pt x="1862" y="177"/>
                        </a:lnTo>
                        <a:lnTo>
                          <a:pt x="1850" y="163"/>
                        </a:lnTo>
                        <a:lnTo>
                          <a:pt x="1839" y="150"/>
                        </a:lnTo>
                        <a:lnTo>
                          <a:pt x="1829" y="137"/>
                        </a:lnTo>
                        <a:lnTo>
                          <a:pt x="1818" y="124"/>
                        </a:lnTo>
                        <a:lnTo>
                          <a:pt x="1808" y="110"/>
                        </a:lnTo>
                        <a:lnTo>
                          <a:pt x="1797" y="99"/>
                        </a:lnTo>
                        <a:lnTo>
                          <a:pt x="1786" y="89"/>
                        </a:lnTo>
                        <a:lnTo>
                          <a:pt x="1772" y="80"/>
                        </a:lnTo>
                        <a:lnTo>
                          <a:pt x="1759" y="74"/>
                        </a:lnTo>
                        <a:lnTo>
                          <a:pt x="1744" y="68"/>
                        </a:lnTo>
                        <a:lnTo>
                          <a:pt x="1711" y="68"/>
                        </a:lnTo>
                        <a:lnTo>
                          <a:pt x="1681" y="80"/>
                        </a:lnTo>
                        <a:lnTo>
                          <a:pt x="1666" y="87"/>
                        </a:lnTo>
                        <a:lnTo>
                          <a:pt x="1651" y="99"/>
                        </a:lnTo>
                        <a:lnTo>
                          <a:pt x="1635" y="110"/>
                        </a:lnTo>
                        <a:lnTo>
                          <a:pt x="1618" y="122"/>
                        </a:lnTo>
                        <a:lnTo>
                          <a:pt x="1603" y="135"/>
                        </a:lnTo>
                        <a:lnTo>
                          <a:pt x="1586" y="148"/>
                        </a:lnTo>
                        <a:lnTo>
                          <a:pt x="1569" y="160"/>
                        </a:lnTo>
                        <a:lnTo>
                          <a:pt x="1552" y="171"/>
                        </a:lnTo>
                        <a:lnTo>
                          <a:pt x="1533" y="182"/>
                        </a:lnTo>
                        <a:lnTo>
                          <a:pt x="1514" y="192"/>
                        </a:lnTo>
                        <a:lnTo>
                          <a:pt x="1495" y="198"/>
                        </a:lnTo>
                        <a:lnTo>
                          <a:pt x="1474" y="201"/>
                        </a:lnTo>
                        <a:lnTo>
                          <a:pt x="1402" y="211"/>
                        </a:lnTo>
                        <a:lnTo>
                          <a:pt x="1345" y="209"/>
                        </a:lnTo>
                        <a:lnTo>
                          <a:pt x="1295" y="194"/>
                        </a:lnTo>
                        <a:lnTo>
                          <a:pt x="1268" y="181"/>
                        </a:lnTo>
                        <a:lnTo>
                          <a:pt x="1253" y="171"/>
                        </a:lnTo>
                        <a:lnTo>
                          <a:pt x="1238" y="160"/>
                        </a:lnTo>
                        <a:lnTo>
                          <a:pt x="1223" y="148"/>
                        </a:lnTo>
                        <a:lnTo>
                          <a:pt x="1208" y="139"/>
                        </a:lnTo>
                        <a:lnTo>
                          <a:pt x="1192" y="129"/>
                        </a:lnTo>
                        <a:lnTo>
                          <a:pt x="1179" y="120"/>
                        </a:lnTo>
                        <a:lnTo>
                          <a:pt x="1166" y="112"/>
                        </a:lnTo>
                        <a:lnTo>
                          <a:pt x="1151" y="105"/>
                        </a:lnTo>
                        <a:lnTo>
                          <a:pt x="1124" y="93"/>
                        </a:lnTo>
                        <a:lnTo>
                          <a:pt x="1097" y="86"/>
                        </a:lnTo>
                        <a:lnTo>
                          <a:pt x="1071" y="84"/>
                        </a:lnTo>
                        <a:lnTo>
                          <a:pt x="1018" y="95"/>
                        </a:lnTo>
                        <a:lnTo>
                          <a:pt x="991" y="108"/>
                        </a:lnTo>
                        <a:lnTo>
                          <a:pt x="978" y="116"/>
                        </a:lnTo>
                        <a:lnTo>
                          <a:pt x="964" y="124"/>
                        </a:lnTo>
                        <a:lnTo>
                          <a:pt x="951" y="133"/>
                        </a:lnTo>
                        <a:lnTo>
                          <a:pt x="936" y="141"/>
                        </a:lnTo>
                        <a:lnTo>
                          <a:pt x="922" y="148"/>
                        </a:lnTo>
                        <a:lnTo>
                          <a:pt x="907" y="158"/>
                        </a:lnTo>
                        <a:lnTo>
                          <a:pt x="894" y="165"/>
                        </a:lnTo>
                        <a:lnTo>
                          <a:pt x="879" y="171"/>
                        </a:lnTo>
                        <a:lnTo>
                          <a:pt x="848" y="182"/>
                        </a:lnTo>
                        <a:lnTo>
                          <a:pt x="814" y="190"/>
                        </a:lnTo>
                        <a:lnTo>
                          <a:pt x="778" y="190"/>
                        </a:lnTo>
                        <a:lnTo>
                          <a:pt x="704" y="171"/>
                        </a:lnTo>
                        <a:lnTo>
                          <a:pt x="685" y="163"/>
                        </a:lnTo>
                        <a:lnTo>
                          <a:pt x="668" y="154"/>
                        </a:lnTo>
                        <a:lnTo>
                          <a:pt x="649" y="146"/>
                        </a:lnTo>
                        <a:lnTo>
                          <a:pt x="632" y="137"/>
                        </a:lnTo>
                        <a:lnTo>
                          <a:pt x="615" y="127"/>
                        </a:lnTo>
                        <a:lnTo>
                          <a:pt x="597" y="118"/>
                        </a:lnTo>
                        <a:lnTo>
                          <a:pt x="580" y="110"/>
                        </a:lnTo>
                        <a:lnTo>
                          <a:pt x="565" y="103"/>
                        </a:lnTo>
                        <a:lnTo>
                          <a:pt x="535" y="91"/>
                        </a:lnTo>
                        <a:lnTo>
                          <a:pt x="510" y="87"/>
                        </a:lnTo>
                        <a:lnTo>
                          <a:pt x="485" y="93"/>
                        </a:lnTo>
                        <a:lnTo>
                          <a:pt x="461" y="105"/>
                        </a:lnTo>
                        <a:lnTo>
                          <a:pt x="449" y="112"/>
                        </a:lnTo>
                        <a:lnTo>
                          <a:pt x="438" y="122"/>
                        </a:lnTo>
                        <a:lnTo>
                          <a:pt x="424" y="131"/>
                        </a:lnTo>
                        <a:lnTo>
                          <a:pt x="411" y="143"/>
                        </a:lnTo>
                        <a:lnTo>
                          <a:pt x="396" y="154"/>
                        </a:lnTo>
                        <a:lnTo>
                          <a:pt x="381" y="163"/>
                        </a:lnTo>
                        <a:lnTo>
                          <a:pt x="365" y="173"/>
                        </a:lnTo>
                        <a:lnTo>
                          <a:pt x="348" y="182"/>
                        </a:lnTo>
                        <a:lnTo>
                          <a:pt x="329" y="190"/>
                        </a:lnTo>
                        <a:lnTo>
                          <a:pt x="310" y="198"/>
                        </a:lnTo>
                        <a:lnTo>
                          <a:pt x="267" y="205"/>
                        </a:lnTo>
                        <a:lnTo>
                          <a:pt x="219" y="203"/>
                        </a:lnTo>
                        <a:lnTo>
                          <a:pt x="173" y="192"/>
                        </a:lnTo>
                        <a:lnTo>
                          <a:pt x="151" y="184"/>
                        </a:lnTo>
                        <a:lnTo>
                          <a:pt x="130" y="173"/>
                        </a:lnTo>
                        <a:lnTo>
                          <a:pt x="109" y="163"/>
                        </a:lnTo>
                        <a:lnTo>
                          <a:pt x="90" y="150"/>
                        </a:lnTo>
                        <a:lnTo>
                          <a:pt x="73" y="139"/>
                        </a:lnTo>
                        <a:lnTo>
                          <a:pt x="56" y="127"/>
                        </a:lnTo>
                        <a:lnTo>
                          <a:pt x="42" y="118"/>
                        </a:lnTo>
                        <a:lnTo>
                          <a:pt x="31" y="108"/>
                        </a:lnTo>
                        <a:lnTo>
                          <a:pt x="14" y="93"/>
                        </a:lnTo>
                        <a:lnTo>
                          <a:pt x="8" y="87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0" name="Freeform 2640"/>
                  <p:cNvSpPr>
                    <a:spLocks/>
                  </p:cNvSpPr>
                  <p:nvPr/>
                </p:nvSpPr>
                <p:spPr bwMode="auto">
                  <a:xfrm>
                    <a:off x="6244" y="163"/>
                    <a:ext cx="75" cy="93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0" y="169"/>
                      </a:cxn>
                      <a:cxn ang="0">
                        <a:pos x="17" y="187"/>
                      </a:cxn>
                      <a:cxn ang="0">
                        <a:pos x="148" y="6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8" h="187">
                        <a:moveTo>
                          <a:pt x="120" y="0"/>
                        </a:moveTo>
                        <a:lnTo>
                          <a:pt x="0" y="169"/>
                        </a:lnTo>
                        <a:lnTo>
                          <a:pt x="17" y="187"/>
                        </a:lnTo>
                        <a:lnTo>
                          <a:pt x="148" y="6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1" name="Freeform 2641"/>
                  <p:cNvSpPr>
                    <a:spLocks/>
                  </p:cNvSpPr>
                  <p:nvPr/>
                </p:nvSpPr>
                <p:spPr bwMode="auto">
                  <a:xfrm>
                    <a:off x="6274" y="166"/>
                    <a:ext cx="89" cy="113"/>
                  </a:xfrm>
                  <a:custGeom>
                    <a:avLst/>
                    <a:gdLst/>
                    <a:ahLst/>
                    <a:cxnLst>
                      <a:cxn ang="0">
                        <a:pos x="150" y="0"/>
                      </a:cxn>
                      <a:cxn ang="0">
                        <a:pos x="0" y="205"/>
                      </a:cxn>
                      <a:cxn ang="0">
                        <a:pos x="25" y="226"/>
                      </a:cxn>
                      <a:cxn ang="0">
                        <a:pos x="179" y="6"/>
                      </a:cxn>
                      <a:cxn ang="0">
                        <a:pos x="150" y="0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79" h="226">
                        <a:moveTo>
                          <a:pt x="150" y="0"/>
                        </a:moveTo>
                        <a:lnTo>
                          <a:pt x="0" y="205"/>
                        </a:lnTo>
                        <a:lnTo>
                          <a:pt x="25" y="226"/>
                        </a:lnTo>
                        <a:lnTo>
                          <a:pt x="179" y="6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2" name="Freeform 2642"/>
                  <p:cNvSpPr>
                    <a:spLocks/>
                  </p:cNvSpPr>
                  <p:nvPr/>
                </p:nvSpPr>
                <p:spPr bwMode="auto">
                  <a:xfrm>
                    <a:off x="6316" y="175"/>
                    <a:ext cx="93" cy="119"/>
                  </a:xfrm>
                  <a:custGeom>
                    <a:avLst/>
                    <a:gdLst/>
                    <a:ahLst/>
                    <a:cxnLst>
                      <a:cxn ang="0">
                        <a:pos x="154" y="0"/>
                      </a:cxn>
                      <a:cxn ang="0">
                        <a:pos x="0" y="221"/>
                      </a:cxn>
                      <a:cxn ang="0">
                        <a:pos x="25" y="240"/>
                      </a:cxn>
                      <a:cxn ang="0">
                        <a:pos x="187" y="4"/>
                      </a:cxn>
                      <a:cxn ang="0">
                        <a:pos x="154" y="0"/>
                      </a:cxn>
                      <a:cxn ang="0">
                        <a:pos x="154" y="0"/>
                      </a:cxn>
                    </a:cxnLst>
                    <a:rect l="0" t="0" r="r" b="b"/>
                    <a:pathLst>
                      <a:path w="187" h="240">
                        <a:moveTo>
                          <a:pt x="154" y="0"/>
                        </a:moveTo>
                        <a:lnTo>
                          <a:pt x="0" y="221"/>
                        </a:lnTo>
                        <a:lnTo>
                          <a:pt x="25" y="240"/>
                        </a:lnTo>
                        <a:lnTo>
                          <a:pt x="187" y="4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3" name="Freeform 2643"/>
                  <p:cNvSpPr>
                    <a:spLocks/>
                  </p:cNvSpPr>
                  <p:nvPr/>
                </p:nvSpPr>
                <p:spPr bwMode="auto">
                  <a:xfrm>
                    <a:off x="6240" y="195"/>
                    <a:ext cx="62" cy="7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26" y="139"/>
                      </a:cxn>
                      <a:cxn ang="0">
                        <a:pos x="109" y="152"/>
                      </a:cxn>
                      <a:cxn ang="0">
                        <a:pos x="0" y="19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26" h="152">
                        <a:moveTo>
                          <a:pt x="16" y="0"/>
                        </a:moveTo>
                        <a:lnTo>
                          <a:pt x="126" y="139"/>
                        </a:lnTo>
                        <a:lnTo>
                          <a:pt x="109" y="152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4" name="Freeform 2644"/>
                  <p:cNvSpPr>
                    <a:spLocks/>
                  </p:cNvSpPr>
                  <p:nvPr/>
                </p:nvSpPr>
                <p:spPr bwMode="auto">
                  <a:xfrm>
                    <a:off x="6265" y="161"/>
                    <a:ext cx="110" cy="1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201" y="244"/>
                      </a:cxn>
                      <a:cxn ang="0">
                        <a:pos x="218" y="227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18" h="244">
                        <a:moveTo>
                          <a:pt x="11" y="0"/>
                        </a:moveTo>
                        <a:lnTo>
                          <a:pt x="0" y="21"/>
                        </a:lnTo>
                        <a:lnTo>
                          <a:pt x="201" y="244"/>
                        </a:lnTo>
                        <a:lnTo>
                          <a:pt x="218" y="22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5" name="Freeform 2645"/>
                  <p:cNvSpPr>
                    <a:spLocks/>
                  </p:cNvSpPr>
                  <p:nvPr/>
                </p:nvSpPr>
                <p:spPr bwMode="auto">
                  <a:xfrm>
                    <a:off x="6321" y="164"/>
                    <a:ext cx="88" cy="9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54" y="183"/>
                      </a:cxn>
                      <a:cxn ang="0">
                        <a:pos x="175" y="162"/>
                      </a:cxn>
                      <a:cxn ang="0">
                        <a:pos x="34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75" h="183">
                        <a:moveTo>
                          <a:pt x="0" y="6"/>
                        </a:moveTo>
                        <a:lnTo>
                          <a:pt x="154" y="183"/>
                        </a:lnTo>
                        <a:lnTo>
                          <a:pt x="175" y="162"/>
                        </a:lnTo>
                        <a:lnTo>
                          <a:pt x="34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6" name="Freeform 2646"/>
                  <p:cNvSpPr>
                    <a:spLocks/>
                  </p:cNvSpPr>
                  <p:nvPr/>
                </p:nvSpPr>
                <p:spPr bwMode="auto">
                  <a:xfrm>
                    <a:off x="6381" y="161"/>
                    <a:ext cx="69" cy="7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2" y="149"/>
                      </a:cxn>
                      <a:cxn ang="0">
                        <a:pos x="137" y="141"/>
                      </a:cxn>
                      <a:cxn ang="0">
                        <a:pos x="34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37" h="149">
                        <a:moveTo>
                          <a:pt x="0" y="4"/>
                        </a:moveTo>
                        <a:lnTo>
                          <a:pt x="112" y="149"/>
                        </a:lnTo>
                        <a:lnTo>
                          <a:pt x="137" y="141"/>
                        </a:lnTo>
                        <a:lnTo>
                          <a:pt x="3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7" name="Freeform 2647"/>
                  <p:cNvSpPr>
                    <a:spLocks/>
                  </p:cNvSpPr>
                  <p:nvPr/>
                </p:nvSpPr>
                <p:spPr bwMode="auto">
                  <a:xfrm>
                    <a:off x="6387" y="164"/>
                    <a:ext cx="68" cy="104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0" y="194"/>
                      </a:cxn>
                      <a:cxn ang="0">
                        <a:pos x="13" y="207"/>
                      </a:cxn>
                      <a:cxn ang="0">
                        <a:pos x="137" y="6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37" h="207">
                        <a:moveTo>
                          <a:pt x="114" y="0"/>
                        </a:moveTo>
                        <a:lnTo>
                          <a:pt x="0" y="194"/>
                        </a:lnTo>
                        <a:lnTo>
                          <a:pt x="13" y="207"/>
                        </a:lnTo>
                        <a:lnTo>
                          <a:pt x="137" y="6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8" name="Freeform 2648"/>
                  <p:cNvSpPr>
                    <a:spLocks/>
                  </p:cNvSpPr>
                  <p:nvPr/>
                </p:nvSpPr>
                <p:spPr bwMode="auto">
                  <a:xfrm>
                    <a:off x="6435" y="158"/>
                    <a:ext cx="52" cy="7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46"/>
                      </a:cxn>
                      <a:cxn ang="0">
                        <a:pos x="105" y="146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05" h="146">
                        <a:moveTo>
                          <a:pt x="0" y="5"/>
                        </a:moveTo>
                        <a:lnTo>
                          <a:pt x="84" y="146"/>
                        </a:lnTo>
                        <a:lnTo>
                          <a:pt x="105" y="146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09" name="Freeform 2649"/>
                  <p:cNvSpPr>
                    <a:spLocks/>
                  </p:cNvSpPr>
                  <p:nvPr/>
                </p:nvSpPr>
                <p:spPr bwMode="auto">
                  <a:xfrm>
                    <a:off x="6451" y="166"/>
                    <a:ext cx="50" cy="72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0" y="133"/>
                      </a:cxn>
                      <a:cxn ang="0">
                        <a:pos x="18" y="144"/>
                      </a:cxn>
                      <a:cxn ang="0">
                        <a:pos x="101" y="6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144">
                        <a:moveTo>
                          <a:pt x="78" y="0"/>
                        </a:moveTo>
                        <a:lnTo>
                          <a:pt x="0" y="133"/>
                        </a:lnTo>
                        <a:lnTo>
                          <a:pt x="18" y="144"/>
                        </a:lnTo>
                        <a:lnTo>
                          <a:pt x="101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0" name="Freeform 2650"/>
                  <p:cNvSpPr>
                    <a:spLocks/>
                  </p:cNvSpPr>
                  <p:nvPr/>
                </p:nvSpPr>
                <p:spPr bwMode="auto">
                  <a:xfrm>
                    <a:off x="6489" y="166"/>
                    <a:ext cx="61" cy="78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148"/>
                      </a:cxn>
                      <a:cxn ang="0">
                        <a:pos x="19" y="156"/>
                      </a:cxn>
                      <a:cxn ang="0">
                        <a:pos x="122" y="6"/>
                      </a:cxn>
                      <a:cxn ang="0">
                        <a:pos x="9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22" h="156">
                        <a:moveTo>
                          <a:pt x="96" y="0"/>
                        </a:moveTo>
                        <a:lnTo>
                          <a:pt x="0" y="148"/>
                        </a:lnTo>
                        <a:lnTo>
                          <a:pt x="19" y="156"/>
                        </a:lnTo>
                        <a:lnTo>
                          <a:pt x="12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1" name="Freeform 2651"/>
                  <p:cNvSpPr>
                    <a:spLocks/>
                  </p:cNvSpPr>
                  <p:nvPr/>
                </p:nvSpPr>
                <p:spPr bwMode="auto">
                  <a:xfrm>
                    <a:off x="6531" y="166"/>
                    <a:ext cx="69" cy="97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0" y="184"/>
                      </a:cxn>
                      <a:cxn ang="0">
                        <a:pos x="13" y="194"/>
                      </a:cxn>
                      <a:cxn ang="0">
                        <a:pos x="139" y="8"/>
                      </a:cxn>
                      <a:cxn ang="0">
                        <a:pos x="116" y="0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39" h="194">
                        <a:moveTo>
                          <a:pt x="116" y="0"/>
                        </a:moveTo>
                        <a:lnTo>
                          <a:pt x="0" y="184"/>
                        </a:lnTo>
                        <a:lnTo>
                          <a:pt x="13" y="194"/>
                        </a:lnTo>
                        <a:lnTo>
                          <a:pt x="139" y="8"/>
                        </a:ln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2" name="Freeform 2652"/>
                  <p:cNvSpPr>
                    <a:spLocks/>
                  </p:cNvSpPr>
                  <p:nvPr/>
                </p:nvSpPr>
                <p:spPr bwMode="auto">
                  <a:xfrm>
                    <a:off x="6562" y="169"/>
                    <a:ext cx="82" cy="111"/>
                  </a:xfrm>
                  <a:custGeom>
                    <a:avLst/>
                    <a:gdLst/>
                    <a:ahLst/>
                    <a:cxnLst>
                      <a:cxn ang="0">
                        <a:pos x="141" y="0"/>
                      </a:cxn>
                      <a:cxn ang="0">
                        <a:pos x="0" y="209"/>
                      </a:cxn>
                      <a:cxn ang="0">
                        <a:pos x="23" y="222"/>
                      </a:cxn>
                      <a:cxn ang="0">
                        <a:pos x="163" y="7"/>
                      </a:cxn>
                      <a:cxn ang="0">
                        <a:pos x="141" y="0"/>
                      </a:cxn>
                      <a:cxn ang="0">
                        <a:pos x="141" y="0"/>
                      </a:cxn>
                    </a:cxnLst>
                    <a:rect l="0" t="0" r="r" b="b"/>
                    <a:pathLst>
                      <a:path w="163" h="222">
                        <a:moveTo>
                          <a:pt x="141" y="0"/>
                        </a:moveTo>
                        <a:lnTo>
                          <a:pt x="0" y="209"/>
                        </a:lnTo>
                        <a:lnTo>
                          <a:pt x="23" y="222"/>
                        </a:lnTo>
                        <a:lnTo>
                          <a:pt x="163" y="7"/>
                        </a:lnTo>
                        <a:lnTo>
                          <a:pt x="141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3" name="Freeform 2653"/>
                  <p:cNvSpPr>
                    <a:spLocks/>
                  </p:cNvSpPr>
                  <p:nvPr/>
                </p:nvSpPr>
                <p:spPr bwMode="auto">
                  <a:xfrm>
                    <a:off x="6606" y="172"/>
                    <a:ext cx="87" cy="120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0" y="232"/>
                      </a:cxn>
                      <a:cxn ang="0">
                        <a:pos x="17" y="242"/>
                      </a:cxn>
                      <a:cxn ang="0">
                        <a:pos x="175" y="8"/>
                      </a:cxn>
                      <a:cxn ang="0">
                        <a:pos x="156" y="0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75" h="242">
                        <a:moveTo>
                          <a:pt x="156" y="0"/>
                        </a:moveTo>
                        <a:lnTo>
                          <a:pt x="0" y="232"/>
                        </a:lnTo>
                        <a:lnTo>
                          <a:pt x="17" y="242"/>
                        </a:lnTo>
                        <a:lnTo>
                          <a:pt x="175" y="8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4" name="Freeform 2654"/>
                  <p:cNvSpPr>
                    <a:spLocks/>
                  </p:cNvSpPr>
                  <p:nvPr/>
                </p:nvSpPr>
                <p:spPr bwMode="auto">
                  <a:xfrm>
                    <a:off x="6489" y="164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1" y="171"/>
                      </a:cxn>
                      <a:cxn ang="0">
                        <a:pos x="86" y="160"/>
                      </a:cxn>
                      <a:cxn ang="0">
                        <a:pos x="19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6" h="171">
                        <a:moveTo>
                          <a:pt x="0" y="6"/>
                        </a:moveTo>
                        <a:lnTo>
                          <a:pt x="71" y="171"/>
                        </a:lnTo>
                        <a:lnTo>
                          <a:pt x="86" y="160"/>
                        </a:ln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5" name="Freeform 2655"/>
                  <p:cNvSpPr>
                    <a:spLocks/>
                  </p:cNvSpPr>
                  <p:nvPr/>
                </p:nvSpPr>
                <p:spPr bwMode="auto">
                  <a:xfrm>
                    <a:off x="6525" y="161"/>
                    <a:ext cx="45" cy="10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78" y="200"/>
                      </a:cxn>
                      <a:cxn ang="0">
                        <a:pos x="91" y="194"/>
                      </a:cxn>
                      <a:cxn ang="0">
                        <a:pos x="19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91" h="200">
                        <a:moveTo>
                          <a:pt x="0" y="10"/>
                        </a:moveTo>
                        <a:lnTo>
                          <a:pt x="78" y="200"/>
                        </a:lnTo>
                        <a:lnTo>
                          <a:pt x="91" y="194"/>
                        </a:lnTo>
                        <a:lnTo>
                          <a:pt x="19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6" name="Freeform 2656"/>
                  <p:cNvSpPr>
                    <a:spLocks/>
                  </p:cNvSpPr>
                  <p:nvPr/>
                </p:nvSpPr>
                <p:spPr bwMode="auto">
                  <a:xfrm>
                    <a:off x="6562" y="160"/>
                    <a:ext cx="59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249"/>
                      </a:cxn>
                      <a:cxn ang="0">
                        <a:pos x="118" y="249"/>
                      </a:cxn>
                      <a:cxn ang="0">
                        <a:pos x="26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249">
                        <a:moveTo>
                          <a:pt x="0" y="0"/>
                        </a:moveTo>
                        <a:lnTo>
                          <a:pt x="101" y="249"/>
                        </a:lnTo>
                        <a:lnTo>
                          <a:pt x="118" y="249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7" name="Freeform 2657"/>
                  <p:cNvSpPr>
                    <a:spLocks/>
                  </p:cNvSpPr>
                  <p:nvPr/>
                </p:nvSpPr>
                <p:spPr bwMode="auto">
                  <a:xfrm>
                    <a:off x="6606" y="164"/>
                    <a:ext cx="61" cy="1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3" y="230"/>
                      </a:cxn>
                      <a:cxn ang="0">
                        <a:pos x="124" y="224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230">
                        <a:moveTo>
                          <a:pt x="0" y="0"/>
                        </a:moveTo>
                        <a:lnTo>
                          <a:pt x="103" y="230"/>
                        </a:lnTo>
                        <a:lnTo>
                          <a:pt x="124" y="22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8" name="Freeform 2658"/>
                  <p:cNvSpPr>
                    <a:spLocks/>
                  </p:cNvSpPr>
                  <p:nvPr/>
                </p:nvSpPr>
                <p:spPr bwMode="auto">
                  <a:xfrm>
                    <a:off x="6654" y="161"/>
                    <a:ext cx="51" cy="9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84" y="194"/>
                      </a:cxn>
                      <a:cxn ang="0">
                        <a:pos x="103" y="18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03" h="194">
                        <a:moveTo>
                          <a:pt x="0" y="10"/>
                        </a:moveTo>
                        <a:lnTo>
                          <a:pt x="84" y="194"/>
                        </a:lnTo>
                        <a:lnTo>
                          <a:pt x="103" y="18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19" name="Freeform 2659"/>
                  <p:cNvSpPr>
                    <a:spLocks/>
                  </p:cNvSpPr>
                  <p:nvPr/>
                </p:nvSpPr>
                <p:spPr bwMode="auto">
                  <a:xfrm>
                    <a:off x="6668" y="164"/>
                    <a:ext cx="72" cy="10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98"/>
                      </a:cxn>
                      <a:cxn ang="0">
                        <a:pos x="17" y="213"/>
                      </a:cxn>
                      <a:cxn ang="0">
                        <a:pos x="142" y="6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42" h="213">
                        <a:moveTo>
                          <a:pt x="118" y="0"/>
                        </a:moveTo>
                        <a:lnTo>
                          <a:pt x="0" y="198"/>
                        </a:lnTo>
                        <a:lnTo>
                          <a:pt x="17" y="213"/>
                        </a:lnTo>
                        <a:lnTo>
                          <a:pt x="142" y="6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0" name="Freeform 2660"/>
                  <p:cNvSpPr>
                    <a:spLocks/>
                  </p:cNvSpPr>
                  <p:nvPr/>
                </p:nvSpPr>
                <p:spPr bwMode="auto">
                  <a:xfrm>
                    <a:off x="6729" y="164"/>
                    <a:ext cx="63" cy="86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0" y="166"/>
                      </a:cxn>
                      <a:cxn ang="0">
                        <a:pos x="27" y="171"/>
                      </a:cxn>
                      <a:cxn ang="0">
                        <a:pos x="126" y="4"/>
                      </a:cxn>
                      <a:cxn ang="0">
                        <a:pos x="99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26" h="171">
                        <a:moveTo>
                          <a:pt x="99" y="0"/>
                        </a:moveTo>
                        <a:lnTo>
                          <a:pt x="0" y="166"/>
                        </a:lnTo>
                        <a:lnTo>
                          <a:pt x="27" y="171"/>
                        </a:lnTo>
                        <a:lnTo>
                          <a:pt x="126" y="4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1" name="Freeform 2661"/>
                  <p:cNvSpPr>
                    <a:spLocks/>
                  </p:cNvSpPr>
                  <p:nvPr/>
                </p:nvSpPr>
                <p:spPr bwMode="auto">
                  <a:xfrm>
                    <a:off x="6693" y="158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8" y="178"/>
                      </a:cxn>
                      <a:cxn ang="0">
                        <a:pos x="95" y="16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5" h="178">
                        <a:moveTo>
                          <a:pt x="0" y="5"/>
                        </a:moveTo>
                        <a:lnTo>
                          <a:pt x="78" y="178"/>
                        </a:lnTo>
                        <a:lnTo>
                          <a:pt x="95" y="16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2" name="Freeform 2662"/>
                  <p:cNvSpPr>
                    <a:spLocks/>
                  </p:cNvSpPr>
                  <p:nvPr/>
                </p:nvSpPr>
                <p:spPr bwMode="auto">
                  <a:xfrm>
                    <a:off x="6735" y="160"/>
                    <a:ext cx="48" cy="7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6" y="155"/>
                      </a:cxn>
                      <a:cxn ang="0">
                        <a:pos x="97" y="153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7" h="155">
                        <a:moveTo>
                          <a:pt x="0" y="5"/>
                        </a:moveTo>
                        <a:lnTo>
                          <a:pt x="76" y="155"/>
                        </a:lnTo>
                        <a:lnTo>
                          <a:pt x="97" y="153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3" name="Freeform 2663"/>
                  <p:cNvSpPr>
                    <a:spLocks/>
                  </p:cNvSpPr>
                  <p:nvPr/>
                </p:nvSpPr>
                <p:spPr bwMode="auto">
                  <a:xfrm>
                    <a:off x="6770" y="157"/>
                    <a:ext cx="58" cy="8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90" y="173"/>
                      </a:cxn>
                      <a:cxn ang="0">
                        <a:pos x="116" y="171"/>
                      </a:cxn>
                      <a:cxn ang="0">
                        <a:pos x="25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16" h="173">
                        <a:moveTo>
                          <a:pt x="0" y="7"/>
                        </a:moveTo>
                        <a:lnTo>
                          <a:pt x="90" y="173"/>
                        </a:lnTo>
                        <a:lnTo>
                          <a:pt x="116" y="171"/>
                        </a:lnTo>
                        <a:lnTo>
                          <a:pt x="25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4" name="Freeform 2664"/>
                  <p:cNvSpPr>
                    <a:spLocks/>
                  </p:cNvSpPr>
                  <p:nvPr/>
                </p:nvSpPr>
                <p:spPr bwMode="auto">
                  <a:xfrm>
                    <a:off x="6784" y="164"/>
                    <a:ext cx="59" cy="8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0" y="150"/>
                      </a:cxn>
                      <a:cxn ang="0">
                        <a:pos x="24" y="160"/>
                      </a:cxn>
                      <a:cxn ang="0">
                        <a:pos x="118" y="6"/>
                      </a:cxn>
                      <a:cxn ang="0">
                        <a:pos x="9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18" h="160">
                        <a:moveTo>
                          <a:pt x="95" y="0"/>
                        </a:moveTo>
                        <a:lnTo>
                          <a:pt x="0" y="150"/>
                        </a:lnTo>
                        <a:lnTo>
                          <a:pt x="24" y="160"/>
                        </a:lnTo>
                        <a:lnTo>
                          <a:pt x="118" y="6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5" name="Freeform 2665"/>
                  <p:cNvSpPr>
                    <a:spLocks/>
                  </p:cNvSpPr>
                  <p:nvPr/>
                </p:nvSpPr>
                <p:spPr bwMode="auto">
                  <a:xfrm>
                    <a:off x="6821" y="158"/>
                    <a:ext cx="60" cy="10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01" y="216"/>
                      </a:cxn>
                      <a:cxn ang="0">
                        <a:pos x="120" y="211"/>
                      </a:cxn>
                      <a:cxn ang="0">
                        <a:pos x="25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20" h="216">
                        <a:moveTo>
                          <a:pt x="0" y="5"/>
                        </a:moveTo>
                        <a:lnTo>
                          <a:pt x="101" y="216"/>
                        </a:lnTo>
                        <a:lnTo>
                          <a:pt x="120" y="211"/>
                        </a:lnTo>
                        <a:lnTo>
                          <a:pt x="25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6" name="Freeform 2666"/>
                  <p:cNvSpPr>
                    <a:spLocks/>
                  </p:cNvSpPr>
                  <p:nvPr/>
                </p:nvSpPr>
                <p:spPr bwMode="auto">
                  <a:xfrm>
                    <a:off x="6873" y="160"/>
                    <a:ext cx="62" cy="1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06" y="254"/>
                      </a:cxn>
                      <a:cxn ang="0">
                        <a:pos x="123" y="247"/>
                      </a:cxn>
                      <a:cxn ang="0">
                        <a:pos x="2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3" h="254">
                        <a:moveTo>
                          <a:pt x="0" y="1"/>
                        </a:moveTo>
                        <a:lnTo>
                          <a:pt x="106" y="254"/>
                        </a:lnTo>
                        <a:lnTo>
                          <a:pt x="123" y="247"/>
                        </a:lnTo>
                        <a:lnTo>
                          <a:pt x="2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7" name="Freeform 2667"/>
                  <p:cNvSpPr>
                    <a:spLocks/>
                  </p:cNvSpPr>
                  <p:nvPr/>
                </p:nvSpPr>
                <p:spPr bwMode="auto">
                  <a:xfrm>
                    <a:off x="6915" y="160"/>
                    <a:ext cx="56" cy="1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93" y="233"/>
                      </a:cxn>
                      <a:cxn ang="0">
                        <a:pos x="112" y="218"/>
                      </a:cxn>
                      <a:cxn ang="0">
                        <a:pos x="27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233">
                        <a:moveTo>
                          <a:pt x="0" y="3"/>
                        </a:moveTo>
                        <a:lnTo>
                          <a:pt x="93" y="233"/>
                        </a:lnTo>
                        <a:lnTo>
                          <a:pt x="112" y="218"/>
                        </a:lnTo>
                        <a:lnTo>
                          <a:pt x="27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8" name="Freeform 2668"/>
                  <p:cNvSpPr>
                    <a:spLocks/>
                  </p:cNvSpPr>
                  <p:nvPr/>
                </p:nvSpPr>
                <p:spPr bwMode="auto">
                  <a:xfrm>
                    <a:off x="6963" y="158"/>
                    <a:ext cx="46" cy="9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70" y="188"/>
                      </a:cxn>
                      <a:cxn ang="0">
                        <a:pos x="91" y="171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1" h="188">
                        <a:moveTo>
                          <a:pt x="0" y="2"/>
                        </a:moveTo>
                        <a:lnTo>
                          <a:pt x="70" y="188"/>
                        </a:lnTo>
                        <a:lnTo>
                          <a:pt x="91" y="171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29" name="Freeform 2669"/>
                  <p:cNvSpPr>
                    <a:spLocks/>
                  </p:cNvSpPr>
                  <p:nvPr/>
                </p:nvSpPr>
                <p:spPr bwMode="auto">
                  <a:xfrm>
                    <a:off x="6836" y="174"/>
                    <a:ext cx="60" cy="82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154"/>
                      </a:cxn>
                      <a:cxn ang="0">
                        <a:pos x="16" y="166"/>
                      </a:cxn>
                      <a:cxn ang="0">
                        <a:pos x="120" y="8"/>
                      </a:cxn>
                      <a:cxn ang="0">
                        <a:pos x="9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20" h="166">
                        <a:moveTo>
                          <a:pt x="97" y="0"/>
                        </a:moveTo>
                        <a:lnTo>
                          <a:pt x="0" y="154"/>
                        </a:lnTo>
                        <a:lnTo>
                          <a:pt x="16" y="166"/>
                        </a:lnTo>
                        <a:lnTo>
                          <a:pt x="120" y="8"/>
                        </a:lnTo>
                        <a:lnTo>
                          <a:pt x="9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0" name="Freeform 2670"/>
                  <p:cNvSpPr>
                    <a:spLocks/>
                  </p:cNvSpPr>
                  <p:nvPr/>
                </p:nvSpPr>
                <p:spPr bwMode="auto">
                  <a:xfrm>
                    <a:off x="6884" y="165"/>
                    <a:ext cx="57" cy="90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73"/>
                      </a:cxn>
                      <a:cxn ang="0">
                        <a:pos x="17" y="181"/>
                      </a:cxn>
                      <a:cxn ang="0">
                        <a:pos x="114" y="15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4" h="181">
                        <a:moveTo>
                          <a:pt x="101" y="0"/>
                        </a:moveTo>
                        <a:lnTo>
                          <a:pt x="0" y="173"/>
                        </a:lnTo>
                        <a:lnTo>
                          <a:pt x="17" y="181"/>
                        </a:lnTo>
                        <a:lnTo>
                          <a:pt x="114" y="15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1" name="Freeform 2671"/>
                  <p:cNvSpPr>
                    <a:spLocks/>
                  </p:cNvSpPr>
                  <p:nvPr/>
                </p:nvSpPr>
                <p:spPr bwMode="auto">
                  <a:xfrm>
                    <a:off x="6913" y="170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205"/>
                      </a:cxn>
                      <a:cxn ang="0">
                        <a:pos x="16" y="216"/>
                      </a:cxn>
                      <a:cxn ang="0">
                        <a:pos x="132" y="17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32" h="216">
                        <a:moveTo>
                          <a:pt x="118" y="0"/>
                        </a:moveTo>
                        <a:lnTo>
                          <a:pt x="0" y="205"/>
                        </a:lnTo>
                        <a:lnTo>
                          <a:pt x="16" y="216"/>
                        </a:lnTo>
                        <a:lnTo>
                          <a:pt x="132" y="17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2" name="Freeform 2672"/>
                  <p:cNvSpPr>
                    <a:spLocks/>
                  </p:cNvSpPr>
                  <p:nvPr/>
                </p:nvSpPr>
                <p:spPr bwMode="auto">
                  <a:xfrm>
                    <a:off x="7010" y="161"/>
                    <a:ext cx="3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39"/>
                      </a:cxn>
                      <a:cxn ang="0">
                        <a:pos x="73" y="132"/>
                      </a:cxn>
                      <a:cxn ang="0">
                        <a:pos x="2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" h="139">
                        <a:moveTo>
                          <a:pt x="0" y="0"/>
                        </a:moveTo>
                        <a:lnTo>
                          <a:pt x="57" y="139"/>
                        </a:lnTo>
                        <a:lnTo>
                          <a:pt x="73" y="13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3" name="Freeform 2673"/>
                  <p:cNvSpPr>
                    <a:spLocks/>
                  </p:cNvSpPr>
                  <p:nvPr/>
                </p:nvSpPr>
                <p:spPr bwMode="auto">
                  <a:xfrm>
                    <a:off x="7048" y="156"/>
                    <a:ext cx="30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4" y="127"/>
                      </a:cxn>
                      <a:cxn ang="0">
                        <a:pos x="61" y="127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1" h="127">
                        <a:moveTo>
                          <a:pt x="0" y="4"/>
                        </a:moveTo>
                        <a:lnTo>
                          <a:pt x="44" y="127"/>
                        </a:lnTo>
                        <a:lnTo>
                          <a:pt x="61" y="127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4" name="Freeform 2674"/>
                  <p:cNvSpPr>
                    <a:spLocks/>
                  </p:cNvSpPr>
                  <p:nvPr/>
                </p:nvSpPr>
                <p:spPr bwMode="auto">
                  <a:xfrm>
                    <a:off x="7091" y="156"/>
                    <a:ext cx="31" cy="7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0" y="141"/>
                      </a:cxn>
                      <a:cxn ang="0">
                        <a:pos x="61" y="142"/>
                      </a:cxn>
                      <a:cxn ang="0">
                        <a:pos x="17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1" h="142">
                        <a:moveTo>
                          <a:pt x="0" y="2"/>
                        </a:moveTo>
                        <a:lnTo>
                          <a:pt x="40" y="141"/>
                        </a:lnTo>
                        <a:lnTo>
                          <a:pt x="61" y="142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5" name="Freeform 2675"/>
                  <p:cNvSpPr>
                    <a:spLocks/>
                  </p:cNvSpPr>
                  <p:nvPr/>
                </p:nvSpPr>
                <p:spPr bwMode="auto">
                  <a:xfrm>
                    <a:off x="6974" y="159"/>
                    <a:ext cx="58" cy="101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90"/>
                      </a:cxn>
                      <a:cxn ang="0">
                        <a:pos x="13" y="201"/>
                      </a:cxn>
                      <a:cxn ang="0">
                        <a:pos x="118" y="2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8" h="201">
                        <a:moveTo>
                          <a:pt x="101" y="0"/>
                        </a:moveTo>
                        <a:lnTo>
                          <a:pt x="0" y="190"/>
                        </a:lnTo>
                        <a:lnTo>
                          <a:pt x="13" y="201"/>
                        </a:lnTo>
                        <a:lnTo>
                          <a:pt x="118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6" name="Freeform 2676"/>
                  <p:cNvSpPr>
                    <a:spLocks/>
                  </p:cNvSpPr>
                  <p:nvPr/>
                </p:nvSpPr>
                <p:spPr bwMode="auto">
                  <a:xfrm>
                    <a:off x="7025" y="159"/>
                    <a:ext cx="46" cy="78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0" y="142"/>
                      </a:cxn>
                      <a:cxn ang="0">
                        <a:pos x="13" y="155"/>
                      </a:cxn>
                      <a:cxn ang="0">
                        <a:pos x="93" y="9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</a:cxnLst>
                    <a:rect l="0" t="0" r="r" b="b"/>
                    <a:pathLst>
                      <a:path w="93" h="155">
                        <a:moveTo>
                          <a:pt x="81" y="0"/>
                        </a:moveTo>
                        <a:lnTo>
                          <a:pt x="0" y="142"/>
                        </a:lnTo>
                        <a:lnTo>
                          <a:pt x="13" y="155"/>
                        </a:lnTo>
                        <a:lnTo>
                          <a:pt x="93" y="9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7" name="Freeform 2677"/>
                  <p:cNvSpPr>
                    <a:spLocks/>
                  </p:cNvSpPr>
                  <p:nvPr/>
                </p:nvSpPr>
                <p:spPr bwMode="auto">
                  <a:xfrm>
                    <a:off x="7079" y="160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0" y="117"/>
                      </a:cxn>
                      <a:cxn ang="0">
                        <a:pos x="17" y="127"/>
                      </a:cxn>
                      <a:cxn ang="0">
                        <a:pos x="87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87" h="127">
                        <a:moveTo>
                          <a:pt x="68" y="0"/>
                        </a:moveTo>
                        <a:lnTo>
                          <a:pt x="0" y="117"/>
                        </a:lnTo>
                        <a:lnTo>
                          <a:pt x="17" y="127"/>
                        </a:lnTo>
                        <a:lnTo>
                          <a:pt x="87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8" name="Freeform 2678"/>
                  <p:cNvSpPr>
                    <a:spLocks/>
                  </p:cNvSpPr>
                  <p:nvPr/>
                </p:nvSpPr>
                <p:spPr bwMode="auto">
                  <a:xfrm>
                    <a:off x="7125" y="154"/>
                    <a:ext cx="35" cy="9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52" y="187"/>
                      </a:cxn>
                      <a:cxn ang="0">
                        <a:pos x="71" y="187"/>
                      </a:cxn>
                      <a:cxn ang="0">
                        <a:pos x="17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71" h="187">
                        <a:moveTo>
                          <a:pt x="0" y="6"/>
                        </a:moveTo>
                        <a:lnTo>
                          <a:pt x="52" y="187"/>
                        </a:lnTo>
                        <a:lnTo>
                          <a:pt x="71" y="187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39" name="Freeform 2679"/>
                  <p:cNvSpPr>
                    <a:spLocks/>
                  </p:cNvSpPr>
                  <p:nvPr/>
                </p:nvSpPr>
                <p:spPr bwMode="auto">
                  <a:xfrm>
                    <a:off x="7160" y="156"/>
                    <a:ext cx="47" cy="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276"/>
                      </a:cxn>
                      <a:cxn ang="0">
                        <a:pos x="95" y="276"/>
                      </a:cxn>
                      <a:cxn ang="0">
                        <a:pos x="19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276">
                        <a:moveTo>
                          <a:pt x="0" y="0"/>
                        </a:moveTo>
                        <a:lnTo>
                          <a:pt x="78" y="276"/>
                        </a:lnTo>
                        <a:lnTo>
                          <a:pt x="95" y="276"/>
                        </a:lnTo>
                        <a:lnTo>
                          <a:pt x="19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0" name="Freeform 2680"/>
                  <p:cNvSpPr>
                    <a:spLocks/>
                  </p:cNvSpPr>
                  <p:nvPr/>
                </p:nvSpPr>
                <p:spPr bwMode="auto">
                  <a:xfrm>
                    <a:off x="7201" y="156"/>
                    <a:ext cx="47" cy="14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1" y="287"/>
                      </a:cxn>
                      <a:cxn ang="0">
                        <a:pos x="95" y="279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5" h="287">
                        <a:moveTo>
                          <a:pt x="0" y="4"/>
                        </a:moveTo>
                        <a:lnTo>
                          <a:pt x="71" y="287"/>
                        </a:lnTo>
                        <a:lnTo>
                          <a:pt x="95" y="279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1" name="Freeform 2681"/>
                  <p:cNvSpPr>
                    <a:spLocks/>
                  </p:cNvSpPr>
                  <p:nvPr/>
                </p:nvSpPr>
                <p:spPr bwMode="auto">
                  <a:xfrm>
                    <a:off x="7244" y="154"/>
                    <a:ext cx="43" cy="13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68" y="266"/>
                      </a:cxn>
                      <a:cxn ang="0">
                        <a:pos x="85" y="259"/>
                      </a:cxn>
                      <a:cxn ang="0">
                        <a:pos x="15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85" h="266">
                        <a:moveTo>
                          <a:pt x="0" y="4"/>
                        </a:moveTo>
                        <a:lnTo>
                          <a:pt x="68" y="266"/>
                        </a:lnTo>
                        <a:lnTo>
                          <a:pt x="85" y="259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2" name="Freeform 2682"/>
                  <p:cNvSpPr>
                    <a:spLocks/>
                  </p:cNvSpPr>
                  <p:nvPr/>
                </p:nvSpPr>
                <p:spPr bwMode="auto">
                  <a:xfrm>
                    <a:off x="7118" y="157"/>
                    <a:ext cx="51" cy="7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0" y="142"/>
                      </a:cxn>
                      <a:cxn ang="0">
                        <a:pos x="15" y="150"/>
                      </a:cxn>
                      <a:cxn ang="0">
                        <a:pos x="103" y="7"/>
                      </a:cxn>
                      <a:cxn ang="0">
                        <a:pos x="86" y="0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103" h="150">
                        <a:moveTo>
                          <a:pt x="86" y="0"/>
                        </a:moveTo>
                        <a:lnTo>
                          <a:pt x="0" y="142"/>
                        </a:lnTo>
                        <a:lnTo>
                          <a:pt x="15" y="150"/>
                        </a:lnTo>
                        <a:lnTo>
                          <a:pt x="103" y="7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3" name="Freeform 2683"/>
                  <p:cNvSpPr>
                    <a:spLocks/>
                  </p:cNvSpPr>
                  <p:nvPr/>
                </p:nvSpPr>
                <p:spPr bwMode="auto">
                  <a:xfrm>
                    <a:off x="7155" y="158"/>
                    <a:ext cx="49" cy="88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0" y="169"/>
                      </a:cxn>
                      <a:cxn ang="0">
                        <a:pos x="13" y="175"/>
                      </a:cxn>
                      <a:cxn ang="0">
                        <a:pos x="99" y="7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99" h="175">
                        <a:moveTo>
                          <a:pt x="82" y="0"/>
                        </a:moveTo>
                        <a:lnTo>
                          <a:pt x="0" y="169"/>
                        </a:lnTo>
                        <a:lnTo>
                          <a:pt x="13" y="175"/>
                        </a:lnTo>
                        <a:lnTo>
                          <a:pt x="99" y="7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4" name="Freeform 2684"/>
                  <p:cNvSpPr>
                    <a:spLocks/>
                  </p:cNvSpPr>
                  <p:nvPr/>
                </p:nvSpPr>
                <p:spPr bwMode="auto">
                  <a:xfrm>
                    <a:off x="7180" y="159"/>
                    <a:ext cx="68" cy="118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0" y="222"/>
                      </a:cxn>
                      <a:cxn ang="0">
                        <a:pos x="11" y="235"/>
                      </a:cxn>
                      <a:cxn ang="0">
                        <a:pos x="136" y="13"/>
                      </a:cxn>
                      <a:cxn ang="0">
                        <a:pos x="121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36" h="235">
                        <a:moveTo>
                          <a:pt x="121" y="0"/>
                        </a:moveTo>
                        <a:lnTo>
                          <a:pt x="0" y="222"/>
                        </a:lnTo>
                        <a:lnTo>
                          <a:pt x="11" y="235"/>
                        </a:lnTo>
                        <a:lnTo>
                          <a:pt x="136" y="13"/>
                        </a:lnTo>
                        <a:lnTo>
                          <a:pt x="121" y="0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5" name="Freeform 2685"/>
                  <p:cNvSpPr>
                    <a:spLocks/>
                  </p:cNvSpPr>
                  <p:nvPr/>
                </p:nvSpPr>
                <p:spPr bwMode="auto">
                  <a:xfrm>
                    <a:off x="7217" y="158"/>
                    <a:ext cx="76" cy="127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0" y="245"/>
                      </a:cxn>
                      <a:cxn ang="0">
                        <a:pos x="15" y="253"/>
                      </a:cxn>
                      <a:cxn ang="0">
                        <a:pos x="152" y="21"/>
                      </a:cxn>
                      <a:cxn ang="0">
                        <a:pos x="140" y="0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152" h="253">
                        <a:moveTo>
                          <a:pt x="140" y="0"/>
                        </a:moveTo>
                        <a:lnTo>
                          <a:pt x="0" y="245"/>
                        </a:lnTo>
                        <a:lnTo>
                          <a:pt x="15" y="253"/>
                        </a:lnTo>
                        <a:lnTo>
                          <a:pt x="152" y="21"/>
                        </a:lnTo>
                        <a:lnTo>
                          <a:pt x="140" y="0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82" name="Group 2686"/>
                <p:cNvGrpSpPr>
                  <a:grpSpLocks/>
                </p:cNvGrpSpPr>
                <p:nvPr/>
              </p:nvGrpSpPr>
              <p:grpSpPr bwMode="auto">
                <a:xfrm flipH="1">
                  <a:off x="3480" y="289"/>
                  <a:ext cx="1107" cy="201"/>
                  <a:chOff x="6220" y="154"/>
                  <a:chExt cx="1107" cy="201"/>
                </a:xfrm>
              </p:grpSpPr>
              <p:sp>
                <p:nvSpPr>
                  <p:cNvPr id="43647" name="Freeform 2687"/>
                  <p:cNvSpPr>
                    <a:spLocks/>
                  </p:cNvSpPr>
                  <p:nvPr/>
                </p:nvSpPr>
                <p:spPr bwMode="auto">
                  <a:xfrm>
                    <a:off x="6220" y="232"/>
                    <a:ext cx="1107" cy="123"/>
                  </a:xfrm>
                  <a:custGeom>
                    <a:avLst/>
                    <a:gdLst/>
                    <a:ahLst/>
                    <a:cxnLst>
                      <a:cxn ang="0">
                        <a:pos x="35" y="63"/>
                      </a:cxn>
                      <a:cxn ang="0">
                        <a:pos x="101" y="114"/>
                      </a:cxn>
                      <a:cxn ang="0">
                        <a:pos x="185" y="156"/>
                      </a:cxn>
                      <a:cxn ang="0">
                        <a:pos x="326" y="146"/>
                      </a:cxn>
                      <a:cxn ang="0">
                        <a:pos x="388" y="101"/>
                      </a:cxn>
                      <a:cxn ang="0">
                        <a:pos x="447" y="59"/>
                      </a:cxn>
                      <a:cxn ang="0">
                        <a:pos x="548" y="49"/>
                      </a:cxn>
                      <a:cxn ang="0">
                        <a:pos x="626" y="87"/>
                      </a:cxn>
                      <a:cxn ang="0">
                        <a:pos x="692" y="125"/>
                      </a:cxn>
                      <a:cxn ang="0">
                        <a:pos x="786" y="156"/>
                      </a:cxn>
                      <a:cxn ang="0">
                        <a:pos x="907" y="118"/>
                      </a:cxn>
                      <a:cxn ang="0">
                        <a:pos x="991" y="68"/>
                      </a:cxn>
                      <a:cxn ang="0">
                        <a:pos x="1086" y="42"/>
                      </a:cxn>
                      <a:cxn ang="0">
                        <a:pos x="1244" y="89"/>
                      </a:cxn>
                      <a:cxn ang="0">
                        <a:pos x="1289" y="129"/>
                      </a:cxn>
                      <a:cxn ang="0">
                        <a:pos x="1343" y="160"/>
                      </a:cxn>
                      <a:cxn ang="0">
                        <a:pos x="1493" y="148"/>
                      </a:cxn>
                      <a:cxn ang="0">
                        <a:pos x="1556" y="103"/>
                      </a:cxn>
                      <a:cxn ang="0">
                        <a:pos x="1592" y="68"/>
                      </a:cxn>
                      <a:cxn ang="0">
                        <a:pos x="1628" y="34"/>
                      </a:cxn>
                      <a:cxn ang="0">
                        <a:pos x="1687" y="4"/>
                      </a:cxn>
                      <a:cxn ang="0">
                        <a:pos x="1801" y="30"/>
                      </a:cxn>
                      <a:cxn ang="0">
                        <a:pos x="1862" y="80"/>
                      </a:cxn>
                      <a:cxn ang="0">
                        <a:pos x="1902" y="131"/>
                      </a:cxn>
                      <a:cxn ang="0">
                        <a:pos x="1945" y="171"/>
                      </a:cxn>
                      <a:cxn ang="0">
                        <a:pos x="2048" y="179"/>
                      </a:cxn>
                      <a:cxn ang="0">
                        <a:pos x="2135" y="137"/>
                      </a:cxn>
                      <a:cxn ang="0">
                        <a:pos x="2191" y="97"/>
                      </a:cxn>
                      <a:cxn ang="0">
                        <a:pos x="2192" y="186"/>
                      </a:cxn>
                      <a:cxn ang="0">
                        <a:pos x="2137" y="217"/>
                      </a:cxn>
                      <a:cxn ang="0">
                        <a:pos x="2010" y="245"/>
                      </a:cxn>
                      <a:cxn ang="0">
                        <a:pos x="1888" y="203"/>
                      </a:cxn>
                      <a:cxn ang="0">
                        <a:pos x="1839" y="150"/>
                      </a:cxn>
                      <a:cxn ang="0">
                        <a:pos x="1797" y="99"/>
                      </a:cxn>
                      <a:cxn ang="0">
                        <a:pos x="1744" y="68"/>
                      </a:cxn>
                      <a:cxn ang="0">
                        <a:pos x="1651" y="99"/>
                      </a:cxn>
                      <a:cxn ang="0">
                        <a:pos x="1586" y="148"/>
                      </a:cxn>
                      <a:cxn ang="0">
                        <a:pos x="1514" y="192"/>
                      </a:cxn>
                      <a:cxn ang="0">
                        <a:pos x="1345" y="209"/>
                      </a:cxn>
                      <a:cxn ang="0">
                        <a:pos x="1238" y="160"/>
                      </a:cxn>
                      <a:cxn ang="0">
                        <a:pos x="1179" y="120"/>
                      </a:cxn>
                      <a:cxn ang="0">
                        <a:pos x="1097" y="86"/>
                      </a:cxn>
                      <a:cxn ang="0">
                        <a:pos x="978" y="116"/>
                      </a:cxn>
                      <a:cxn ang="0">
                        <a:pos x="922" y="148"/>
                      </a:cxn>
                      <a:cxn ang="0">
                        <a:pos x="848" y="182"/>
                      </a:cxn>
                      <a:cxn ang="0">
                        <a:pos x="685" y="163"/>
                      </a:cxn>
                      <a:cxn ang="0">
                        <a:pos x="615" y="127"/>
                      </a:cxn>
                      <a:cxn ang="0">
                        <a:pos x="535" y="91"/>
                      </a:cxn>
                      <a:cxn ang="0">
                        <a:pos x="449" y="112"/>
                      </a:cxn>
                      <a:cxn ang="0">
                        <a:pos x="396" y="154"/>
                      </a:cxn>
                      <a:cxn ang="0">
                        <a:pos x="329" y="190"/>
                      </a:cxn>
                      <a:cxn ang="0">
                        <a:pos x="173" y="192"/>
                      </a:cxn>
                      <a:cxn ang="0">
                        <a:pos x="90" y="150"/>
                      </a:cxn>
                      <a:cxn ang="0">
                        <a:pos x="31" y="10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215" h="245">
                        <a:moveTo>
                          <a:pt x="0" y="30"/>
                        </a:moveTo>
                        <a:lnTo>
                          <a:pt x="6" y="36"/>
                        </a:lnTo>
                        <a:lnTo>
                          <a:pt x="23" y="53"/>
                        </a:lnTo>
                        <a:lnTo>
                          <a:pt x="35" y="63"/>
                        </a:lnTo>
                        <a:lnTo>
                          <a:pt x="50" y="76"/>
                        </a:lnTo>
                        <a:lnTo>
                          <a:pt x="65" y="87"/>
                        </a:lnTo>
                        <a:lnTo>
                          <a:pt x="82" y="101"/>
                        </a:lnTo>
                        <a:lnTo>
                          <a:pt x="101" y="114"/>
                        </a:lnTo>
                        <a:lnTo>
                          <a:pt x="122" y="125"/>
                        </a:lnTo>
                        <a:lnTo>
                          <a:pt x="141" y="137"/>
                        </a:lnTo>
                        <a:lnTo>
                          <a:pt x="164" y="148"/>
                        </a:lnTo>
                        <a:lnTo>
                          <a:pt x="185" y="156"/>
                        </a:lnTo>
                        <a:lnTo>
                          <a:pt x="208" y="163"/>
                        </a:lnTo>
                        <a:lnTo>
                          <a:pt x="251" y="167"/>
                        </a:lnTo>
                        <a:lnTo>
                          <a:pt x="291" y="162"/>
                        </a:lnTo>
                        <a:lnTo>
                          <a:pt x="326" y="146"/>
                        </a:lnTo>
                        <a:lnTo>
                          <a:pt x="343" y="135"/>
                        </a:lnTo>
                        <a:lnTo>
                          <a:pt x="358" y="124"/>
                        </a:lnTo>
                        <a:lnTo>
                          <a:pt x="373" y="112"/>
                        </a:lnTo>
                        <a:lnTo>
                          <a:pt x="388" y="101"/>
                        </a:lnTo>
                        <a:lnTo>
                          <a:pt x="403" y="89"/>
                        </a:lnTo>
                        <a:lnTo>
                          <a:pt x="419" y="78"/>
                        </a:lnTo>
                        <a:lnTo>
                          <a:pt x="432" y="67"/>
                        </a:lnTo>
                        <a:lnTo>
                          <a:pt x="447" y="59"/>
                        </a:lnTo>
                        <a:lnTo>
                          <a:pt x="462" y="51"/>
                        </a:lnTo>
                        <a:lnTo>
                          <a:pt x="480" y="46"/>
                        </a:lnTo>
                        <a:lnTo>
                          <a:pt x="514" y="42"/>
                        </a:lnTo>
                        <a:lnTo>
                          <a:pt x="548" y="49"/>
                        </a:lnTo>
                        <a:lnTo>
                          <a:pt x="580" y="61"/>
                        </a:lnTo>
                        <a:lnTo>
                          <a:pt x="595" y="70"/>
                        </a:lnTo>
                        <a:lnTo>
                          <a:pt x="611" y="78"/>
                        </a:lnTo>
                        <a:lnTo>
                          <a:pt x="626" y="87"/>
                        </a:lnTo>
                        <a:lnTo>
                          <a:pt x="643" y="97"/>
                        </a:lnTo>
                        <a:lnTo>
                          <a:pt x="658" y="108"/>
                        </a:lnTo>
                        <a:lnTo>
                          <a:pt x="675" y="118"/>
                        </a:lnTo>
                        <a:lnTo>
                          <a:pt x="692" y="125"/>
                        </a:lnTo>
                        <a:lnTo>
                          <a:pt x="710" y="135"/>
                        </a:lnTo>
                        <a:lnTo>
                          <a:pt x="727" y="143"/>
                        </a:lnTo>
                        <a:lnTo>
                          <a:pt x="746" y="148"/>
                        </a:lnTo>
                        <a:lnTo>
                          <a:pt x="786" y="156"/>
                        </a:lnTo>
                        <a:lnTo>
                          <a:pt x="827" y="154"/>
                        </a:lnTo>
                        <a:lnTo>
                          <a:pt x="867" y="139"/>
                        </a:lnTo>
                        <a:lnTo>
                          <a:pt x="888" y="129"/>
                        </a:lnTo>
                        <a:lnTo>
                          <a:pt x="907" y="118"/>
                        </a:lnTo>
                        <a:lnTo>
                          <a:pt x="928" y="105"/>
                        </a:lnTo>
                        <a:lnTo>
                          <a:pt x="947" y="93"/>
                        </a:lnTo>
                        <a:lnTo>
                          <a:pt x="968" y="80"/>
                        </a:lnTo>
                        <a:lnTo>
                          <a:pt x="991" y="68"/>
                        </a:lnTo>
                        <a:lnTo>
                          <a:pt x="1012" y="59"/>
                        </a:lnTo>
                        <a:lnTo>
                          <a:pt x="1037" y="49"/>
                        </a:lnTo>
                        <a:lnTo>
                          <a:pt x="1061" y="44"/>
                        </a:lnTo>
                        <a:lnTo>
                          <a:pt x="1086" y="42"/>
                        </a:lnTo>
                        <a:lnTo>
                          <a:pt x="1143" y="46"/>
                        </a:lnTo>
                        <a:lnTo>
                          <a:pt x="1194" y="61"/>
                        </a:lnTo>
                        <a:lnTo>
                          <a:pt x="1230" y="80"/>
                        </a:lnTo>
                        <a:lnTo>
                          <a:pt x="1244" y="89"/>
                        </a:lnTo>
                        <a:lnTo>
                          <a:pt x="1257" y="99"/>
                        </a:lnTo>
                        <a:lnTo>
                          <a:pt x="1268" y="110"/>
                        </a:lnTo>
                        <a:lnTo>
                          <a:pt x="1278" y="120"/>
                        </a:lnTo>
                        <a:lnTo>
                          <a:pt x="1289" y="129"/>
                        </a:lnTo>
                        <a:lnTo>
                          <a:pt x="1299" y="139"/>
                        </a:lnTo>
                        <a:lnTo>
                          <a:pt x="1312" y="146"/>
                        </a:lnTo>
                        <a:lnTo>
                          <a:pt x="1326" y="154"/>
                        </a:lnTo>
                        <a:lnTo>
                          <a:pt x="1343" y="160"/>
                        </a:lnTo>
                        <a:lnTo>
                          <a:pt x="1362" y="163"/>
                        </a:lnTo>
                        <a:lnTo>
                          <a:pt x="1413" y="167"/>
                        </a:lnTo>
                        <a:lnTo>
                          <a:pt x="1468" y="158"/>
                        </a:lnTo>
                        <a:lnTo>
                          <a:pt x="1493" y="148"/>
                        </a:lnTo>
                        <a:lnTo>
                          <a:pt x="1514" y="135"/>
                        </a:lnTo>
                        <a:lnTo>
                          <a:pt x="1535" y="120"/>
                        </a:lnTo>
                        <a:lnTo>
                          <a:pt x="1546" y="112"/>
                        </a:lnTo>
                        <a:lnTo>
                          <a:pt x="1556" y="103"/>
                        </a:lnTo>
                        <a:lnTo>
                          <a:pt x="1565" y="95"/>
                        </a:lnTo>
                        <a:lnTo>
                          <a:pt x="1575" y="86"/>
                        </a:lnTo>
                        <a:lnTo>
                          <a:pt x="1584" y="76"/>
                        </a:lnTo>
                        <a:lnTo>
                          <a:pt x="1592" y="68"/>
                        </a:lnTo>
                        <a:lnTo>
                          <a:pt x="1601" y="59"/>
                        </a:lnTo>
                        <a:lnTo>
                          <a:pt x="1611" y="51"/>
                        </a:lnTo>
                        <a:lnTo>
                          <a:pt x="1620" y="42"/>
                        </a:lnTo>
                        <a:lnTo>
                          <a:pt x="1628" y="34"/>
                        </a:lnTo>
                        <a:lnTo>
                          <a:pt x="1637" y="29"/>
                        </a:lnTo>
                        <a:lnTo>
                          <a:pt x="1647" y="21"/>
                        </a:lnTo>
                        <a:lnTo>
                          <a:pt x="1666" y="9"/>
                        </a:lnTo>
                        <a:lnTo>
                          <a:pt x="1687" y="4"/>
                        </a:lnTo>
                        <a:lnTo>
                          <a:pt x="1708" y="0"/>
                        </a:lnTo>
                        <a:lnTo>
                          <a:pt x="1755" y="8"/>
                        </a:lnTo>
                        <a:lnTo>
                          <a:pt x="1780" y="19"/>
                        </a:lnTo>
                        <a:lnTo>
                          <a:pt x="1801" y="30"/>
                        </a:lnTo>
                        <a:lnTo>
                          <a:pt x="1818" y="42"/>
                        </a:lnTo>
                        <a:lnTo>
                          <a:pt x="1835" y="55"/>
                        </a:lnTo>
                        <a:lnTo>
                          <a:pt x="1848" y="68"/>
                        </a:lnTo>
                        <a:lnTo>
                          <a:pt x="1862" y="80"/>
                        </a:lnTo>
                        <a:lnTo>
                          <a:pt x="1871" y="93"/>
                        </a:lnTo>
                        <a:lnTo>
                          <a:pt x="1883" y="106"/>
                        </a:lnTo>
                        <a:lnTo>
                          <a:pt x="1892" y="120"/>
                        </a:lnTo>
                        <a:lnTo>
                          <a:pt x="1902" y="131"/>
                        </a:lnTo>
                        <a:lnTo>
                          <a:pt x="1911" y="143"/>
                        </a:lnTo>
                        <a:lnTo>
                          <a:pt x="1922" y="154"/>
                        </a:lnTo>
                        <a:lnTo>
                          <a:pt x="1934" y="163"/>
                        </a:lnTo>
                        <a:lnTo>
                          <a:pt x="1945" y="171"/>
                        </a:lnTo>
                        <a:lnTo>
                          <a:pt x="1959" y="177"/>
                        </a:lnTo>
                        <a:lnTo>
                          <a:pt x="1976" y="182"/>
                        </a:lnTo>
                        <a:lnTo>
                          <a:pt x="2012" y="186"/>
                        </a:lnTo>
                        <a:lnTo>
                          <a:pt x="2048" y="179"/>
                        </a:lnTo>
                        <a:lnTo>
                          <a:pt x="2086" y="163"/>
                        </a:lnTo>
                        <a:lnTo>
                          <a:pt x="2103" y="156"/>
                        </a:lnTo>
                        <a:lnTo>
                          <a:pt x="2120" y="146"/>
                        </a:lnTo>
                        <a:lnTo>
                          <a:pt x="2135" y="137"/>
                        </a:lnTo>
                        <a:lnTo>
                          <a:pt x="2151" y="127"/>
                        </a:lnTo>
                        <a:lnTo>
                          <a:pt x="2164" y="118"/>
                        </a:lnTo>
                        <a:lnTo>
                          <a:pt x="2173" y="108"/>
                        </a:lnTo>
                        <a:lnTo>
                          <a:pt x="2191" y="97"/>
                        </a:lnTo>
                        <a:lnTo>
                          <a:pt x="2196" y="91"/>
                        </a:lnTo>
                        <a:lnTo>
                          <a:pt x="2215" y="171"/>
                        </a:lnTo>
                        <a:lnTo>
                          <a:pt x="2210" y="175"/>
                        </a:lnTo>
                        <a:lnTo>
                          <a:pt x="2192" y="186"/>
                        </a:lnTo>
                        <a:lnTo>
                          <a:pt x="2181" y="194"/>
                        </a:lnTo>
                        <a:lnTo>
                          <a:pt x="2168" y="201"/>
                        </a:lnTo>
                        <a:lnTo>
                          <a:pt x="2152" y="209"/>
                        </a:lnTo>
                        <a:lnTo>
                          <a:pt x="2137" y="217"/>
                        </a:lnTo>
                        <a:lnTo>
                          <a:pt x="2118" y="224"/>
                        </a:lnTo>
                        <a:lnTo>
                          <a:pt x="2099" y="232"/>
                        </a:lnTo>
                        <a:lnTo>
                          <a:pt x="2056" y="241"/>
                        </a:lnTo>
                        <a:lnTo>
                          <a:pt x="2010" y="245"/>
                        </a:lnTo>
                        <a:lnTo>
                          <a:pt x="1964" y="239"/>
                        </a:lnTo>
                        <a:lnTo>
                          <a:pt x="1922" y="224"/>
                        </a:lnTo>
                        <a:lnTo>
                          <a:pt x="1905" y="215"/>
                        </a:lnTo>
                        <a:lnTo>
                          <a:pt x="1888" y="203"/>
                        </a:lnTo>
                        <a:lnTo>
                          <a:pt x="1875" y="190"/>
                        </a:lnTo>
                        <a:lnTo>
                          <a:pt x="1862" y="177"/>
                        </a:lnTo>
                        <a:lnTo>
                          <a:pt x="1850" y="163"/>
                        </a:lnTo>
                        <a:lnTo>
                          <a:pt x="1839" y="150"/>
                        </a:lnTo>
                        <a:lnTo>
                          <a:pt x="1829" y="137"/>
                        </a:lnTo>
                        <a:lnTo>
                          <a:pt x="1818" y="124"/>
                        </a:lnTo>
                        <a:lnTo>
                          <a:pt x="1808" y="110"/>
                        </a:lnTo>
                        <a:lnTo>
                          <a:pt x="1797" y="99"/>
                        </a:lnTo>
                        <a:lnTo>
                          <a:pt x="1786" y="89"/>
                        </a:lnTo>
                        <a:lnTo>
                          <a:pt x="1772" y="80"/>
                        </a:lnTo>
                        <a:lnTo>
                          <a:pt x="1759" y="74"/>
                        </a:lnTo>
                        <a:lnTo>
                          <a:pt x="1744" y="68"/>
                        </a:lnTo>
                        <a:lnTo>
                          <a:pt x="1711" y="68"/>
                        </a:lnTo>
                        <a:lnTo>
                          <a:pt x="1681" y="80"/>
                        </a:lnTo>
                        <a:lnTo>
                          <a:pt x="1666" y="87"/>
                        </a:lnTo>
                        <a:lnTo>
                          <a:pt x="1651" y="99"/>
                        </a:lnTo>
                        <a:lnTo>
                          <a:pt x="1635" y="110"/>
                        </a:lnTo>
                        <a:lnTo>
                          <a:pt x="1618" y="122"/>
                        </a:lnTo>
                        <a:lnTo>
                          <a:pt x="1603" y="135"/>
                        </a:lnTo>
                        <a:lnTo>
                          <a:pt x="1586" y="148"/>
                        </a:lnTo>
                        <a:lnTo>
                          <a:pt x="1569" y="160"/>
                        </a:lnTo>
                        <a:lnTo>
                          <a:pt x="1552" y="171"/>
                        </a:lnTo>
                        <a:lnTo>
                          <a:pt x="1533" y="182"/>
                        </a:lnTo>
                        <a:lnTo>
                          <a:pt x="1514" y="192"/>
                        </a:lnTo>
                        <a:lnTo>
                          <a:pt x="1495" y="198"/>
                        </a:lnTo>
                        <a:lnTo>
                          <a:pt x="1474" y="201"/>
                        </a:lnTo>
                        <a:lnTo>
                          <a:pt x="1402" y="211"/>
                        </a:lnTo>
                        <a:lnTo>
                          <a:pt x="1345" y="209"/>
                        </a:lnTo>
                        <a:lnTo>
                          <a:pt x="1295" y="194"/>
                        </a:lnTo>
                        <a:lnTo>
                          <a:pt x="1268" y="181"/>
                        </a:lnTo>
                        <a:lnTo>
                          <a:pt x="1253" y="171"/>
                        </a:lnTo>
                        <a:lnTo>
                          <a:pt x="1238" y="160"/>
                        </a:lnTo>
                        <a:lnTo>
                          <a:pt x="1223" y="148"/>
                        </a:lnTo>
                        <a:lnTo>
                          <a:pt x="1208" y="139"/>
                        </a:lnTo>
                        <a:lnTo>
                          <a:pt x="1192" y="129"/>
                        </a:lnTo>
                        <a:lnTo>
                          <a:pt x="1179" y="120"/>
                        </a:lnTo>
                        <a:lnTo>
                          <a:pt x="1166" y="112"/>
                        </a:lnTo>
                        <a:lnTo>
                          <a:pt x="1151" y="105"/>
                        </a:lnTo>
                        <a:lnTo>
                          <a:pt x="1124" y="93"/>
                        </a:lnTo>
                        <a:lnTo>
                          <a:pt x="1097" y="86"/>
                        </a:lnTo>
                        <a:lnTo>
                          <a:pt x="1071" y="84"/>
                        </a:lnTo>
                        <a:lnTo>
                          <a:pt x="1018" y="95"/>
                        </a:lnTo>
                        <a:lnTo>
                          <a:pt x="991" y="108"/>
                        </a:lnTo>
                        <a:lnTo>
                          <a:pt x="978" y="116"/>
                        </a:lnTo>
                        <a:lnTo>
                          <a:pt x="964" y="124"/>
                        </a:lnTo>
                        <a:lnTo>
                          <a:pt x="951" y="133"/>
                        </a:lnTo>
                        <a:lnTo>
                          <a:pt x="936" y="141"/>
                        </a:lnTo>
                        <a:lnTo>
                          <a:pt x="922" y="148"/>
                        </a:lnTo>
                        <a:lnTo>
                          <a:pt x="907" y="158"/>
                        </a:lnTo>
                        <a:lnTo>
                          <a:pt x="894" y="165"/>
                        </a:lnTo>
                        <a:lnTo>
                          <a:pt x="879" y="171"/>
                        </a:lnTo>
                        <a:lnTo>
                          <a:pt x="848" y="182"/>
                        </a:lnTo>
                        <a:lnTo>
                          <a:pt x="814" y="190"/>
                        </a:lnTo>
                        <a:lnTo>
                          <a:pt x="778" y="190"/>
                        </a:lnTo>
                        <a:lnTo>
                          <a:pt x="704" y="171"/>
                        </a:lnTo>
                        <a:lnTo>
                          <a:pt x="685" y="163"/>
                        </a:lnTo>
                        <a:lnTo>
                          <a:pt x="668" y="154"/>
                        </a:lnTo>
                        <a:lnTo>
                          <a:pt x="649" y="146"/>
                        </a:lnTo>
                        <a:lnTo>
                          <a:pt x="632" y="137"/>
                        </a:lnTo>
                        <a:lnTo>
                          <a:pt x="615" y="127"/>
                        </a:lnTo>
                        <a:lnTo>
                          <a:pt x="597" y="118"/>
                        </a:lnTo>
                        <a:lnTo>
                          <a:pt x="580" y="110"/>
                        </a:lnTo>
                        <a:lnTo>
                          <a:pt x="565" y="103"/>
                        </a:lnTo>
                        <a:lnTo>
                          <a:pt x="535" y="91"/>
                        </a:lnTo>
                        <a:lnTo>
                          <a:pt x="510" y="87"/>
                        </a:lnTo>
                        <a:lnTo>
                          <a:pt x="485" y="93"/>
                        </a:lnTo>
                        <a:lnTo>
                          <a:pt x="461" y="105"/>
                        </a:lnTo>
                        <a:lnTo>
                          <a:pt x="449" y="112"/>
                        </a:lnTo>
                        <a:lnTo>
                          <a:pt x="438" y="122"/>
                        </a:lnTo>
                        <a:lnTo>
                          <a:pt x="424" y="131"/>
                        </a:lnTo>
                        <a:lnTo>
                          <a:pt x="411" y="143"/>
                        </a:lnTo>
                        <a:lnTo>
                          <a:pt x="396" y="154"/>
                        </a:lnTo>
                        <a:lnTo>
                          <a:pt x="381" y="163"/>
                        </a:lnTo>
                        <a:lnTo>
                          <a:pt x="365" y="173"/>
                        </a:lnTo>
                        <a:lnTo>
                          <a:pt x="348" y="182"/>
                        </a:lnTo>
                        <a:lnTo>
                          <a:pt x="329" y="190"/>
                        </a:lnTo>
                        <a:lnTo>
                          <a:pt x="310" y="198"/>
                        </a:lnTo>
                        <a:lnTo>
                          <a:pt x="267" y="205"/>
                        </a:lnTo>
                        <a:lnTo>
                          <a:pt x="219" y="203"/>
                        </a:lnTo>
                        <a:lnTo>
                          <a:pt x="173" y="192"/>
                        </a:lnTo>
                        <a:lnTo>
                          <a:pt x="151" y="184"/>
                        </a:lnTo>
                        <a:lnTo>
                          <a:pt x="130" y="173"/>
                        </a:lnTo>
                        <a:lnTo>
                          <a:pt x="109" y="163"/>
                        </a:lnTo>
                        <a:lnTo>
                          <a:pt x="90" y="150"/>
                        </a:lnTo>
                        <a:lnTo>
                          <a:pt x="73" y="139"/>
                        </a:lnTo>
                        <a:lnTo>
                          <a:pt x="56" y="127"/>
                        </a:lnTo>
                        <a:lnTo>
                          <a:pt x="42" y="118"/>
                        </a:lnTo>
                        <a:lnTo>
                          <a:pt x="31" y="108"/>
                        </a:lnTo>
                        <a:lnTo>
                          <a:pt x="14" y="93"/>
                        </a:lnTo>
                        <a:lnTo>
                          <a:pt x="8" y="87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8" name="Freeform 2688"/>
                  <p:cNvSpPr>
                    <a:spLocks/>
                  </p:cNvSpPr>
                  <p:nvPr/>
                </p:nvSpPr>
                <p:spPr bwMode="auto">
                  <a:xfrm>
                    <a:off x="6244" y="163"/>
                    <a:ext cx="75" cy="93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0" y="169"/>
                      </a:cxn>
                      <a:cxn ang="0">
                        <a:pos x="17" y="187"/>
                      </a:cxn>
                      <a:cxn ang="0">
                        <a:pos x="148" y="6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8" h="187">
                        <a:moveTo>
                          <a:pt x="120" y="0"/>
                        </a:moveTo>
                        <a:lnTo>
                          <a:pt x="0" y="169"/>
                        </a:lnTo>
                        <a:lnTo>
                          <a:pt x="17" y="187"/>
                        </a:lnTo>
                        <a:lnTo>
                          <a:pt x="148" y="6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49" name="Freeform 2689"/>
                  <p:cNvSpPr>
                    <a:spLocks/>
                  </p:cNvSpPr>
                  <p:nvPr/>
                </p:nvSpPr>
                <p:spPr bwMode="auto">
                  <a:xfrm>
                    <a:off x="6274" y="166"/>
                    <a:ext cx="89" cy="113"/>
                  </a:xfrm>
                  <a:custGeom>
                    <a:avLst/>
                    <a:gdLst/>
                    <a:ahLst/>
                    <a:cxnLst>
                      <a:cxn ang="0">
                        <a:pos x="150" y="0"/>
                      </a:cxn>
                      <a:cxn ang="0">
                        <a:pos x="0" y="205"/>
                      </a:cxn>
                      <a:cxn ang="0">
                        <a:pos x="25" y="226"/>
                      </a:cxn>
                      <a:cxn ang="0">
                        <a:pos x="179" y="6"/>
                      </a:cxn>
                      <a:cxn ang="0">
                        <a:pos x="150" y="0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79" h="226">
                        <a:moveTo>
                          <a:pt x="150" y="0"/>
                        </a:moveTo>
                        <a:lnTo>
                          <a:pt x="0" y="205"/>
                        </a:lnTo>
                        <a:lnTo>
                          <a:pt x="25" y="226"/>
                        </a:lnTo>
                        <a:lnTo>
                          <a:pt x="179" y="6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0" name="Freeform 2690"/>
                  <p:cNvSpPr>
                    <a:spLocks/>
                  </p:cNvSpPr>
                  <p:nvPr/>
                </p:nvSpPr>
                <p:spPr bwMode="auto">
                  <a:xfrm>
                    <a:off x="6316" y="175"/>
                    <a:ext cx="93" cy="119"/>
                  </a:xfrm>
                  <a:custGeom>
                    <a:avLst/>
                    <a:gdLst/>
                    <a:ahLst/>
                    <a:cxnLst>
                      <a:cxn ang="0">
                        <a:pos x="154" y="0"/>
                      </a:cxn>
                      <a:cxn ang="0">
                        <a:pos x="0" y="221"/>
                      </a:cxn>
                      <a:cxn ang="0">
                        <a:pos x="25" y="240"/>
                      </a:cxn>
                      <a:cxn ang="0">
                        <a:pos x="187" y="4"/>
                      </a:cxn>
                      <a:cxn ang="0">
                        <a:pos x="154" y="0"/>
                      </a:cxn>
                      <a:cxn ang="0">
                        <a:pos x="154" y="0"/>
                      </a:cxn>
                    </a:cxnLst>
                    <a:rect l="0" t="0" r="r" b="b"/>
                    <a:pathLst>
                      <a:path w="187" h="240">
                        <a:moveTo>
                          <a:pt x="154" y="0"/>
                        </a:moveTo>
                        <a:lnTo>
                          <a:pt x="0" y="221"/>
                        </a:lnTo>
                        <a:lnTo>
                          <a:pt x="25" y="240"/>
                        </a:lnTo>
                        <a:lnTo>
                          <a:pt x="187" y="4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1" name="Freeform 2691"/>
                  <p:cNvSpPr>
                    <a:spLocks/>
                  </p:cNvSpPr>
                  <p:nvPr/>
                </p:nvSpPr>
                <p:spPr bwMode="auto">
                  <a:xfrm>
                    <a:off x="6240" y="195"/>
                    <a:ext cx="62" cy="7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26" y="139"/>
                      </a:cxn>
                      <a:cxn ang="0">
                        <a:pos x="109" y="152"/>
                      </a:cxn>
                      <a:cxn ang="0">
                        <a:pos x="0" y="19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26" h="152">
                        <a:moveTo>
                          <a:pt x="16" y="0"/>
                        </a:moveTo>
                        <a:lnTo>
                          <a:pt x="126" y="139"/>
                        </a:lnTo>
                        <a:lnTo>
                          <a:pt x="109" y="152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2" name="Freeform 2692"/>
                  <p:cNvSpPr>
                    <a:spLocks/>
                  </p:cNvSpPr>
                  <p:nvPr/>
                </p:nvSpPr>
                <p:spPr bwMode="auto">
                  <a:xfrm>
                    <a:off x="6265" y="161"/>
                    <a:ext cx="110" cy="1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201" y="244"/>
                      </a:cxn>
                      <a:cxn ang="0">
                        <a:pos x="218" y="227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18" h="244">
                        <a:moveTo>
                          <a:pt x="11" y="0"/>
                        </a:moveTo>
                        <a:lnTo>
                          <a:pt x="0" y="21"/>
                        </a:lnTo>
                        <a:lnTo>
                          <a:pt x="201" y="244"/>
                        </a:lnTo>
                        <a:lnTo>
                          <a:pt x="218" y="22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3" name="Freeform 2693"/>
                  <p:cNvSpPr>
                    <a:spLocks/>
                  </p:cNvSpPr>
                  <p:nvPr/>
                </p:nvSpPr>
                <p:spPr bwMode="auto">
                  <a:xfrm>
                    <a:off x="6321" y="164"/>
                    <a:ext cx="88" cy="9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54" y="183"/>
                      </a:cxn>
                      <a:cxn ang="0">
                        <a:pos x="175" y="162"/>
                      </a:cxn>
                      <a:cxn ang="0">
                        <a:pos x="34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75" h="183">
                        <a:moveTo>
                          <a:pt x="0" y="6"/>
                        </a:moveTo>
                        <a:lnTo>
                          <a:pt x="154" y="183"/>
                        </a:lnTo>
                        <a:lnTo>
                          <a:pt x="175" y="162"/>
                        </a:lnTo>
                        <a:lnTo>
                          <a:pt x="34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4" name="Freeform 2694"/>
                  <p:cNvSpPr>
                    <a:spLocks/>
                  </p:cNvSpPr>
                  <p:nvPr/>
                </p:nvSpPr>
                <p:spPr bwMode="auto">
                  <a:xfrm>
                    <a:off x="6381" y="161"/>
                    <a:ext cx="69" cy="7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2" y="149"/>
                      </a:cxn>
                      <a:cxn ang="0">
                        <a:pos x="137" y="141"/>
                      </a:cxn>
                      <a:cxn ang="0">
                        <a:pos x="34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37" h="149">
                        <a:moveTo>
                          <a:pt x="0" y="4"/>
                        </a:moveTo>
                        <a:lnTo>
                          <a:pt x="112" y="149"/>
                        </a:lnTo>
                        <a:lnTo>
                          <a:pt x="137" y="141"/>
                        </a:lnTo>
                        <a:lnTo>
                          <a:pt x="3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5" name="Freeform 2695"/>
                  <p:cNvSpPr>
                    <a:spLocks/>
                  </p:cNvSpPr>
                  <p:nvPr/>
                </p:nvSpPr>
                <p:spPr bwMode="auto">
                  <a:xfrm>
                    <a:off x="6387" y="164"/>
                    <a:ext cx="68" cy="104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0" y="194"/>
                      </a:cxn>
                      <a:cxn ang="0">
                        <a:pos x="13" y="207"/>
                      </a:cxn>
                      <a:cxn ang="0">
                        <a:pos x="137" y="6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37" h="207">
                        <a:moveTo>
                          <a:pt x="114" y="0"/>
                        </a:moveTo>
                        <a:lnTo>
                          <a:pt x="0" y="194"/>
                        </a:lnTo>
                        <a:lnTo>
                          <a:pt x="13" y="207"/>
                        </a:lnTo>
                        <a:lnTo>
                          <a:pt x="137" y="6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6" name="Freeform 2696"/>
                  <p:cNvSpPr>
                    <a:spLocks/>
                  </p:cNvSpPr>
                  <p:nvPr/>
                </p:nvSpPr>
                <p:spPr bwMode="auto">
                  <a:xfrm>
                    <a:off x="6435" y="158"/>
                    <a:ext cx="52" cy="7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46"/>
                      </a:cxn>
                      <a:cxn ang="0">
                        <a:pos x="105" y="146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05" h="146">
                        <a:moveTo>
                          <a:pt x="0" y="5"/>
                        </a:moveTo>
                        <a:lnTo>
                          <a:pt x="84" y="146"/>
                        </a:lnTo>
                        <a:lnTo>
                          <a:pt x="105" y="146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7" name="Freeform 2697"/>
                  <p:cNvSpPr>
                    <a:spLocks/>
                  </p:cNvSpPr>
                  <p:nvPr/>
                </p:nvSpPr>
                <p:spPr bwMode="auto">
                  <a:xfrm>
                    <a:off x="6451" y="166"/>
                    <a:ext cx="50" cy="72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0" y="133"/>
                      </a:cxn>
                      <a:cxn ang="0">
                        <a:pos x="18" y="144"/>
                      </a:cxn>
                      <a:cxn ang="0">
                        <a:pos x="101" y="6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144">
                        <a:moveTo>
                          <a:pt x="78" y="0"/>
                        </a:moveTo>
                        <a:lnTo>
                          <a:pt x="0" y="133"/>
                        </a:lnTo>
                        <a:lnTo>
                          <a:pt x="18" y="144"/>
                        </a:lnTo>
                        <a:lnTo>
                          <a:pt x="101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8" name="Freeform 2698"/>
                  <p:cNvSpPr>
                    <a:spLocks/>
                  </p:cNvSpPr>
                  <p:nvPr/>
                </p:nvSpPr>
                <p:spPr bwMode="auto">
                  <a:xfrm>
                    <a:off x="6489" y="166"/>
                    <a:ext cx="61" cy="78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148"/>
                      </a:cxn>
                      <a:cxn ang="0">
                        <a:pos x="19" y="156"/>
                      </a:cxn>
                      <a:cxn ang="0">
                        <a:pos x="122" y="6"/>
                      </a:cxn>
                      <a:cxn ang="0">
                        <a:pos x="9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22" h="156">
                        <a:moveTo>
                          <a:pt x="96" y="0"/>
                        </a:moveTo>
                        <a:lnTo>
                          <a:pt x="0" y="148"/>
                        </a:lnTo>
                        <a:lnTo>
                          <a:pt x="19" y="156"/>
                        </a:lnTo>
                        <a:lnTo>
                          <a:pt x="12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59" name="Freeform 2699"/>
                  <p:cNvSpPr>
                    <a:spLocks/>
                  </p:cNvSpPr>
                  <p:nvPr/>
                </p:nvSpPr>
                <p:spPr bwMode="auto">
                  <a:xfrm>
                    <a:off x="6531" y="166"/>
                    <a:ext cx="69" cy="97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0" y="184"/>
                      </a:cxn>
                      <a:cxn ang="0">
                        <a:pos x="13" y="194"/>
                      </a:cxn>
                      <a:cxn ang="0">
                        <a:pos x="139" y="8"/>
                      </a:cxn>
                      <a:cxn ang="0">
                        <a:pos x="116" y="0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39" h="194">
                        <a:moveTo>
                          <a:pt x="116" y="0"/>
                        </a:moveTo>
                        <a:lnTo>
                          <a:pt x="0" y="184"/>
                        </a:lnTo>
                        <a:lnTo>
                          <a:pt x="13" y="194"/>
                        </a:lnTo>
                        <a:lnTo>
                          <a:pt x="139" y="8"/>
                        </a:ln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0" name="Freeform 2700"/>
                  <p:cNvSpPr>
                    <a:spLocks/>
                  </p:cNvSpPr>
                  <p:nvPr/>
                </p:nvSpPr>
                <p:spPr bwMode="auto">
                  <a:xfrm>
                    <a:off x="6562" y="169"/>
                    <a:ext cx="82" cy="111"/>
                  </a:xfrm>
                  <a:custGeom>
                    <a:avLst/>
                    <a:gdLst/>
                    <a:ahLst/>
                    <a:cxnLst>
                      <a:cxn ang="0">
                        <a:pos x="141" y="0"/>
                      </a:cxn>
                      <a:cxn ang="0">
                        <a:pos x="0" y="209"/>
                      </a:cxn>
                      <a:cxn ang="0">
                        <a:pos x="23" y="222"/>
                      </a:cxn>
                      <a:cxn ang="0">
                        <a:pos x="163" y="7"/>
                      </a:cxn>
                      <a:cxn ang="0">
                        <a:pos x="141" y="0"/>
                      </a:cxn>
                      <a:cxn ang="0">
                        <a:pos x="141" y="0"/>
                      </a:cxn>
                    </a:cxnLst>
                    <a:rect l="0" t="0" r="r" b="b"/>
                    <a:pathLst>
                      <a:path w="163" h="222">
                        <a:moveTo>
                          <a:pt x="141" y="0"/>
                        </a:moveTo>
                        <a:lnTo>
                          <a:pt x="0" y="209"/>
                        </a:lnTo>
                        <a:lnTo>
                          <a:pt x="23" y="222"/>
                        </a:lnTo>
                        <a:lnTo>
                          <a:pt x="163" y="7"/>
                        </a:lnTo>
                        <a:lnTo>
                          <a:pt x="141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1" name="Freeform 2701"/>
                  <p:cNvSpPr>
                    <a:spLocks/>
                  </p:cNvSpPr>
                  <p:nvPr/>
                </p:nvSpPr>
                <p:spPr bwMode="auto">
                  <a:xfrm>
                    <a:off x="6606" y="172"/>
                    <a:ext cx="87" cy="120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0" y="232"/>
                      </a:cxn>
                      <a:cxn ang="0">
                        <a:pos x="17" y="242"/>
                      </a:cxn>
                      <a:cxn ang="0">
                        <a:pos x="175" y="8"/>
                      </a:cxn>
                      <a:cxn ang="0">
                        <a:pos x="156" y="0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75" h="242">
                        <a:moveTo>
                          <a:pt x="156" y="0"/>
                        </a:moveTo>
                        <a:lnTo>
                          <a:pt x="0" y="232"/>
                        </a:lnTo>
                        <a:lnTo>
                          <a:pt x="17" y="242"/>
                        </a:lnTo>
                        <a:lnTo>
                          <a:pt x="175" y="8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2" name="Freeform 2702"/>
                  <p:cNvSpPr>
                    <a:spLocks/>
                  </p:cNvSpPr>
                  <p:nvPr/>
                </p:nvSpPr>
                <p:spPr bwMode="auto">
                  <a:xfrm>
                    <a:off x="6489" y="164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1" y="171"/>
                      </a:cxn>
                      <a:cxn ang="0">
                        <a:pos x="86" y="160"/>
                      </a:cxn>
                      <a:cxn ang="0">
                        <a:pos x="19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6" h="171">
                        <a:moveTo>
                          <a:pt x="0" y="6"/>
                        </a:moveTo>
                        <a:lnTo>
                          <a:pt x="71" y="171"/>
                        </a:lnTo>
                        <a:lnTo>
                          <a:pt x="86" y="160"/>
                        </a:ln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3" name="Freeform 2703"/>
                  <p:cNvSpPr>
                    <a:spLocks/>
                  </p:cNvSpPr>
                  <p:nvPr/>
                </p:nvSpPr>
                <p:spPr bwMode="auto">
                  <a:xfrm>
                    <a:off x="6525" y="161"/>
                    <a:ext cx="45" cy="10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78" y="200"/>
                      </a:cxn>
                      <a:cxn ang="0">
                        <a:pos x="91" y="194"/>
                      </a:cxn>
                      <a:cxn ang="0">
                        <a:pos x="19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91" h="200">
                        <a:moveTo>
                          <a:pt x="0" y="10"/>
                        </a:moveTo>
                        <a:lnTo>
                          <a:pt x="78" y="200"/>
                        </a:lnTo>
                        <a:lnTo>
                          <a:pt x="91" y="194"/>
                        </a:lnTo>
                        <a:lnTo>
                          <a:pt x="19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4" name="Freeform 2704"/>
                  <p:cNvSpPr>
                    <a:spLocks/>
                  </p:cNvSpPr>
                  <p:nvPr/>
                </p:nvSpPr>
                <p:spPr bwMode="auto">
                  <a:xfrm>
                    <a:off x="6562" y="160"/>
                    <a:ext cx="59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249"/>
                      </a:cxn>
                      <a:cxn ang="0">
                        <a:pos x="118" y="249"/>
                      </a:cxn>
                      <a:cxn ang="0">
                        <a:pos x="26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249">
                        <a:moveTo>
                          <a:pt x="0" y="0"/>
                        </a:moveTo>
                        <a:lnTo>
                          <a:pt x="101" y="249"/>
                        </a:lnTo>
                        <a:lnTo>
                          <a:pt x="118" y="249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5" name="Freeform 2705"/>
                  <p:cNvSpPr>
                    <a:spLocks/>
                  </p:cNvSpPr>
                  <p:nvPr/>
                </p:nvSpPr>
                <p:spPr bwMode="auto">
                  <a:xfrm>
                    <a:off x="6606" y="164"/>
                    <a:ext cx="61" cy="1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3" y="230"/>
                      </a:cxn>
                      <a:cxn ang="0">
                        <a:pos x="124" y="224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230">
                        <a:moveTo>
                          <a:pt x="0" y="0"/>
                        </a:moveTo>
                        <a:lnTo>
                          <a:pt x="103" y="230"/>
                        </a:lnTo>
                        <a:lnTo>
                          <a:pt x="124" y="22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6" name="Freeform 2706"/>
                  <p:cNvSpPr>
                    <a:spLocks/>
                  </p:cNvSpPr>
                  <p:nvPr/>
                </p:nvSpPr>
                <p:spPr bwMode="auto">
                  <a:xfrm>
                    <a:off x="6654" y="161"/>
                    <a:ext cx="51" cy="9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84" y="194"/>
                      </a:cxn>
                      <a:cxn ang="0">
                        <a:pos x="103" y="18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03" h="194">
                        <a:moveTo>
                          <a:pt x="0" y="10"/>
                        </a:moveTo>
                        <a:lnTo>
                          <a:pt x="84" y="194"/>
                        </a:lnTo>
                        <a:lnTo>
                          <a:pt x="103" y="18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7" name="Freeform 2707"/>
                  <p:cNvSpPr>
                    <a:spLocks/>
                  </p:cNvSpPr>
                  <p:nvPr/>
                </p:nvSpPr>
                <p:spPr bwMode="auto">
                  <a:xfrm>
                    <a:off x="6668" y="164"/>
                    <a:ext cx="72" cy="10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98"/>
                      </a:cxn>
                      <a:cxn ang="0">
                        <a:pos x="17" y="213"/>
                      </a:cxn>
                      <a:cxn ang="0">
                        <a:pos x="142" y="6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42" h="213">
                        <a:moveTo>
                          <a:pt x="118" y="0"/>
                        </a:moveTo>
                        <a:lnTo>
                          <a:pt x="0" y="198"/>
                        </a:lnTo>
                        <a:lnTo>
                          <a:pt x="17" y="213"/>
                        </a:lnTo>
                        <a:lnTo>
                          <a:pt x="142" y="6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8" name="Freeform 2708"/>
                  <p:cNvSpPr>
                    <a:spLocks/>
                  </p:cNvSpPr>
                  <p:nvPr/>
                </p:nvSpPr>
                <p:spPr bwMode="auto">
                  <a:xfrm>
                    <a:off x="6729" y="164"/>
                    <a:ext cx="63" cy="86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0" y="166"/>
                      </a:cxn>
                      <a:cxn ang="0">
                        <a:pos x="27" y="171"/>
                      </a:cxn>
                      <a:cxn ang="0">
                        <a:pos x="126" y="4"/>
                      </a:cxn>
                      <a:cxn ang="0">
                        <a:pos x="99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26" h="171">
                        <a:moveTo>
                          <a:pt x="99" y="0"/>
                        </a:moveTo>
                        <a:lnTo>
                          <a:pt x="0" y="166"/>
                        </a:lnTo>
                        <a:lnTo>
                          <a:pt x="27" y="171"/>
                        </a:lnTo>
                        <a:lnTo>
                          <a:pt x="126" y="4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69" name="Freeform 2709"/>
                  <p:cNvSpPr>
                    <a:spLocks/>
                  </p:cNvSpPr>
                  <p:nvPr/>
                </p:nvSpPr>
                <p:spPr bwMode="auto">
                  <a:xfrm>
                    <a:off x="6693" y="158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8" y="178"/>
                      </a:cxn>
                      <a:cxn ang="0">
                        <a:pos x="95" y="16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5" h="178">
                        <a:moveTo>
                          <a:pt x="0" y="5"/>
                        </a:moveTo>
                        <a:lnTo>
                          <a:pt x="78" y="178"/>
                        </a:lnTo>
                        <a:lnTo>
                          <a:pt x="95" y="16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0" name="Freeform 2710"/>
                  <p:cNvSpPr>
                    <a:spLocks/>
                  </p:cNvSpPr>
                  <p:nvPr/>
                </p:nvSpPr>
                <p:spPr bwMode="auto">
                  <a:xfrm>
                    <a:off x="6735" y="160"/>
                    <a:ext cx="48" cy="7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6" y="155"/>
                      </a:cxn>
                      <a:cxn ang="0">
                        <a:pos x="97" y="153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7" h="155">
                        <a:moveTo>
                          <a:pt x="0" y="5"/>
                        </a:moveTo>
                        <a:lnTo>
                          <a:pt x="76" y="155"/>
                        </a:lnTo>
                        <a:lnTo>
                          <a:pt x="97" y="153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1" name="Freeform 2711"/>
                  <p:cNvSpPr>
                    <a:spLocks/>
                  </p:cNvSpPr>
                  <p:nvPr/>
                </p:nvSpPr>
                <p:spPr bwMode="auto">
                  <a:xfrm>
                    <a:off x="6770" y="157"/>
                    <a:ext cx="58" cy="8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90" y="173"/>
                      </a:cxn>
                      <a:cxn ang="0">
                        <a:pos x="116" y="171"/>
                      </a:cxn>
                      <a:cxn ang="0">
                        <a:pos x="25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16" h="173">
                        <a:moveTo>
                          <a:pt x="0" y="7"/>
                        </a:moveTo>
                        <a:lnTo>
                          <a:pt x="90" y="173"/>
                        </a:lnTo>
                        <a:lnTo>
                          <a:pt x="116" y="171"/>
                        </a:lnTo>
                        <a:lnTo>
                          <a:pt x="25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2" name="Freeform 2712"/>
                  <p:cNvSpPr>
                    <a:spLocks/>
                  </p:cNvSpPr>
                  <p:nvPr/>
                </p:nvSpPr>
                <p:spPr bwMode="auto">
                  <a:xfrm>
                    <a:off x="6784" y="164"/>
                    <a:ext cx="59" cy="8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0" y="150"/>
                      </a:cxn>
                      <a:cxn ang="0">
                        <a:pos x="24" y="160"/>
                      </a:cxn>
                      <a:cxn ang="0">
                        <a:pos x="118" y="6"/>
                      </a:cxn>
                      <a:cxn ang="0">
                        <a:pos x="9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18" h="160">
                        <a:moveTo>
                          <a:pt x="95" y="0"/>
                        </a:moveTo>
                        <a:lnTo>
                          <a:pt x="0" y="150"/>
                        </a:lnTo>
                        <a:lnTo>
                          <a:pt x="24" y="160"/>
                        </a:lnTo>
                        <a:lnTo>
                          <a:pt x="118" y="6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3" name="Freeform 2713"/>
                  <p:cNvSpPr>
                    <a:spLocks/>
                  </p:cNvSpPr>
                  <p:nvPr/>
                </p:nvSpPr>
                <p:spPr bwMode="auto">
                  <a:xfrm>
                    <a:off x="6821" y="158"/>
                    <a:ext cx="60" cy="10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01" y="216"/>
                      </a:cxn>
                      <a:cxn ang="0">
                        <a:pos x="120" y="211"/>
                      </a:cxn>
                      <a:cxn ang="0">
                        <a:pos x="25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20" h="216">
                        <a:moveTo>
                          <a:pt x="0" y="5"/>
                        </a:moveTo>
                        <a:lnTo>
                          <a:pt x="101" y="216"/>
                        </a:lnTo>
                        <a:lnTo>
                          <a:pt x="120" y="211"/>
                        </a:lnTo>
                        <a:lnTo>
                          <a:pt x="25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4" name="Freeform 2714"/>
                  <p:cNvSpPr>
                    <a:spLocks/>
                  </p:cNvSpPr>
                  <p:nvPr/>
                </p:nvSpPr>
                <p:spPr bwMode="auto">
                  <a:xfrm>
                    <a:off x="6873" y="160"/>
                    <a:ext cx="62" cy="1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06" y="254"/>
                      </a:cxn>
                      <a:cxn ang="0">
                        <a:pos x="123" y="247"/>
                      </a:cxn>
                      <a:cxn ang="0">
                        <a:pos x="2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3" h="254">
                        <a:moveTo>
                          <a:pt x="0" y="1"/>
                        </a:moveTo>
                        <a:lnTo>
                          <a:pt x="106" y="254"/>
                        </a:lnTo>
                        <a:lnTo>
                          <a:pt x="123" y="247"/>
                        </a:lnTo>
                        <a:lnTo>
                          <a:pt x="2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5" name="Freeform 2715"/>
                  <p:cNvSpPr>
                    <a:spLocks/>
                  </p:cNvSpPr>
                  <p:nvPr/>
                </p:nvSpPr>
                <p:spPr bwMode="auto">
                  <a:xfrm>
                    <a:off x="6915" y="160"/>
                    <a:ext cx="56" cy="1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93" y="233"/>
                      </a:cxn>
                      <a:cxn ang="0">
                        <a:pos x="112" y="218"/>
                      </a:cxn>
                      <a:cxn ang="0">
                        <a:pos x="27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233">
                        <a:moveTo>
                          <a:pt x="0" y="3"/>
                        </a:moveTo>
                        <a:lnTo>
                          <a:pt x="93" y="233"/>
                        </a:lnTo>
                        <a:lnTo>
                          <a:pt x="112" y="218"/>
                        </a:lnTo>
                        <a:lnTo>
                          <a:pt x="27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6" name="Freeform 2716"/>
                  <p:cNvSpPr>
                    <a:spLocks/>
                  </p:cNvSpPr>
                  <p:nvPr/>
                </p:nvSpPr>
                <p:spPr bwMode="auto">
                  <a:xfrm>
                    <a:off x="6963" y="158"/>
                    <a:ext cx="46" cy="9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70" y="188"/>
                      </a:cxn>
                      <a:cxn ang="0">
                        <a:pos x="91" y="171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1" h="188">
                        <a:moveTo>
                          <a:pt x="0" y="2"/>
                        </a:moveTo>
                        <a:lnTo>
                          <a:pt x="70" y="188"/>
                        </a:lnTo>
                        <a:lnTo>
                          <a:pt x="91" y="171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7" name="Freeform 2717"/>
                  <p:cNvSpPr>
                    <a:spLocks/>
                  </p:cNvSpPr>
                  <p:nvPr/>
                </p:nvSpPr>
                <p:spPr bwMode="auto">
                  <a:xfrm>
                    <a:off x="6836" y="174"/>
                    <a:ext cx="60" cy="82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154"/>
                      </a:cxn>
                      <a:cxn ang="0">
                        <a:pos x="16" y="166"/>
                      </a:cxn>
                      <a:cxn ang="0">
                        <a:pos x="120" y="8"/>
                      </a:cxn>
                      <a:cxn ang="0">
                        <a:pos x="9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20" h="166">
                        <a:moveTo>
                          <a:pt x="97" y="0"/>
                        </a:moveTo>
                        <a:lnTo>
                          <a:pt x="0" y="154"/>
                        </a:lnTo>
                        <a:lnTo>
                          <a:pt x="16" y="166"/>
                        </a:lnTo>
                        <a:lnTo>
                          <a:pt x="120" y="8"/>
                        </a:lnTo>
                        <a:lnTo>
                          <a:pt x="9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8" name="Freeform 2718"/>
                  <p:cNvSpPr>
                    <a:spLocks/>
                  </p:cNvSpPr>
                  <p:nvPr/>
                </p:nvSpPr>
                <p:spPr bwMode="auto">
                  <a:xfrm>
                    <a:off x="6884" y="165"/>
                    <a:ext cx="57" cy="90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73"/>
                      </a:cxn>
                      <a:cxn ang="0">
                        <a:pos x="17" y="181"/>
                      </a:cxn>
                      <a:cxn ang="0">
                        <a:pos x="114" y="15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4" h="181">
                        <a:moveTo>
                          <a:pt x="101" y="0"/>
                        </a:moveTo>
                        <a:lnTo>
                          <a:pt x="0" y="173"/>
                        </a:lnTo>
                        <a:lnTo>
                          <a:pt x="17" y="181"/>
                        </a:lnTo>
                        <a:lnTo>
                          <a:pt x="114" y="15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79" name="Freeform 2719"/>
                  <p:cNvSpPr>
                    <a:spLocks/>
                  </p:cNvSpPr>
                  <p:nvPr/>
                </p:nvSpPr>
                <p:spPr bwMode="auto">
                  <a:xfrm>
                    <a:off x="6913" y="170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205"/>
                      </a:cxn>
                      <a:cxn ang="0">
                        <a:pos x="16" y="216"/>
                      </a:cxn>
                      <a:cxn ang="0">
                        <a:pos x="132" y="17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32" h="216">
                        <a:moveTo>
                          <a:pt x="118" y="0"/>
                        </a:moveTo>
                        <a:lnTo>
                          <a:pt x="0" y="205"/>
                        </a:lnTo>
                        <a:lnTo>
                          <a:pt x="16" y="216"/>
                        </a:lnTo>
                        <a:lnTo>
                          <a:pt x="132" y="17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0" name="Freeform 2720"/>
                  <p:cNvSpPr>
                    <a:spLocks/>
                  </p:cNvSpPr>
                  <p:nvPr/>
                </p:nvSpPr>
                <p:spPr bwMode="auto">
                  <a:xfrm>
                    <a:off x="7010" y="161"/>
                    <a:ext cx="3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39"/>
                      </a:cxn>
                      <a:cxn ang="0">
                        <a:pos x="73" y="132"/>
                      </a:cxn>
                      <a:cxn ang="0">
                        <a:pos x="2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" h="139">
                        <a:moveTo>
                          <a:pt x="0" y="0"/>
                        </a:moveTo>
                        <a:lnTo>
                          <a:pt x="57" y="139"/>
                        </a:lnTo>
                        <a:lnTo>
                          <a:pt x="73" y="13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1" name="Freeform 2721"/>
                  <p:cNvSpPr>
                    <a:spLocks/>
                  </p:cNvSpPr>
                  <p:nvPr/>
                </p:nvSpPr>
                <p:spPr bwMode="auto">
                  <a:xfrm>
                    <a:off x="7048" y="156"/>
                    <a:ext cx="30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4" y="127"/>
                      </a:cxn>
                      <a:cxn ang="0">
                        <a:pos x="61" y="127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1" h="127">
                        <a:moveTo>
                          <a:pt x="0" y="4"/>
                        </a:moveTo>
                        <a:lnTo>
                          <a:pt x="44" y="127"/>
                        </a:lnTo>
                        <a:lnTo>
                          <a:pt x="61" y="127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2" name="Freeform 2722"/>
                  <p:cNvSpPr>
                    <a:spLocks/>
                  </p:cNvSpPr>
                  <p:nvPr/>
                </p:nvSpPr>
                <p:spPr bwMode="auto">
                  <a:xfrm>
                    <a:off x="7091" y="156"/>
                    <a:ext cx="31" cy="7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0" y="141"/>
                      </a:cxn>
                      <a:cxn ang="0">
                        <a:pos x="61" y="142"/>
                      </a:cxn>
                      <a:cxn ang="0">
                        <a:pos x="17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1" h="142">
                        <a:moveTo>
                          <a:pt x="0" y="2"/>
                        </a:moveTo>
                        <a:lnTo>
                          <a:pt x="40" y="141"/>
                        </a:lnTo>
                        <a:lnTo>
                          <a:pt x="61" y="142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3" name="Freeform 2723"/>
                  <p:cNvSpPr>
                    <a:spLocks/>
                  </p:cNvSpPr>
                  <p:nvPr/>
                </p:nvSpPr>
                <p:spPr bwMode="auto">
                  <a:xfrm>
                    <a:off x="6974" y="159"/>
                    <a:ext cx="58" cy="101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90"/>
                      </a:cxn>
                      <a:cxn ang="0">
                        <a:pos x="13" y="201"/>
                      </a:cxn>
                      <a:cxn ang="0">
                        <a:pos x="118" y="2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8" h="201">
                        <a:moveTo>
                          <a:pt x="101" y="0"/>
                        </a:moveTo>
                        <a:lnTo>
                          <a:pt x="0" y="190"/>
                        </a:lnTo>
                        <a:lnTo>
                          <a:pt x="13" y="201"/>
                        </a:lnTo>
                        <a:lnTo>
                          <a:pt x="118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4" name="Freeform 2724"/>
                  <p:cNvSpPr>
                    <a:spLocks/>
                  </p:cNvSpPr>
                  <p:nvPr/>
                </p:nvSpPr>
                <p:spPr bwMode="auto">
                  <a:xfrm>
                    <a:off x="7025" y="159"/>
                    <a:ext cx="46" cy="78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0" y="142"/>
                      </a:cxn>
                      <a:cxn ang="0">
                        <a:pos x="13" y="155"/>
                      </a:cxn>
                      <a:cxn ang="0">
                        <a:pos x="93" y="9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</a:cxnLst>
                    <a:rect l="0" t="0" r="r" b="b"/>
                    <a:pathLst>
                      <a:path w="93" h="155">
                        <a:moveTo>
                          <a:pt x="81" y="0"/>
                        </a:moveTo>
                        <a:lnTo>
                          <a:pt x="0" y="142"/>
                        </a:lnTo>
                        <a:lnTo>
                          <a:pt x="13" y="155"/>
                        </a:lnTo>
                        <a:lnTo>
                          <a:pt x="93" y="9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5" name="Freeform 2725"/>
                  <p:cNvSpPr>
                    <a:spLocks/>
                  </p:cNvSpPr>
                  <p:nvPr/>
                </p:nvSpPr>
                <p:spPr bwMode="auto">
                  <a:xfrm>
                    <a:off x="7079" y="160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0" y="117"/>
                      </a:cxn>
                      <a:cxn ang="0">
                        <a:pos x="17" y="127"/>
                      </a:cxn>
                      <a:cxn ang="0">
                        <a:pos x="87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87" h="127">
                        <a:moveTo>
                          <a:pt x="68" y="0"/>
                        </a:moveTo>
                        <a:lnTo>
                          <a:pt x="0" y="117"/>
                        </a:lnTo>
                        <a:lnTo>
                          <a:pt x="17" y="127"/>
                        </a:lnTo>
                        <a:lnTo>
                          <a:pt x="87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6" name="Freeform 2726"/>
                  <p:cNvSpPr>
                    <a:spLocks/>
                  </p:cNvSpPr>
                  <p:nvPr/>
                </p:nvSpPr>
                <p:spPr bwMode="auto">
                  <a:xfrm>
                    <a:off x="7125" y="154"/>
                    <a:ext cx="35" cy="9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52" y="187"/>
                      </a:cxn>
                      <a:cxn ang="0">
                        <a:pos x="71" y="187"/>
                      </a:cxn>
                      <a:cxn ang="0">
                        <a:pos x="17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71" h="187">
                        <a:moveTo>
                          <a:pt x="0" y="6"/>
                        </a:moveTo>
                        <a:lnTo>
                          <a:pt x="52" y="187"/>
                        </a:lnTo>
                        <a:lnTo>
                          <a:pt x="71" y="187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7" name="Freeform 2727"/>
                  <p:cNvSpPr>
                    <a:spLocks/>
                  </p:cNvSpPr>
                  <p:nvPr/>
                </p:nvSpPr>
                <p:spPr bwMode="auto">
                  <a:xfrm>
                    <a:off x="7160" y="156"/>
                    <a:ext cx="47" cy="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276"/>
                      </a:cxn>
                      <a:cxn ang="0">
                        <a:pos x="95" y="276"/>
                      </a:cxn>
                      <a:cxn ang="0">
                        <a:pos x="19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276">
                        <a:moveTo>
                          <a:pt x="0" y="0"/>
                        </a:moveTo>
                        <a:lnTo>
                          <a:pt x="78" y="276"/>
                        </a:lnTo>
                        <a:lnTo>
                          <a:pt x="95" y="276"/>
                        </a:lnTo>
                        <a:lnTo>
                          <a:pt x="19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8" name="Freeform 2728"/>
                  <p:cNvSpPr>
                    <a:spLocks/>
                  </p:cNvSpPr>
                  <p:nvPr/>
                </p:nvSpPr>
                <p:spPr bwMode="auto">
                  <a:xfrm>
                    <a:off x="7201" y="156"/>
                    <a:ext cx="47" cy="14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1" y="287"/>
                      </a:cxn>
                      <a:cxn ang="0">
                        <a:pos x="95" y="279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5" h="287">
                        <a:moveTo>
                          <a:pt x="0" y="4"/>
                        </a:moveTo>
                        <a:lnTo>
                          <a:pt x="71" y="287"/>
                        </a:lnTo>
                        <a:lnTo>
                          <a:pt x="95" y="279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89" name="Freeform 2729"/>
                  <p:cNvSpPr>
                    <a:spLocks/>
                  </p:cNvSpPr>
                  <p:nvPr/>
                </p:nvSpPr>
                <p:spPr bwMode="auto">
                  <a:xfrm>
                    <a:off x="7244" y="154"/>
                    <a:ext cx="43" cy="13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68" y="266"/>
                      </a:cxn>
                      <a:cxn ang="0">
                        <a:pos x="85" y="259"/>
                      </a:cxn>
                      <a:cxn ang="0">
                        <a:pos x="15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85" h="266">
                        <a:moveTo>
                          <a:pt x="0" y="4"/>
                        </a:moveTo>
                        <a:lnTo>
                          <a:pt x="68" y="266"/>
                        </a:lnTo>
                        <a:lnTo>
                          <a:pt x="85" y="259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0" name="Freeform 2730"/>
                  <p:cNvSpPr>
                    <a:spLocks/>
                  </p:cNvSpPr>
                  <p:nvPr/>
                </p:nvSpPr>
                <p:spPr bwMode="auto">
                  <a:xfrm>
                    <a:off x="7118" y="157"/>
                    <a:ext cx="51" cy="7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0" y="142"/>
                      </a:cxn>
                      <a:cxn ang="0">
                        <a:pos x="15" y="150"/>
                      </a:cxn>
                      <a:cxn ang="0">
                        <a:pos x="103" y="7"/>
                      </a:cxn>
                      <a:cxn ang="0">
                        <a:pos x="86" y="0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103" h="150">
                        <a:moveTo>
                          <a:pt x="86" y="0"/>
                        </a:moveTo>
                        <a:lnTo>
                          <a:pt x="0" y="142"/>
                        </a:lnTo>
                        <a:lnTo>
                          <a:pt x="15" y="150"/>
                        </a:lnTo>
                        <a:lnTo>
                          <a:pt x="103" y="7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1" name="Freeform 2731"/>
                  <p:cNvSpPr>
                    <a:spLocks/>
                  </p:cNvSpPr>
                  <p:nvPr/>
                </p:nvSpPr>
                <p:spPr bwMode="auto">
                  <a:xfrm>
                    <a:off x="7155" y="158"/>
                    <a:ext cx="49" cy="88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0" y="169"/>
                      </a:cxn>
                      <a:cxn ang="0">
                        <a:pos x="13" y="175"/>
                      </a:cxn>
                      <a:cxn ang="0">
                        <a:pos x="99" y="7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99" h="175">
                        <a:moveTo>
                          <a:pt x="82" y="0"/>
                        </a:moveTo>
                        <a:lnTo>
                          <a:pt x="0" y="169"/>
                        </a:lnTo>
                        <a:lnTo>
                          <a:pt x="13" y="175"/>
                        </a:lnTo>
                        <a:lnTo>
                          <a:pt x="99" y="7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2" name="Freeform 2732"/>
                  <p:cNvSpPr>
                    <a:spLocks/>
                  </p:cNvSpPr>
                  <p:nvPr/>
                </p:nvSpPr>
                <p:spPr bwMode="auto">
                  <a:xfrm>
                    <a:off x="7180" y="159"/>
                    <a:ext cx="68" cy="118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0" y="222"/>
                      </a:cxn>
                      <a:cxn ang="0">
                        <a:pos x="11" y="235"/>
                      </a:cxn>
                      <a:cxn ang="0">
                        <a:pos x="136" y="13"/>
                      </a:cxn>
                      <a:cxn ang="0">
                        <a:pos x="121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36" h="235">
                        <a:moveTo>
                          <a:pt x="121" y="0"/>
                        </a:moveTo>
                        <a:lnTo>
                          <a:pt x="0" y="222"/>
                        </a:lnTo>
                        <a:lnTo>
                          <a:pt x="11" y="235"/>
                        </a:lnTo>
                        <a:lnTo>
                          <a:pt x="136" y="13"/>
                        </a:lnTo>
                        <a:lnTo>
                          <a:pt x="121" y="0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3" name="Freeform 2733"/>
                  <p:cNvSpPr>
                    <a:spLocks/>
                  </p:cNvSpPr>
                  <p:nvPr/>
                </p:nvSpPr>
                <p:spPr bwMode="auto">
                  <a:xfrm>
                    <a:off x="7217" y="158"/>
                    <a:ext cx="76" cy="127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0" y="245"/>
                      </a:cxn>
                      <a:cxn ang="0">
                        <a:pos x="15" y="253"/>
                      </a:cxn>
                      <a:cxn ang="0">
                        <a:pos x="152" y="21"/>
                      </a:cxn>
                      <a:cxn ang="0">
                        <a:pos x="140" y="0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152" h="253">
                        <a:moveTo>
                          <a:pt x="140" y="0"/>
                        </a:moveTo>
                        <a:lnTo>
                          <a:pt x="0" y="245"/>
                        </a:lnTo>
                        <a:lnTo>
                          <a:pt x="15" y="253"/>
                        </a:lnTo>
                        <a:lnTo>
                          <a:pt x="152" y="21"/>
                        </a:lnTo>
                        <a:lnTo>
                          <a:pt x="140" y="0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83" name="Group 2734"/>
                <p:cNvGrpSpPr>
                  <a:grpSpLocks/>
                </p:cNvGrpSpPr>
                <p:nvPr/>
              </p:nvGrpSpPr>
              <p:grpSpPr bwMode="auto">
                <a:xfrm flipH="1">
                  <a:off x="2380" y="297"/>
                  <a:ext cx="1107" cy="201"/>
                  <a:chOff x="6220" y="154"/>
                  <a:chExt cx="1107" cy="201"/>
                </a:xfrm>
              </p:grpSpPr>
              <p:sp>
                <p:nvSpPr>
                  <p:cNvPr id="43695" name="Freeform 2735"/>
                  <p:cNvSpPr>
                    <a:spLocks/>
                  </p:cNvSpPr>
                  <p:nvPr/>
                </p:nvSpPr>
                <p:spPr bwMode="auto">
                  <a:xfrm>
                    <a:off x="6220" y="232"/>
                    <a:ext cx="1107" cy="123"/>
                  </a:xfrm>
                  <a:custGeom>
                    <a:avLst/>
                    <a:gdLst/>
                    <a:ahLst/>
                    <a:cxnLst>
                      <a:cxn ang="0">
                        <a:pos x="35" y="63"/>
                      </a:cxn>
                      <a:cxn ang="0">
                        <a:pos x="101" y="114"/>
                      </a:cxn>
                      <a:cxn ang="0">
                        <a:pos x="185" y="156"/>
                      </a:cxn>
                      <a:cxn ang="0">
                        <a:pos x="326" y="146"/>
                      </a:cxn>
                      <a:cxn ang="0">
                        <a:pos x="388" y="101"/>
                      </a:cxn>
                      <a:cxn ang="0">
                        <a:pos x="447" y="59"/>
                      </a:cxn>
                      <a:cxn ang="0">
                        <a:pos x="548" y="49"/>
                      </a:cxn>
                      <a:cxn ang="0">
                        <a:pos x="626" y="87"/>
                      </a:cxn>
                      <a:cxn ang="0">
                        <a:pos x="692" y="125"/>
                      </a:cxn>
                      <a:cxn ang="0">
                        <a:pos x="786" y="156"/>
                      </a:cxn>
                      <a:cxn ang="0">
                        <a:pos x="907" y="118"/>
                      </a:cxn>
                      <a:cxn ang="0">
                        <a:pos x="991" y="68"/>
                      </a:cxn>
                      <a:cxn ang="0">
                        <a:pos x="1086" y="42"/>
                      </a:cxn>
                      <a:cxn ang="0">
                        <a:pos x="1244" y="89"/>
                      </a:cxn>
                      <a:cxn ang="0">
                        <a:pos x="1289" y="129"/>
                      </a:cxn>
                      <a:cxn ang="0">
                        <a:pos x="1343" y="160"/>
                      </a:cxn>
                      <a:cxn ang="0">
                        <a:pos x="1493" y="148"/>
                      </a:cxn>
                      <a:cxn ang="0">
                        <a:pos x="1556" y="103"/>
                      </a:cxn>
                      <a:cxn ang="0">
                        <a:pos x="1592" y="68"/>
                      </a:cxn>
                      <a:cxn ang="0">
                        <a:pos x="1628" y="34"/>
                      </a:cxn>
                      <a:cxn ang="0">
                        <a:pos x="1687" y="4"/>
                      </a:cxn>
                      <a:cxn ang="0">
                        <a:pos x="1801" y="30"/>
                      </a:cxn>
                      <a:cxn ang="0">
                        <a:pos x="1862" y="80"/>
                      </a:cxn>
                      <a:cxn ang="0">
                        <a:pos x="1902" y="131"/>
                      </a:cxn>
                      <a:cxn ang="0">
                        <a:pos x="1945" y="171"/>
                      </a:cxn>
                      <a:cxn ang="0">
                        <a:pos x="2048" y="179"/>
                      </a:cxn>
                      <a:cxn ang="0">
                        <a:pos x="2135" y="137"/>
                      </a:cxn>
                      <a:cxn ang="0">
                        <a:pos x="2191" y="97"/>
                      </a:cxn>
                      <a:cxn ang="0">
                        <a:pos x="2192" y="186"/>
                      </a:cxn>
                      <a:cxn ang="0">
                        <a:pos x="2137" y="217"/>
                      </a:cxn>
                      <a:cxn ang="0">
                        <a:pos x="2010" y="245"/>
                      </a:cxn>
                      <a:cxn ang="0">
                        <a:pos x="1888" y="203"/>
                      </a:cxn>
                      <a:cxn ang="0">
                        <a:pos x="1839" y="150"/>
                      </a:cxn>
                      <a:cxn ang="0">
                        <a:pos x="1797" y="99"/>
                      </a:cxn>
                      <a:cxn ang="0">
                        <a:pos x="1744" y="68"/>
                      </a:cxn>
                      <a:cxn ang="0">
                        <a:pos x="1651" y="99"/>
                      </a:cxn>
                      <a:cxn ang="0">
                        <a:pos x="1586" y="148"/>
                      </a:cxn>
                      <a:cxn ang="0">
                        <a:pos x="1514" y="192"/>
                      </a:cxn>
                      <a:cxn ang="0">
                        <a:pos x="1345" y="209"/>
                      </a:cxn>
                      <a:cxn ang="0">
                        <a:pos x="1238" y="160"/>
                      </a:cxn>
                      <a:cxn ang="0">
                        <a:pos x="1179" y="120"/>
                      </a:cxn>
                      <a:cxn ang="0">
                        <a:pos x="1097" y="86"/>
                      </a:cxn>
                      <a:cxn ang="0">
                        <a:pos x="978" y="116"/>
                      </a:cxn>
                      <a:cxn ang="0">
                        <a:pos x="922" y="148"/>
                      </a:cxn>
                      <a:cxn ang="0">
                        <a:pos x="848" y="182"/>
                      </a:cxn>
                      <a:cxn ang="0">
                        <a:pos x="685" y="163"/>
                      </a:cxn>
                      <a:cxn ang="0">
                        <a:pos x="615" y="127"/>
                      </a:cxn>
                      <a:cxn ang="0">
                        <a:pos x="535" y="91"/>
                      </a:cxn>
                      <a:cxn ang="0">
                        <a:pos x="449" y="112"/>
                      </a:cxn>
                      <a:cxn ang="0">
                        <a:pos x="396" y="154"/>
                      </a:cxn>
                      <a:cxn ang="0">
                        <a:pos x="329" y="190"/>
                      </a:cxn>
                      <a:cxn ang="0">
                        <a:pos x="173" y="192"/>
                      </a:cxn>
                      <a:cxn ang="0">
                        <a:pos x="90" y="150"/>
                      </a:cxn>
                      <a:cxn ang="0">
                        <a:pos x="31" y="10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215" h="245">
                        <a:moveTo>
                          <a:pt x="0" y="30"/>
                        </a:moveTo>
                        <a:lnTo>
                          <a:pt x="6" y="36"/>
                        </a:lnTo>
                        <a:lnTo>
                          <a:pt x="23" y="53"/>
                        </a:lnTo>
                        <a:lnTo>
                          <a:pt x="35" y="63"/>
                        </a:lnTo>
                        <a:lnTo>
                          <a:pt x="50" y="76"/>
                        </a:lnTo>
                        <a:lnTo>
                          <a:pt x="65" y="87"/>
                        </a:lnTo>
                        <a:lnTo>
                          <a:pt x="82" y="101"/>
                        </a:lnTo>
                        <a:lnTo>
                          <a:pt x="101" y="114"/>
                        </a:lnTo>
                        <a:lnTo>
                          <a:pt x="122" y="125"/>
                        </a:lnTo>
                        <a:lnTo>
                          <a:pt x="141" y="137"/>
                        </a:lnTo>
                        <a:lnTo>
                          <a:pt x="164" y="148"/>
                        </a:lnTo>
                        <a:lnTo>
                          <a:pt x="185" y="156"/>
                        </a:lnTo>
                        <a:lnTo>
                          <a:pt x="208" y="163"/>
                        </a:lnTo>
                        <a:lnTo>
                          <a:pt x="251" y="167"/>
                        </a:lnTo>
                        <a:lnTo>
                          <a:pt x="291" y="162"/>
                        </a:lnTo>
                        <a:lnTo>
                          <a:pt x="326" y="146"/>
                        </a:lnTo>
                        <a:lnTo>
                          <a:pt x="343" y="135"/>
                        </a:lnTo>
                        <a:lnTo>
                          <a:pt x="358" y="124"/>
                        </a:lnTo>
                        <a:lnTo>
                          <a:pt x="373" y="112"/>
                        </a:lnTo>
                        <a:lnTo>
                          <a:pt x="388" y="101"/>
                        </a:lnTo>
                        <a:lnTo>
                          <a:pt x="403" y="89"/>
                        </a:lnTo>
                        <a:lnTo>
                          <a:pt x="419" y="78"/>
                        </a:lnTo>
                        <a:lnTo>
                          <a:pt x="432" y="67"/>
                        </a:lnTo>
                        <a:lnTo>
                          <a:pt x="447" y="59"/>
                        </a:lnTo>
                        <a:lnTo>
                          <a:pt x="462" y="51"/>
                        </a:lnTo>
                        <a:lnTo>
                          <a:pt x="480" y="46"/>
                        </a:lnTo>
                        <a:lnTo>
                          <a:pt x="514" y="42"/>
                        </a:lnTo>
                        <a:lnTo>
                          <a:pt x="548" y="49"/>
                        </a:lnTo>
                        <a:lnTo>
                          <a:pt x="580" y="61"/>
                        </a:lnTo>
                        <a:lnTo>
                          <a:pt x="595" y="70"/>
                        </a:lnTo>
                        <a:lnTo>
                          <a:pt x="611" y="78"/>
                        </a:lnTo>
                        <a:lnTo>
                          <a:pt x="626" y="87"/>
                        </a:lnTo>
                        <a:lnTo>
                          <a:pt x="643" y="97"/>
                        </a:lnTo>
                        <a:lnTo>
                          <a:pt x="658" y="108"/>
                        </a:lnTo>
                        <a:lnTo>
                          <a:pt x="675" y="118"/>
                        </a:lnTo>
                        <a:lnTo>
                          <a:pt x="692" y="125"/>
                        </a:lnTo>
                        <a:lnTo>
                          <a:pt x="710" y="135"/>
                        </a:lnTo>
                        <a:lnTo>
                          <a:pt x="727" y="143"/>
                        </a:lnTo>
                        <a:lnTo>
                          <a:pt x="746" y="148"/>
                        </a:lnTo>
                        <a:lnTo>
                          <a:pt x="786" y="156"/>
                        </a:lnTo>
                        <a:lnTo>
                          <a:pt x="827" y="154"/>
                        </a:lnTo>
                        <a:lnTo>
                          <a:pt x="867" y="139"/>
                        </a:lnTo>
                        <a:lnTo>
                          <a:pt x="888" y="129"/>
                        </a:lnTo>
                        <a:lnTo>
                          <a:pt x="907" y="118"/>
                        </a:lnTo>
                        <a:lnTo>
                          <a:pt x="928" y="105"/>
                        </a:lnTo>
                        <a:lnTo>
                          <a:pt x="947" y="93"/>
                        </a:lnTo>
                        <a:lnTo>
                          <a:pt x="968" y="80"/>
                        </a:lnTo>
                        <a:lnTo>
                          <a:pt x="991" y="68"/>
                        </a:lnTo>
                        <a:lnTo>
                          <a:pt x="1012" y="59"/>
                        </a:lnTo>
                        <a:lnTo>
                          <a:pt x="1037" y="49"/>
                        </a:lnTo>
                        <a:lnTo>
                          <a:pt x="1061" y="44"/>
                        </a:lnTo>
                        <a:lnTo>
                          <a:pt x="1086" y="42"/>
                        </a:lnTo>
                        <a:lnTo>
                          <a:pt x="1143" y="46"/>
                        </a:lnTo>
                        <a:lnTo>
                          <a:pt x="1194" y="61"/>
                        </a:lnTo>
                        <a:lnTo>
                          <a:pt x="1230" y="80"/>
                        </a:lnTo>
                        <a:lnTo>
                          <a:pt x="1244" y="89"/>
                        </a:lnTo>
                        <a:lnTo>
                          <a:pt x="1257" y="99"/>
                        </a:lnTo>
                        <a:lnTo>
                          <a:pt x="1268" y="110"/>
                        </a:lnTo>
                        <a:lnTo>
                          <a:pt x="1278" y="120"/>
                        </a:lnTo>
                        <a:lnTo>
                          <a:pt x="1289" y="129"/>
                        </a:lnTo>
                        <a:lnTo>
                          <a:pt x="1299" y="139"/>
                        </a:lnTo>
                        <a:lnTo>
                          <a:pt x="1312" y="146"/>
                        </a:lnTo>
                        <a:lnTo>
                          <a:pt x="1326" y="154"/>
                        </a:lnTo>
                        <a:lnTo>
                          <a:pt x="1343" y="160"/>
                        </a:lnTo>
                        <a:lnTo>
                          <a:pt x="1362" y="163"/>
                        </a:lnTo>
                        <a:lnTo>
                          <a:pt x="1413" y="167"/>
                        </a:lnTo>
                        <a:lnTo>
                          <a:pt x="1468" y="158"/>
                        </a:lnTo>
                        <a:lnTo>
                          <a:pt x="1493" y="148"/>
                        </a:lnTo>
                        <a:lnTo>
                          <a:pt x="1514" y="135"/>
                        </a:lnTo>
                        <a:lnTo>
                          <a:pt x="1535" y="120"/>
                        </a:lnTo>
                        <a:lnTo>
                          <a:pt x="1546" y="112"/>
                        </a:lnTo>
                        <a:lnTo>
                          <a:pt x="1556" y="103"/>
                        </a:lnTo>
                        <a:lnTo>
                          <a:pt x="1565" y="95"/>
                        </a:lnTo>
                        <a:lnTo>
                          <a:pt x="1575" y="86"/>
                        </a:lnTo>
                        <a:lnTo>
                          <a:pt x="1584" y="76"/>
                        </a:lnTo>
                        <a:lnTo>
                          <a:pt x="1592" y="68"/>
                        </a:lnTo>
                        <a:lnTo>
                          <a:pt x="1601" y="59"/>
                        </a:lnTo>
                        <a:lnTo>
                          <a:pt x="1611" y="51"/>
                        </a:lnTo>
                        <a:lnTo>
                          <a:pt x="1620" y="42"/>
                        </a:lnTo>
                        <a:lnTo>
                          <a:pt x="1628" y="34"/>
                        </a:lnTo>
                        <a:lnTo>
                          <a:pt x="1637" y="29"/>
                        </a:lnTo>
                        <a:lnTo>
                          <a:pt x="1647" y="21"/>
                        </a:lnTo>
                        <a:lnTo>
                          <a:pt x="1666" y="9"/>
                        </a:lnTo>
                        <a:lnTo>
                          <a:pt x="1687" y="4"/>
                        </a:lnTo>
                        <a:lnTo>
                          <a:pt x="1708" y="0"/>
                        </a:lnTo>
                        <a:lnTo>
                          <a:pt x="1755" y="8"/>
                        </a:lnTo>
                        <a:lnTo>
                          <a:pt x="1780" y="19"/>
                        </a:lnTo>
                        <a:lnTo>
                          <a:pt x="1801" y="30"/>
                        </a:lnTo>
                        <a:lnTo>
                          <a:pt x="1818" y="42"/>
                        </a:lnTo>
                        <a:lnTo>
                          <a:pt x="1835" y="55"/>
                        </a:lnTo>
                        <a:lnTo>
                          <a:pt x="1848" y="68"/>
                        </a:lnTo>
                        <a:lnTo>
                          <a:pt x="1862" y="80"/>
                        </a:lnTo>
                        <a:lnTo>
                          <a:pt x="1871" y="93"/>
                        </a:lnTo>
                        <a:lnTo>
                          <a:pt x="1883" y="106"/>
                        </a:lnTo>
                        <a:lnTo>
                          <a:pt x="1892" y="120"/>
                        </a:lnTo>
                        <a:lnTo>
                          <a:pt x="1902" y="131"/>
                        </a:lnTo>
                        <a:lnTo>
                          <a:pt x="1911" y="143"/>
                        </a:lnTo>
                        <a:lnTo>
                          <a:pt x="1922" y="154"/>
                        </a:lnTo>
                        <a:lnTo>
                          <a:pt x="1934" y="163"/>
                        </a:lnTo>
                        <a:lnTo>
                          <a:pt x="1945" y="171"/>
                        </a:lnTo>
                        <a:lnTo>
                          <a:pt x="1959" y="177"/>
                        </a:lnTo>
                        <a:lnTo>
                          <a:pt x="1976" y="182"/>
                        </a:lnTo>
                        <a:lnTo>
                          <a:pt x="2012" y="186"/>
                        </a:lnTo>
                        <a:lnTo>
                          <a:pt x="2048" y="179"/>
                        </a:lnTo>
                        <a:lnTo>
                          <a:pt x="2086" y="163"/>
                        </a:lnTo>
                        <a:lnTo>
                          <a:pt x="2103" y="156"/>
                        </a:lnTo>
                        <a:lnTo>
                          <a:pt x="2120" y="146"/>
                        </a:lnTo>
                        <a:lnTo>
                          <a:pt x="2135" y="137"/>
                        </a:lnTo>
                        <a:lnTo>
                          <a:pt x="2151" y="127"/>
                        </a:lnTo>
                        <a:lnTo>
                          <a:pt x="2164" y="118"/>
                        </a:lnTo>
                        <a:lnTo>
                          <a:pt x="2173" y="108"/>
                        </a:lnTo>
                        <a:lnTo>
                          <a:pt x="2191" y="97"/>
                        </a:lnTo>
                        <a:lnTo>
                          <a:pt x="2196" y="91"/>
                        </a:lnTo>
                        <a:lnTo>
                          <a:pt x="2215" y="171"/>
                        </a:lnTo>
                        <a:lnTo>
                          <a:pt x="2210" y="175"/>
                        </a:lnTo>
                        <a:lnTo>
                          <a:pt x="2192" y="186"/>
                        </a:lnTo>
                        <a:lnTo>
                          <a:pt x="2181" y="194"/>
                        </a:lnTo>
                        <a:lnTo>
                          <a:pt x="2168" y="201"/>
                        </a:lnTo>
                        <a:lnTo>
                          <a:pt x="2152" y="209"/>
                        </a:lnTo>
                        <a:lnTo>
                          <a:pt x="2137" y="217"/>
                        </a:lnTo>
                        <a:lnTo>
                          <a:pt x="2118" y="224"/>
                        </a:lnTo>
                        <a:lnTo>
                          <a:pt x="2099" y="232"/>
                        </a:lnTo>
                        <a:lnTo>
                          <a:pt x="2056" y="241"/>
                        </a:lnTo>
                        <a:lnTo>
                          <a:pt x="2010" y="245"/>
                        </a:lnTo>
                        <a:lnTo>
                          <a:pt x="1964" y="239"/>
                        </a:lnTo>
                        <a:lnTo>
                          <a:pt x="1922" y="224"/>
                        </a:lnTo>
                        <a:lnTo>
                          <a:pt x="1905" y="215"/>
                        </a:lnTo>
                        <a:lnTo>
                          <a:pt x="1888" y="203"/>
                        </a:lnTo>
                        <a:lnTo>
                          <a:pt x="1875" y="190"/>
                        </a:lnTo>
                        <a:lnTo>
                          <a:pt x="1862" y="177"/>
                        </a:lnTo>
                        <a:lnTo>
                          <a:pt x="1850" y="163"/>
                        </a:lnTo>
                        <a:lnTo>
                          <a:pt x="1839" y="150"/>
                        </a:lnTo>
                        <a:lnTo>
                          <a:pt x="1829" y="137"/>
                        </a:lnTo>
                        <a:lnTo>
                          <a:pt x="1818" y="124"/>
                        </a:lnTo>
                        <a:lnTo>
                          <a:pt x="1808" y="110"/>
                        </a:lnTo>
                        <a:lnTo>
                          <a:pt x="1797" y="99"/>
                        </a:lnTo>
                        <a:lnTo>
                          <a:pt x="1786" y="89"/>
                        </a:lnTo>
                        <a:lnTo>
                          <a:pt x="1772" y="80"/>
                        </a:lnTo>
                        <a:lnTo>
                          <a:pt x="1759" y="74"/>
                        </a:lnTo>
                        <a:lnTo>
                          <a:pt x="1744" y="68"/>
                        </a:lnTo>
                        <a:lnTo>
                          <a:pt x="1711" y="68"/>
                        </a:lnTo>
                        <a:lnTo>
                          <a:pt x="1681" y="80"/>
                        </a:lnTo>
                        <a:lnTo>
                          <a:pt x="1666" y="87"/>
                        </a:lnTo>
                        <a:lnTo>
                          <a:pt x="1651" y="99"/>
                        </a:lnTo>
                        <a:lnTo>
                          <a:pt x="1635" y="110"/>
                        </a:lnTo>
                        <a:lnTo>
                          <a:pt x="1618" y="122"/>
                        </a:lnTo>
                        <a:lnTo>
                          <a:pt x="1603" y="135"/>
                        </a:lnTo>
                        <a:lnTo>
                          <a:pt x="1586" y="148"/>
                        </a:lnTo>
                        <a:lnTo>
                          <a:pt x="1569" y="160"/>
                        </a:lnTo>
                        <a:lnTo>
                          <a:pt x="1552" y="171"/>
                        </a:lnTo>
                        <a:lnTo>
                          <a:pt x="1533" y="182"/>
                        </a:lnTo>
                        <a:lnTo>
                          <a:pt x="1514" y="192"/>
                        </a:lnTo>
                        <a:lnTo>
                          <a:pt x="1495" y="198"/>
                        </a:lnTo>
                        <a:lnTo>
                          <a:pt x="1474" y="201"/>
                        </a:lnTo>
                        <a:lnTo>
                          <a:pt x="1402" y="211"/>
                        </a:lnTo>
                        <a:lnTo>
                          <a:pt x="1345" y="209"/>
                        </a:lnTo>
                        <a:lnTo>
                          <a:pt x="1295" y="194"/>
                        </a:lnTo>
                        <a:lnTo>
                          <a:pt x="1268" y="181"/>
                        </a:lnTo>
                        <a:lnTo>
                          <a:pt x="1253" y="171"/>
                        </a:lnTo>
                        <a:lnTo>
                          <a:pt x="1238" y="160"/>
                        </a:lnTo>
                        <a:lnTo>
                          <a:pt x="1223" y="148"/>
                        </a:lnTo>
                        <a:lnTo>
                          <a:pt x="1208" y="139"/>
                        </a:lnTo>
                        <a:lnTo>
                          <a:pt x="1192" y="129"/>
                        </a:lnTo>
                        <a:lnTo>
                          <a:pt x="1179" y="120"/>
                        </a:lnTo>
                        <a:lnTo>
                          <a:pt x="1166" y="112"/>
                        </a:lnTo>
                        <a:lnTo>
                          <a:pt x="1151" y="105"/>
                        </a:lnTo>
                        <a:lnTo>
                          <a:pt x="1124" y="93"/>
                        </a:lnTo>
                        <a:lnTo>
                          <a:pt x="1097" y="86"/>
                        </a:lnTo>
                        <a:lnTo>
                          <a:pt x="1071" y="84"/>
                        </a:lnTo>
                        <a:lnTo>
                          <a:pt x="1018" y="95"/>
                        </a:lnTo>
                        <a:lnTo>
                          <a:pt x="991" y="108"/>
                        </a:lnTo>
                        <a:lnTo>
                          <a:pt x="978" y="116"/>
                        </a:lnTo>
                        <a:lnTo>
                          <a:pt x="964" y="124"/>
                        </a:lnTo>
                        <a:lnTo>
                          <a:pt x="951" y="133"/>
                        </a:lnTo>
                        <a:lnTo>
                          <a:pt x="936" y="141"/>
                        </a:lnTo>
                        <a:lnTo>
                          <a:pt x="922" y="148"/>
                        </a:lnTo>
                        <a:lnTo>
                          <a:pt x="907" y="158"/>
                        </a:lnTo>
                        <a:lnTo>
                          <a:pt x="894" y="165"/>
                        </a:lnTo>
                        <a:lnTo>
                          <a:pt x="879" y="171"/>
                        </a:lnTo>
                        <a:lnTo>
                          <a:pt x="848" y="182"/>
                        </a:lnTo>
                        <a:lnTo>
                          <a:pt x="814" y="190"/>
                        </a:lnTo>
                        <a:lnTo>
                          <a:pt x="778" y="190"/>
                        </a:lnTo>
                        <a:lnTo>
                          <a:pt x="704" y="171"/>
                        </a:lnTo>
                        <a:lnTo>
                          <a:pt x="685" y="163"/>
                        </a:lnTo>
                        <a:lnTo>
                          <a:pt x="668" y="154"/>
                        </a:lnTo>
                        <a:lnTo>
                          <a:pt x="649" y="146"/>
                        </a:lnTo>
                        <a:lnTo>
                          <a:pt x="632" y="137"/>
                        </a:lnTo>
                        <a:lnTo>
                          <a:pt x="615" y="127"/>
                        </a:lnTo>
                        <a:lnTo>
                          <a:pt x="597" y="118"/>
                        </a:lnTo>
                        <a:lnTo>
                          <a:pt x="580" y="110"/>
                        </a:lnTo>
                        <a:lnTo>
                          <a:pt x="565" y="103"/>
                        </a:lnTo>
                        <a:lnTo>
                          <a:pt x="535" y="91"/>
                        </a:lnTo>
                        <a:lnTo>
                          <a:pt x="510" y="87"/>
                        </a:lnTo>
                        <a:lnTo>
                          <a:pt x="485" y="93"/>
                        </a:lnTo>
                        <a:lnTo>
                          <a:pt x="461" y="105"/>
                        </a:lnTo>
                        <a:lnTo>
                          <a:pt x="449" y="112"/>
                        </a:lnTo>
                        <a:lnTo>
                          <a:pt x="438" y="122"/>
                        </a:lnTo>
                        <a:lnTo>
                          <a:pt x="424" y="131"/>
                        </a:lnTo>
                        <a:lnTo>
                          <a:pt x="411" y="143"/>
                        </a:lnTo>
                        <a:lnTo>
                          <a:pt x="396" y="154"/>
                        </a:lnTo>
                        <a:lnTo>
                          <a:pt x="381" y="163"/>
                        </a:lnTo>
                        <a:lnTo>
                          <a:pt x="365" y="173"/>
                        </a:lnTo>
                        <a:lnTo>
                          <a:pt x="348" y="182"/>
                        </a:lnTo>
                        <a:lnTo>
                          <a:pt x="329" y="190"/>
                        </a:lnTo>
                        <a:lnTo>
                          <a:pt x="310" y="198"/>
                        </a:lnTo>
                        <a:lnTo>
                          <a:pt x="267" y="205"/>
                        </a:lnTo>
                        <a:lnTo>
                          <a:pt x="219" y="203"/>
                        </a:lnTo>
                        <a:lnTo>
                          <a:pt x="173" y="192"/>
                        </a:lnTo>
                        <a:lnTo>
                          <a:pt x="151" y="184"/>
                        </a:lnTo>
                        <a:lnTo>
                          <a:pt x="130" y="173"/>
                        </a:lnTo>
                        <a:lnTo>
                          <a:pt x="109" y="163"/>
                        </a:lnTo>
                        <a:lnTo>
                          <a:pt x="90" y="150"/>
                        </a:lnTo>
                        <a:lnTo>
                          <a:pt x="73" y="139"/>
                        </a:lnTo>
                        <a:lnTo>
                          <a:pt x="56" y="127"/>
                        </a:lnTo>
                        <a:lnTo>
                          <a:pt x="42" y="118"/>
                        </a:lnTo>
                        <a:lnTo>
                          <a:pt x="31" y="108"/>
                        </a:lnTo>
                        <a:lnTo>
                          <a:pt x="14" y="93"/>
                        </a:lnTo>
                        <a:lnTo>
                          <a:pt x="8" y="87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6" name="Freeform 2736"/>
                  <p:cNvSpPr>
                    <a:spLocks/>
                  </p:cNvSpPr>
                  <p:nvPr/>
                </p:nvSpPr>
                <p:spPr bwMode="auto">
                  <a:xfrm>
                    <a:off x="6244" y="163"/>
                    <a:ext cx="75" cy="93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0" y="169"/>
                      </a:cxn>
                      <a:cxn ang="0">
                        <a:pos x="17" y="187"/>
                      </a:cxn>
                      <a:cxn ang="0">
                        <a:pos x="148" y="6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8" h="187">
                        <a:moveTo>
                          <a:pt x="120" y="0"/>
                        </a:moveTo>
                        <a:lnTo>
                          <a:pt x="0" y="169"/>
                        </a:lnTo>
                        <a:lnTo>
                          <a:pt x="17" y="187"/>
                        </a:lnTo>
                        <a:lnTo>
                          <a:pt x="148" y="6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7" name="Freeform 2737"/>
                  <p:cNvSpPr>
                    <a:spLocks/>
                  </p:cNvSpPr>
                  <p:nvPr/>
                </p:nvSpPr>
                <p:spPr bwMode="auto">
                  <a:xfrm>
                    <a:off x="6274" y="166"/>
                    <a:ext cx="89" cy="113"/>
                  </a:xfrm>
                  <a:custGeom>
                    <a:avLst/>
                    <a:gdLst/>
                    <a:ahLst/>
                    <a:cxnLst>
                      <a:cxn ang="0">
                        <a:pos x="150" y="0"/>
                      </a:cxn>
                      <a:cxn ang="0">
                        <a:pos x="0" y="205"/>
                      </a:cxn>
                      <a:cxn ang="0">
                        <a:pos x="25" y="226"/>
                      </a:cxn>
                      <a:cxn ang="0">
                        <a:pos x="179" y="6"/>
                      </a:cxn>
                      <a:cxn ang="0">
                        <a:pos x="150" y="0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79" h="226">
                        <a:moveTo>
                          <a:pt x="150" y="0"/>
                        </a:moveTo>
                        <a:lnTo>
                          <a:pt x="0" y="205"/>
                        </a:lnTo>
                        <a:lnTo>
                          <a:pt x="25" y="226"/>
                        </a:lnTo>
                        <a:lnTo>
                          <a:pt x="179" y="6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8" name="Freeform 2738"/>
                  <p:cNvSpPr>
                    <a:spLocks/>
                  </p:cNvSpPr>
                  <p:nvPr/>
                </p:nvSpPr>
                <p:spPr bwMode="auto">
                  <a:xfrm>
                    <a:off x="6316" y="175"/>
                    <a:ext cx="93" cy="119"/>
                  </a:xfrm>
                  <a:custGeom>
                    <a:avLst/>
                    <a:gdLst/>
                    <a:ahLst/>
                    <a:cxnLst>
                      <a:cxn ang="0">
                        <a:pos x="154" y="0"/>
                      </a:cxn>
                      <a:cxn ang="0">
                        <a:pos x="0" y="221"/>
                      </a:cxn>
                      <a:cxn ang="0">
                        <a:pos x="25" y="240"/>
                      </a:cxn>
                      <a:cxn ang="0">
                        <a:pos x="187" y="4"/>
                      </a:cxn>
                      <a:cxn ang="0">
                        <a:pos x="154" y="0"/>
                      </a:cxn>
                      <a:cxn ang="0">
                        <a:pos x="154" y="0"/>
                      </a:cxn>
                    </a:cxnLst>
                    <a:rect l="0" t="0" r="r" b="b"/>
                    <a:pathLst>
                      <a:path w="187" h="240">
                        <a:moveTo>
                          <a:pt x="154" y="0"/>
                        </a:moveTo>
                        <a:lnTo>
                          <a:pt x="0" y="221"/>
                        </a:lnTo>
                        <a:lnTo>
                          <a:pt x="25" y="240"/>
                        </a:lnTo>
                        <a:lnTo>
                          <a:pt x="187" y="4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699" name="Freeform 2739"/>
                  <p:cNvSpPr>
                    <a:spLocks/>
                  </p:cNvSpPr>
                  <p:nvPr/>
                </p:nvSpPr>
                <p:spPr bwMode="auto">
                  <a:xfrm>
                    <a:off x="6240" y="195"/>
                    <a:ext cx="62" cy="7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26" y="139"/>
                      </a:cxn>
                      <a:cxn ang="0">
                        <a:pos x="109" y="152"/>
                      </a:cxn>
                      <a:cxn ang="0">
                        <a:pos x="0" y="19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26" h="152">
                        <a:moveTo>
                          <a:pt x="16" y="0"/>
                        </a:moveTo>
                        <a:lnTo>
                          <a:pt x="126" y="139"/>
                        </a:lnTo>
                        <a:lnTo>
                          <a:pt x="109" y="152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0" name="Freeform 2740"/>
                  <p:cNvSpPr>
                    <a:spLocks/>
                  </p:cNvSpPr>
                  <p:nvPr/>
                </p:nvSpPr>
                <p:spPr bwMode="auto">
                  <a:xfrm>
                    <a:off x="6265" y="161"/>
                    <a:ext cx="110" cy="1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201" y="244"/>
                      </a:cxn>
                      <a:cxn ang="0">
                        <a:pos x="218" y="227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18" h="244">
                        <a:moveTo>
                          <a:pt x="11" y="0"/>
                        </a:moveTo>
                        <a:lnTo>
                          <a:pt x="0" y="21"/>
                        </a:lnTo>
                        <a:lnTo>
                          <a:pt x="201" y="244"/>
                        </a:lnTo>
                        <a:lnTo>
                          <a:pt x="218" y="22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1" name="Freeform 2741"/>
                  <p:cNvSpPr>
                    <a:spLocks/>
                  </p:cNvSpPr>
                  <p:nvPr/>
                </p:nvSpPr>
                <p:spPr bwMode="auto">
                  <a:xfrm>
                    <a:off x="6321" y="164"/>
                    <a:ext cx="88" cy="9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54" y="183"/>
                      </a:cxn>
                      <a:cxn ang="0">
                        <a:pos x="175" y="162"/>
                      </a:cxn>
                      <a:cxn ang="0">
                        <a:pos x="34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75" h="183">
                        <a:moveTo>
                          <a:pt x="0" y="6"/>
                        </a:moveTo>
                        <a:lnTo>
                          <a:pt x="154" y="183"/>
                        </a:lnTo>
                        <a:lnTo>
                          <a:pt x="175" y="162"/>
                        </a:lnTo>
                        <a:lnTo>
                          <a:pt x="34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2" name="Freeform 2742"/>
                  <p:cNvSpPr>
                    <a:spLocks/>
                  </p:cNvSpPr>
                  <p:nvPr/>
                </p:nvSpPr>
                <p:spPr bwMode="auto">
                  <a:xfrm>
                    <a:off x="6381" y="161"/>
                    <a:ext cx="69" cy="7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2" y="149"/>
                      </a:cxn>
                      <a:cxn ang="0">
                        <a:pos x="137" y="141"/>
                      </a:cxn>
                      <a:cxn ang="0">
                        <a:pos x="34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37" h="149">
                        <a:moveTo>
                          <a:pt x="0" y="4"/>
                        </a:moveTo>
                        <a:lnTo>
                          <a:pt x="112" y="149"/>
                        </a:lnTo>
                        <a:lnTo>
                          <a:pt x="137" y="141"/>
                        </a:lnTo>
                        <a:lnTo>
                          <a:pt x="3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3" name="Freeform 2743"/>
                  <p:cNvSpPr>
                    <a:spLocks/>
                  </p:cNvSpPr>
                  <p:nvPr/>
                </p:nvSpPr>
                <p:spPr bwMode="auto">
                  <a:xfrm>
                    <a:off x="6387" y="164"/>
                    <a:ext cx="68" cy="104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0" y="194"/>
                      </a:cxn>
                      <a:cxn ang="0">
                        <a:pos x="13" y="207"/>
                      </a:cxn>
                      <a:cxn ang="0">
                        <a:pos x="137" y="6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37" h="207">
                        <a:moveTo>
                          <a:pt x="114" y="0"/>
                        </a:moveTo>
                        <a:lnTo>
                          <a:pt x="0" y="194"/>
                        </a:lnTo>
                        <a:lnTo>
                          <a:pt x="13" y="207"/>
                        </a:lnTo>
                        <a:lnTo>
                          <a:pt x="137" y="6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4" name="Freeform 2744"/>
                  <p:cNvSpPr>
                    <a:spLocks/>
                  </p:cNvSpPr>
                  <p:nvPr/>
                </p:nvSpPr>
                <p:spPr bwMode="auto">
                  <a:xfrm>
                    <a:off x="6435" y="158"/>
                    <a:ext cx="52" cy="7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46"/>
                      </a:cxn>
                      <a:cxn ang="0">
                        <a:pos x="105" y="146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05" h="146">
                        <a:moveTo>
                          <a:pt x="0" y="5"/>
                        </a:moveTo>
                        <a:lnTo>
                          <a:pt x="84" y="146"/>
                        </a:lnTo>
                        <a:lnTo>
                          <a:pt x="105" y="146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5" name="Freeform 2745"/>
                  <p:cNvSpPr>
                    <a:spLocks/>
                  </p:cNvSpPr>
                  <p:nvPr/>
                </p:nvSpPr>
                <p:spPr bwMode="auto">
                  <a:xfrm>
                    <a:off x="6451" y="166"/>
                    <a:ext cx="50" cy="72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0" y="133"/>
                      </a:cxn>
                      <a:cxn ang="0">
                        <a:pos x="18" y="144"/>
                      </a:cxn>
                      <a:cxn ang="0">
                        <a:pos x="101" y="6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144">
                        <a:moveTo>
                          <a:pt x="78" y="0"/>
                        </a:moveTo>
                        <a:lnTo>
                          <a:pt x="0" y="133"/>
                        </a:lnTo>
                        <a:lnTo>
                          <a:pt x="18" y="144"/>
                        </a:lnTo>
                        <a:lnTo>
                          <a:pt x="101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6" name="Freeform 2746"/>
                  <p:cNvSpPr>
                    <a:spLocks/>
                  </p:cNvSpPr>
                  <p:nvPr/>
                </p:nvSpPr>
                <p:spPr bwMode="auto">
                  <a:xfrm>
                    <a:off x="6489" y="166"/>
                    <a:ext cx="61" cy="78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148"/>
                      </a:cxn>
                      <a:cxn ang="0">
                        <a:pos x="19" y="156"/>
                      </a:cxn>
                      <a:cxn ang="0">
                        <a:pos x="122" y="6"/>
                      </a:cxn>
                      <a:cxn ang="0">
                        <a:pos x="9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22" h="156">
                        <a:moveTo>
                          <a:pt x="96" y="0"/>
                        </a:moveTo>
                        <a:lnTo>
                          <a:pt x="0" y="148"/>
                        </a:lnTo>
                        <a:lnTo>
                          <a:pt x="19" y="156"/>
                        </a:lnTo>
                        <a:lnTo>
                          <a:pt x="12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7" name="Freeform 2747"/>
                  <p:cNvSpPr>
                    <a:spLocks/>
                  </p:cNvSpPr>
                  <p:nvPr/>
                </p:nvSpPr>
                <p:spPr bwMode="auto">
                  <a:xfrm>
                    <a:off x="6531" y="166"/>
                    <a:ext cx="69" cy="97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0" y="184"/>
                      </a:cxn>
                      <a:cxn ang="0">
                        <a:pos x="13" y="194"/>
                      </a:cxn>
                      <a:cxn ang="0">
                        <a:pos x="139" y="8"/>
                      </a:cxn>
                      <a:cxn ang="0">
                        <a:pos x="116" y="0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39" h="194">
                        <a:moveTo>
                          <a:pt x="116" y="0"/>
                        </a:moveTo>
                        <a:lnTo>
                          <a:pt x="0" y="184"/>
                        </a:lnTo>
                        <a:lnTo>
                          <a:pt x="13" y="194"/>
                        </a:lnTo>
                        <a:lnTo>
                          <a:pt x="139" y="8"/>
                        </a:ln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8" name="Freeform 2748"/>
                  <p:cNvSpPr>
                    <a:spLocks/>
                  </p:cNvSpPr>
                  <p:nvPr/>
                </p:nvSpPr>
                <p:spPr bwMode="auto">
                  <a:xfrm>
                    <a:off x="6562" y="169"/>
                    <a:ext cx="82" cy="111"/>
                  </a:xfrm>
                  <a:custGeom>
                    <a:avLst/>
                    <a:gdLst/>
                    <a:ahLst/>
                    <a:cxnLst>
                      <a:cxn ang="0">
                        <a:pos x="141" y="0"/>
                      </a:cxn>
                      <a:cxn ang="0">
                        <a:pos x="0" y="209"/>
                      </a:cxn>
                      <a:cxn ang="0">
                        <a:pos x="23" y="222"/>
                      </a:cxn>
                      <a:cxn ang="0">
                        <a:pos x="163" y="7"/>
                      </a:cxn>
                      <a:cxn ang="0">
                        <a:pos x="141" y="0"/>
                      </a:cxn>
                      <a:cxn ang="0">
                        <a:pos x="141" y="0"/>
                      </a:cxn>
                    </a:cxnLst>
                    <a:rect l="0" t="0" r="r" b="b"/>
                    <a:pathLst>
                      <a:path w="163" h="222">
                        <a:moveTo>
                          <a:pt x="141" y="0"/>
                        </a:moveTo>
                        <a:lnTo>
                          <a:pt x="0" y="209"/>
                        </a:lnTo>
                        <a:lnTo>
                          <a:pt x="23" y="222"/>
                        </a:lnTo>
                        <a:lnTo>
                          <a:pt x="163" y="7"/>
                        </a:lnTo>
                        <a:lnTo>
                          <a:pt x="141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09" name="Freeform 2749"/>
                  <p:cNvSpPr>
                    <a:spLocks/>
                  </p:cNvSpPr>
                  <p:nvPr/>
                </p:nvSpPr>
                <p:spPr bwMode="auto">
                  <a:xfrm>
                    <a:off x="6606" y="172"/>
                    <a:ext cx="87" cy="120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0" y="232"/>
                      </a:cxn>
                      <a:cxn ang="0">
                        <a:pos x="17" y="242"/>
                      </a:cxn>
                      <a:cxn ang="0">
                        <a:pos x="175" y="8"/>
                      </a:cxn>
                      <a:cxn ang="0">
                        <a:pos x="156" y="0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75" h="242">
                        <a:moveTo>
                          <a:pt x="156" y="0"/>
                        </a:moveTo>
                        <a:lnTo>
                          <a:pt x="0" y="232"/>
                        </a:lnTo>
                        <a:lnTo>
                          <a:pt x="17" y="242"/>
                        </a:lnTo>
                        <a:lnTo>
                          <a:pt x="175" y="8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0" name="Freeform 2750"/>
                  <p:cNvSpPr>
                    <a:spLocks/>
                  </p:cNvSpPr>
                  <p:nvPr/>
                </p:nvSpPr>
                <p:spPr bwMode="auto">
                  <a:xfrm>
                    <a:off x="6489" y="164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1" y="171"/>
                      </a:cxn>
                      <a:cxn ang="0">
                        <a:pos x="86" y="160"/>
                      </a:cxn>
                      <a:cxn ang="0">
                        <a:pos x="19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6" h="171">
                        <a:moveTo>
                          <a:pt x="0" y="6"/>
                        </a:moveTo>
                        <a:lnTo>
                          <a:pt x="71" y="171"/>
                        </a:lnTo>
                        <a:lnTo>
                          <a:pt x="86" y="160"/>
                        </a:ln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1" name="Freeform 2751"/>
                  <p:cNvSpPr>
                    <a:spLocks/>
                  </p:cNvSpPr>
                  <p:nvPr/>
                </p:nvSpPr>
                <p:spPr bwMode="auto">
                  <a:xfrm>
                    <a:off x="6525" y="161"/>
                    <a:ext cx="45" cy="10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78" y="200"/>
                      </a:cxn>
                      <a:cxn ang="0">
                        <a:pos x="91" y="194"/>
                      </a:cxn>
                      <a:cxn ang="0">
                        <a:pos x="19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91" h="200">
                        <a:moveTo>
                          <a:pt x="0" y="10"/>
                        </a:moveTo>
                        <a:lnTo>
                          <a:pt x="78" y="200"/>
                        </a:lnTo>
                        <a:lnTo>
                          <a:pt x="91" y="194"/>
                        </a:lnTo>
                        <a:lnTo>
                          <a:pt x="19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2" name="Freeform 2752"/>
                  <p:cNvSpPr>
                    <a:spLocks/>
                  </p:cNvSpPr>
                  <p:nvPr/>
                </p:nvSpPr>
                <p:spPr bwMode="auto">
                  <a:xfrm>
                    <a:off x="6562" y="160"/>
                    <a:ext cx="59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249"/>
                      </a:cxn>
                      <a:cxn ang="0">
                        <a:pos x="118" y="249"/>
                      </a:cxn>
                      <a:cxn ang="0">
                        <a:pos x="26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249">
                        <a:moveTo>
                          <a:pt x="0" y="0"/>
                        </a:moveTo>
                        <a:lnTo>
                          <a:pt x="101" y="249"/>
                        </a:lnTo>
                        <a:lnTo>
                          <a:pt x="118" y="249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3" name="Freeform 2753"/>
                  <p:cNvSpPr>
                    <a:spLocks/>
                  </p:cNvSpPr>
                  <p:nvPr/>
                </p:nvSpPr>
                <p:spPr bwMode="auto">
                  <a:xfrm>
                    <a:off x="6606" y="164"/>
                    <a:ext cx="61" cy="1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3" y="230"/>
                      </a:cxn>
                      <a:cxn ang="0">
                        <a:pos x="124" y="224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230">
                        <a:moveTo>
                          <a:pt x="0" y="0"/>
                        </a:moveTo>
                        <a:lnTo>
                          <a:pt x="103" y="230"/>
                        </a:lnTo>
                        <a:lnTo>
                          <a:pt x="124" y="22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4" name="Freeform 2754"/>
                  <p:cNvSpPr>
                    <a:spLocks/>
                  </p:cNvSpPr>
                  <p:nvPr/>
                </p:nvSpPr>
                <p:spPr bwMode="auto">
                  <a:xfrm>
                    <a:off x="6654" y="161"/>
                    <a:ext cx="51" cy="9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84" y="194"/>
                      </a:cxn>
                      <a:cxn ang="0">
                        <a:pos x="103" y="18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03" h="194">
                        <a:moveTo>
                          <a:pt x="0" y="10"/>
                        </a:moveTo>
                        <a:lnTo>
                          <a:pt x="84" y="194"/>
                        </a:lnTo>
                        <a:lnTo>
                          <a:pt x="103" y="18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5" name="Freeform 2755"/>
                  <p:cNvSpPr>
                    <a:spLocks/>
                  </p:cNvSpPr>
                  <p:nvPr/>
                </p:nvSpPr>
                <p:spPr bwMode="auto">
                  <a:xfrm>
                    <a:off x="6668" y="164"/>
                    <a:ext cx="72" cy="10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98"/>
                      </a:cxn>
                      <a:cxn ang="0">
                        <a:pos x="17" y="213"/>
                      </a:cxn>
                      <a:cxn ang="0">
                        <a:pos x="142" y="6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42" h="213">
                        <a:moveTo>
                          <a:pt x="118" y="0"/>
                        </a:moveTo>
                        <a:lnTo>
                          <a:pt x="0" y="198"/>
                        </a:lnTo>
                        <a:lnTo>
                          <a:pt x="17" y="213"/>
                        </a:lnTo>
                        <a:lnTo>
                          <a:pt x="142" y="6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6" name="Freeform 2756"/>
                  <p:cNvSpPr>
                    <a:spLocks/>
                  </p:cNvSpPr>
                  <p:nvPr/>
                </p:nvSpPr>
                <p:spPr bwMode="auto">
                  <a:xfrm>
                    <a:off x="6729" y="164"/>
                    <a:ext cx="63" cy="86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0" y="166"/>
                      </a:cxn>
                      <a:cxn ang="0">
                        <a:pos x="27" y="171"/>
                      </a:cxn>
                      <a:cxn ang="0">
                        <a:pos x="126" y="4"/>
                      </a:cxn>
                      <a:cxn ang="0">
                        <a:pos x="99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26" h="171">
                        <a:moveTo>
                          <a:pt x="99" y="0"/>
                        </a:moveTo>
                        <a:lnTo>
                          <a:pt x="0" y="166"/>
                        </a:lnTo>
                        <a:lnTo>
                          <a:pt x="27" y="171"/>
                        </a:lnTo>
                        <a:lnTo>
                          <a:pt x="126" y="4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7" name="Freeform 2757"/>
                  <p:cNvSpPr>
                    <a:spLocks/>
                  </p:cNvSpPr>
                  <p:nvPr/>
                </p:nvSpPr>
                <p:spPr bwMode="auto">
                  <a:xfrm>
                    <a:off x="6693" y="158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8" y="178"/>
                      </a:cxn>
                      <a:cxn ang="0">
                        <a:pos x="95" y="16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5" h="178">
                        <a:moveTo>
                          <a:pt x="0" y="5"/>
                        </a:moveTo>
                        <a:lnTo>
                          <a:pt x="78" y="178"/>
                        </a:lnTo>
                        <a:lnTo>
                          <a:pt x="95" y="16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8" name="Freeform 2758"/>
                  <p:cNvSpPr>
                    <a:spLocks/>
                  </p:cNvSpPr>
                  <p:nvPr/>
                </p:nvSpPr>
                <p:spPr bwMode="auto">
                  <a:xfrm>
                    <a:off x="6735" y="160"/>
                    <a:ext cx="48" cy="7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6" y="155"/>
                      </a:cxn>
                      <a:cxn ang="0">
                        <a:pos x="97" y="153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7" h="155">
                        <a:moveTo>
                          <a:pt x="0" y="5"/>
                        </a:moveTo>
                        <a:lnTo>
                          <a:pt x="76" y="155"/>
                        </a:lnTo>
                        <a:lnTo>
                          <a:pt x="97" y="153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19" name="Freeform 2759"/>
                  <p:cNvSpPr>
                    <a:spLocks/>
                  </p:cNvSpPr>
                  <p:nvPr/>
                </p:nvSpPr>
                <p:spPr bwMode="auto">
                  <a:xfrm>
                    <a:off x="6770" y="157"/>
                    <a:ext cx="58" cy="8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90" y="173"/>
                      </a:cxn>
                      <a:cxn ang="0">
                        <a:pos x="116" y="171"/>
                      </a:cxn>
                      <a:cxn ang="0">
                        <a:pos x="25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16" h="173">
                        <a:moveTo>
                          <a:pt x="0" y="7"/>
                        </a:moveTo>
                        <a:lnTo>
                          <a:pt x="90" y="173"/>
                        </a:lnTo>
                        <a:lnTo>
                          <a:pt x="116" y="171"/>
                        </a:lnTo>
                        <a:lnTo>
                          <a:pt x="25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0" name="Freeform 2760"/>
                  <p:cNvSpPr>
                    <a:spLocks/>
                  </p:cNvSpPr>
                  <p:nvPr/>
                </p:nvSpPr>
                <p:spPr bwMode="auto">
                  <a:xfrm>
                    <a:off x="6784" y="164"/>
                    <a:ext cx="59" cy="8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0" y="150"/>
                      </a:cxn>
                      <a:cxn ang="0">
                        <a:pos x="24" y="160"/>
                      </a:cxn>
                      <a:cxn ang="0">
                        <a:pos x="118" y="6"/>
                      </a:cxn>
                      <a:cxn ang="0">
                        <a:pos x="9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18" h="160">
                        <a:moveTo>
                          <a:pt x="95" y="0"/>
                        </a:moveTo>
                        <a:lnTo>
                          <a:pt x="0" y="150"/>
                        </a:lnTo>
                        <a:lnTo>
                          <a:pt x="24" y="160"/>
                        </a:lnTo>
                        <a:lnTo>
                          <a:pt x="118" y="6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1" name="Freeform 2761"/>
                  <p:cNvSpPr>
                    <a:spLocks/>
                  </p:cNvSpPr>
                  <p:nvPr/>
                </p:nvSpPr>
                <p:spPr bwMode="auto">
                  <a:xfrm>
                    <a:off x="6821" y="158"/>
                    <a:ext cx="60" cy="10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01" y="216"/>
                      </a:cxn>
                      <a:cxn ang="0">
                        <a:pos x="120" y="211"/>
                      </a:cxn>
                      <a:cxn ang="0">
                        <a:pos x="25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20" h="216">
                        <a:moveTo>
                          <a:pt x="0" y="5"/>
                        </a:moveTo>
                        <a:lnTo>
                          <a:pt x="101" y="216"/>
                        </a:lnTo>
                        <a:lnTo>
                          <a:pt x="120" y="211"/>
                        </a:lnTo>
                        <a:lnTo>
                          <a:pt x="25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2" name="Freeform 2762"/>
                  <p:cNvSpPr>
                    <a:spLocks/>
                  </p:cNvSpPr>
                  <p:nvPr/>
                </p:nvSpPr>
                <p:spPr bwMode="auto">
                  <a:xfrm>
                    <a:off x="6873" y="160"/>
                    <a:ext cx="62" cy="1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06" y="254"/>
                      </a:cxn>
                      <a:cxn ang="0">
                        <a:pos x="123" y="247"/>
                      </a:cxn>
                      <a:cxn ang="0">
                        <a:pos x="2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3" h="254">
                        <a:moveTo>
                          <a:pt x="0" y="1"/>
                        </a:moveTo>
                        <a:lnTo>
                          <a:pt x="106" y="254"/>
                        </a:lnTo>
                        <a:lnTo>
                          <a:pt x="123" y="247"/>
                        </a:lnTo>
                        <a:lnTo>
                          <a:pt x="2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3" name="Freeform 2763"/>
                  <p:cNvSpPr>
                    <a:spLocks/>
                  </p:cNvSpPr>
                  <p:nvPr/>
                </p:nvSpPr>
                <p:spPr bwMode="auto">
                  <a:xfrm>
                    <a:off x="6915" y="160"/>
                    <a:ext cx="56" cy="1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93" y="233"/>
                      </a:cxn>
                      <a:cxn ang="0">
                        <a:pos x="112" y="218"/>
                      </a:cxn>
                      <a:cxn ang="0">
                        <a:pos x="27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233">
                        <a:moveTo>
                          <a:pt x="0" y="3"/>
                        </a:moveTo>
                        <a:lnTo>
                          <a:pt x="93" y="233"/>
                        </a:lnTo>
                        <a:lnTo>
                          <a:pt x="112" y="218"/>
                        </a:lnTo>
                        <a:lnTo>
                          <a:pt x="27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4" name="Freeform 2764"/>
                  <p:cNvSpPr>
                    <a:spLocks/>
                  </p:cNvSpPr>
                  <p:nvPr/>
                </p:nvSpPr>
                <p:spPr bwMode="auto">
                  <a:xfrm>
                    <a:off x="6963" y="158"/>
                    <a:ext cx="46" cy="9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70" y="188"/>
                      </a:cxn>
                      <a:cxn ang="0">
                        <a:pos x="91" y="171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1" h="188">
                        <a:moveTo>
                          <a:pt x="0" y="2"/>
                        </a:moveTo>
                        <a:lnTo>
                          <a:pt x="70" y="188"/>
                        </a:lnTo>
                        <a:lnTo>
                          <a:pt x="91" y="171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5" name="Freeform 2765"/>
                  <p:cNvSpPr>
                    <a:spLocks/>
                  </p:cNvSpPr>
                  <p:nvPr/>
                </p:nvSpPr>
                <p:spPr bwMode="auto">
                  <a:xfrm>
                    <a:off x="6836" y="174"/>
                    <a:ext cx="60" cy="82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154"/>
                      </a:cxn>
                      <a:cxn ang="0">
                        <a:pos x="16" y="166"/>
                      </a:cxn>
                      <a:cxn ang="0">
                        <a:pos x="120" y="8"/>
                      </a:cxn>
                      <a:cxn ang="0">
                        <a:pos x="9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20" h="166">
                        <a:moveTo>
                          <a:pt x="97" y="0"/>
                        </a:moveTo>
                        <a:lnTo>
                          <a:pt x="0" y="154"/>
                        </a:lnTo>
                        <a:lnTo>
                          <a:pt x="16" y="166"/>
                        </a:lnTo>
                        <a:lnTo>
                          <a:pt x="120" y="8"/>
                        </a:lnTo>
                        <a:lnTo>
                          <a:pt x="9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6" name="Freeform 2766"/>
                  <p:cNvSpPr>
                    <a:spLocks/>
                  </p:cNvSpPr>
                  <p:nvPr/>
                </p:nvSpPr>
                <p:spPr bwMode="auto">
                  <a:xfrm>
                    <a:off x="6884" y="165"/>
                    <a:ext cx="57" cy="90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73"/>
                      </a:cxn>
                      <a:cxn ang="0">
                        <a:pos x="17" y="181"/>
                      </a:cxn>
                      <a:cxn ang="0">
                        <a:pos x="114" y="15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4" h="181">
                        <a:moveTo>
                          <a:pt x="101" y="0"/>
                        </a:moveTo>
                        <a:lnTo>
                          <a:pt x="0" y="173"/>
                        </a:lnTo>
                        <a:lnTo>
                          <a:pt x="17" y="181"/>
                        </a:lnTo>
                        <a:lnTo>
                          <a:pt x="114" y="15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7" name="Freeform 2767"/>
                  <p:cNvSpPr>
                    <a:spLocks/>
                  </p:cNvSpPr>
                  <p:nvPr/>
                </p:nvSpPr>
                <p:spPr bwMode="auto">
                  <a:xfrm>
                    <a:off x="6913" y="170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205"/>
                      </a:cxn>
                      <a:cxn ang="0">
                        <a:pos x="16" y="216"/>
                      </a:cxn>
                      <a:cxn ang="0">
                        <a:pos x="132" y="17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32" h="216">
                        <a:moveTo>
                          <a:pt x="118" y="0"/>
                        </a:moveTo>
                        <a:lnTo>
                          <a:pt x="0" y="205"/>
                        </a:lnTo>
                        <a:lnTo>
                          <a:pt x="16" y="216"/>
                        </a:lnTo>
                        <a:lnTo>
                          <a:pt x="132" y="17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8" name="Freeform 2768"/>
                  <p:cNvSpPr>
                    <a:spLocks/>
                  </p:cNvSpPr>
                  <p:nvPr/>
                </p:nvSpPr>
                <p:spPr bwMode="auto">
                  <a:xfrm>
                    <a:off x="7010" y="161"/>
                    <a:ext cx="3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39"/>
                      </a:cxn>
                      <a:cxn ang="0">
                        <a:pos x="73" y="132"/>
                      </a:cxn>
                      <a:cxn ang="0">
                        <a:pos x="2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" h="139">
                        <a:moveTo>
                          <a:pt x="0" y="0"/>
                        </a:moveTo>
                        <a:lnTo>
                          <a:pt x="57" y="139"/>
                        </a:lnTo>
                        <a:lnTo>
                          <a:pt x="73" y="13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29" name="Freeform 2769"/>
                  <p:cNvSpPr>
                    <a:spLocks/>
                  </p:cNvSpPr>
                  <p:nvPr/>
                </p:nvSpPr>
                <p:spPr bwMode="auto">
                  <a:xfrm>
                    <a:off x="7048" y="156"/>
                    <a:ext cx="30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4" y="127"/>
                      </a:cxn>
                      <a:cxn ang="0">
                        <a:pos x="61" y="127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1" h="127">
                        <a:moveTo>
                          <a:pt x="0" y="4"/>
                        </a:moveTo>
                        <a:lnTo>
                          <a:pt x="44" y="127"/>
                        </a:lnTo>
                        <a:lnTo>
                          <a:pt x="61" y="127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0" name="Freeform 2770"/>
                  <p:cNvSpPr>
                    <a:spLocks/>
                  </p:cNvSpPr>
                  <p:nvPr/>
                </p:nvSpPr>
                <p:spPr bwMode="auto">
                  <a:xfrm>
                    <a:off x="7091" y="156"/>
                    <a:ext cx="31" cy="7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0" y="141"/>
                      </a:cxn>
                      <a:cxn ang="0">
                        <a:pos x="61" y="142"/>
                      </a:cxn>
                      <a:cxn ang="0">
                        <a:pos x="17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1" h="142">
                        <a:moveTo>
                          <a:pt x="0" y="2"/>
                        </a:moveTo>
                        <a:lnTo>
                          <a:pt x="40" y="141"/>
                        </a:lnTo>
                        <a:lnTo>
                          <a:pt x="61" y="142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1" name="Freeform 2771"/>
                  <p:cNvSpPr>
                    <a:spLocks/>
                  </p:cNvSpPr>
                  <p:nvPr/>
                </p:nvSpPr>
                <p:spPr bwMode="auto">
                  <a:xfrm>
                    <a:off x="6974" y="159"/>
                    <a:ext cx="58" cy="101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90"/>
                      </a:cxn>
                      <a:cxn ang="0">
                        <a:pos x="13" y="201"/>
                      </a:cxn>
                      <a:cxn ang="0">
                        <a:pos x="118" y="2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8" h="201">
                        <a:moveTo>
                          <a:pt x="101" y="0"/>
                        </a:moveTo>
                        <a:lnTo>
                          <a:pt x="0" y="190"/>
                        </a:lnTo>
                        <a:lnTo>
                          <a:pt x="13" y="201"/>
                        </a:lnTo>
                        <a:lnTo>
                          <a:pt x="118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2" name="Freeform 2772"/>
                  <p:cNvSpPr>
                    <a:spLocks/>
                  </p:cNvSpPr>
                  <p:nvPr/>
                </p:nvSpPr>
                <p:spPr bwMode="auto">
                  <a:xfrm>
                    <a:off x="7025" y="159"/>
                    <a:ext cx="46" cy="78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0" y="142"/>
                      </a:cxn>
                      <a:cxn ang="0">
                        <a:pos x="13" y="155"/>
                      </a:cxn>
                      <a:cxn ang="0">
                        <a:pos x="93" y="9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</a:cxnLst>
                    <a:rect l="0" t="0" r="r" b="b"/>
                    <a:pathLst>
                      <a:path w="93" h="155">
                        <a:moveTo>
                          <a:pt x="81" y="0"/>
                        </a:moveTo>
                        <a:lnTo>
                          <a:pt x="0" y="142"/>
                        </a:lnTo>
                        <a:lnTo>
                          <a:pt x="13" y="155"/>
                        </a:lnTo>
                        <a:lnTo>
                          <a:pt x="93" y="9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3" name="Freeform 2773"/>
                  <p:cNvSpPr>
                    <a:spLocks/>
                  </p:cNvSpPr>
                  <p:nvPr/>
                </p:nvSpPr>
                <p:spPr bwMode="auto">
                  <a:xfrm>
                    <a:off x="7079" y="160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0" y="117"/>
                      </a:cxn>
                      <a:cxn ang="0">
                        <a:pos x="17" y="127"/>
                      </a:cxn>
                      <a:cxn ang="0">
                        <a:pos x="87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87" h="127">
                        <a:moveTo>
                          <a:pt x="68" y="0"/>
                        </a:moveTo>
                        <a:lnTo>
                          <a:pt x="0" y="117"/>
                        </a:lnTo>
                        <a:lnTo>
                          <a:pt x="17" y="127"/>
                        </a:lnTo>
                        <a:lnTo>
                          <a:pt x="87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4" name="Freeform 2774"/>
                  <p:cNvSpPr>
                    <a:spLocks/>
                  </p:cNvSpPr>
                  <p:nvPr/>
                </p:nvSpPr>
                <p:spPr bwMode="auto">
                  <a:xfrm>
                    <a:off x="7125" y="154"/>
                    <a:ext cx="35" cy="9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52" y="187"/>
                      </a:cxn>
                      <a:cxn ang="0">
                        <a:pos x="71" y="187"/>
                      </a:cxn>
                      <a:cxn ang="0">
                        <a:pos x="17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71" h="187">
                        <a:moveTo>
                          <a:pt x="0" y="6"/>
                        </a:moveTo>
                        <a:lnTo>
                          <a:pt x="52" y="187"/>
                        </a:lnTo>
                        <a:lnTo>
                          <a:pt x="71" y="187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5" name="Freeform 2775"/>
                  <p:cNvSpPr>
                    <a:spLocks/>
                  </p:cNvSpPr>
                  <p:nvPr/>
                </p:nvSpPr>
                <p:spPr bwMode="auto">
                  <a:xfrm>
                    <a:off x="7160" y="156"/>
                    <a:ext cx="47" cy="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276"/>
                      </a:cxn>
                      <a:cxn ang="0">
                        <a:pos x="95" y="276"/>
                      </a:cxn>
                      <a:cxn ang="0">
                        <a:pos x="19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276">
                        <a:moveTo>
                          <a:pt x="0" y="0"/>
                        </a:moveTo>
                        <a:lnTo>
                          <a:pt x="78" y="276"/>
                        </a:lnTo>
                        <a:lnTo>
                          <a:pt x="95" y="276"/>
                        </a:lnTo>
                        <a:lnTo>
                          <a:pt x="19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6" name="Freeform 2776"/>
                  <p:cNvSpPr>
                    <a:spLocks/>
                  </p:cNvSpPr>
                  <p:nvPr/>
                </p:nvSpPr>
                <p:spPr bwMode="auto">
                  <a:xfrm>
                    <a:off x="7201" y="156"/>
                    <a:ext cx="47" cy="14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1" y="287"/>
                      </a:cxn>
                      <a:cxn ang="0">
                        <a:pos x="95" y="279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5" h="287">
                        <a:moveTo>
                          <a:pt x="0" y="4"/>
                        </a:moveTo>
                        <a:lnTo>
                          <a:pt x="71" y="287"/>
                        </a:lnTo>
                        <a:lnTo>
                          <a:pt x="95" y="279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7" name="Freeform 2777"/>
                  <p:cNvSpPr>
                    <a:spLocks/>
                  </p:cNvSpPr>
                  <p:nvPr/>
                </p:nvSpPr>
                <p:spPr bwMode="auto">
                  <a:xfrm>
                    <a:off x="7244" y="154"/>
                    <a:ext cx="43" cy="13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68" y="266"/>
                      </a:cxn>
                      <a:cxn ang="0">
                        <a:pos x="85" y="259"/>
                      </a:cxn>
                      <a:cxn ang="0">
                        <a:pos x="15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85" h="266">
                        <a:moveTo>
                          <a:pt x="0" y="4"/>
                        </a:moveTo>
                        <a:lnTo>
                          <a:pt x="68" y="266"/>
                        </a:lnTo>
                        <a:lnTo>
                          <a:pt x="85" y="259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8" name="Freeform 2778"/>
                  <p:cNvSpPr>
                    <a:spLocks/>
                  </p:cNvSpPr>
                  <p:nvPr/>
                </p:nvSpPr>
                <p:spPr bwMode="auto">
                  <a:xfrm>
                    <a:off x="7118" y="157"/>
                    <a:ext cx="51" cy="7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0" y="142"/>
                      </a:cxn>
                      <a:cxn ang="0">
                        <a:pos x="15" y="150"/>
                      </a:cxn>
                      <a:cxn ang="0">
                        <a:pos x="103" y="7"/>
                      </a:cxn>
                      <a:cxn ang="0">
                        <a:pos x="86" y="0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103" h="150">
                        <a:moveTo>
                          <a:pt x="86" y="0"/>
                        </a:moveTo>
                        <a:lnTo>
                          <a:pt x="0" y="142"/>
                        </a:lnTo>
                        <a:lnTo>
                          <a:pt x="15" y="150"/>
                        </a:lnTo>
                        <a:lnTo>
                          <a:pt x="103" y="7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39" name="Freeform 2779"/>
                  <p:cNvSpPr>
                    <a:spLocks/>
                  </p:cNvSpPr>
                  <p:nvPr/>
                </p:nvSpPr>
                <p:spPr bwMode="auto">
                  <a:xfrm>
                    <a:off x="7155" y="158"/>
                    <a:ext cx="49" cy="88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0" y="169"/>
                      </a:cxn>
                      <a:cxn ang="0">
                        <a:pos x="13" y="175"/>
                      </a:cxn>
                      <a:cxn ang="0">
                        <a:pos x="99" y="7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99" h="175">
                        <a:moveTo>
                          <a:pt x="82" y="0"/>
                        </a:moveTo>
                        <a:lnTo>
                          <a:pt x="0" y="169"/>
                        </a:lnTo>
                        <a:lnTo>
                          <a:pt x="13" y="175"/>
                        </a:lnTo>
                        <a:lnTo>
                          <a:pt x="99" y="7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0" name="Freeform 2780"/>
                  <p:cNvSpPr>
                    <a:spLocks/>
                  </p:cNvSpPr>
                  <p:nvPr/>
                </p:nvSpPr>
                <p:spPr bwMode="auto">
                  <a:xfrm>
                    <a:off x="7180" y="159"/>
                    <a:ext cx="68" cy="118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0" y="222"/>
                      </a:cxn>
                      <a:cxn ang="0">
                        <a:pos x="11" y="235"/>
                      </a:cxn>
                      <a:cxn ang="0">
                        <a:pos x="136" y="13"/>
                      </a:cxn>
                      <a:cxn ang="0">
                        <a:pos x="121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36" h="235">
                        <a:moveTo>
                          <a:pt x="121" y="0"/>
                        </a:moveTo>
                        <a:lnTo>
                          <a:pt x="0" y="222"/>
                        </a:lnTo>
                        <a:lnTo>
                          <a:pt x="11" y="235"/>
                        </a:lnTo>
                        <a:lnTo>
                          <a:pt x="136" y="13"/>
                        </a:lnTo>
                        <a:lnTo>
                          <a:pt x="121" y="0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1" name="Freeform 2781"/>
                  <p:cNvSpPr>
                    <a:spLocks/>
                  </p:cNvSpPr>
                  <p:nvPr/>
                </p:nvSpPr>
                <p:spPr bwMode="auto">
                  <a:xfrm>
                    <a:off x="7217" y="158"/>
                    <a:ext cx="76" cy="127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0" y="245"/>
                      </a:cxn>
                      <a:cxn ang="0">
                        <a:pos x="15" y="253"/>
                      </a:cxn>
                      <a:cxn ang="0">
                        <a:pos x="152" y="21"/>
                      </a:cxn>
                      <a:cxn ang="0">
                        <a:pos x="140" y="0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152" h="253">
                        <a:moveTo>
                          <a:pt x="140" y="0"/>
                        </a:moveTo>
                        <a:lnTo>
                          <a:pt x="0" y="245"/>
                        </a:lnTo>
                        <a:lnTo>
                          <a:pt x="15" y="253"/>
                        </a:lnTo>
                        <a:lnTo>
                          <a:pt x="152" y="21"/>
                        </a:lnTo>
                        <a:lnTo>
                          <a:pt x="140" y="0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84" name="Group 2782"/>
                <p:cNvGrpSpPr>
                  <a:grpSpLocks/>
                </p:cNvGrpSpPr>
                <p:nvPr/>
              </p:nvGrpSpPr>
              <p:grpSpPr bwMode="auto">
                <a:xfrm flipH="1">
                  <a:off x="1291" y="283"/>
                  <a:ext cx="1107" cy="201"/>
                  <a:chOff x="6220" y="154"/>
                  <a:chExt cx="1107" cy="201"/>
                </a:xfrm>
              </p:grpSpPr>
              <p:sp>
                <p:nvSpPr>
                  <p:cNvPr id="43743" name="Freeform 2783"/>
                  <p:cNvSpPr>
                    <a:spLocks/>
                  </p:cNvSpPr>
                  <p:nvPr/>
                </p:nvSpPr>
                <p:spPr bwMode="auto">
                  <a:xfrm>
                    <a:off x="6220" y="232"/>
                    <a:ext cx="1107" cy="123"/>
                  </a:xfrm>
                  <a:custGeom>
                    <a:avLst/>
                    <a:gdLst/>
                    <a:ahLst/>
                    <a:cxnLst>
                      <a:cxn ang="0">
                        <a:pos x="35" y="63"/>
                      </a:cxn>
                      <a:cxn ang="0">
                        <a:pos x="101" y="114"/>
                      </a:cxn>
                      <a:cxn ang="0">
                        <a:pos x="185" y="156"/>
                      </a:cxn>
                      <a:cxn ang="0">
                        <a:pos x="326" y="146"/>
                      </a:cxn>
                      <a:cxn ang="0">
                        <a:pos x="388" y="101"/>
                      </a:cxn>
                      <a:cxn ang="0">
                        <a:pos x="447" y="59"/>
                      </a:cxn>
                      <a:cxn ang="0">
                        <a:pos x="548" y="49"/>
                      </a:cxn>
                      <a:cxn ang="0">
                        <a:pos x="626" y="87"/>
                      </a:cxn>
                      <a:cxn ang="0">
                        <a:pos x="692" y="125"/>
                      </a:cxn>
                      <a:cxn ang="0">
                        <a:pos x="786" y="156"/>
                      </a:cxn>
                      <a:cxn ang="0">
                        <a:pos x="907" y="118"/>
                      </a:cxn>
                      <a:cxn ang="0">
                        <a:pos x="991" y="68"/>
                      </a:cxn>
                      <a:cxn ang="0">
                        <a:pos x="1086" y="42"/>
                      </a:cxn>
                      <a:cxn ang="0">
                        <a:pos x="1244" y="89"/>
                      </a:cxn>
                      <a:cxn ang="0">
                        <a:pos x="1289" y="129"/>
                      </a:cxn>
                      <a:cxn ang="0">
                        <a:pos x="1343" y="160"/>
                      </a:cxn>
                      <a:cxn ang="0">
                        <a:pos x="1493" y="148"/>
                      </a:cxn>
                      <a:cxn ang="0">
                        <a:pos x="1556" y="103"/>
                      </a:cxn>
                      <a:cxn ang="0">
                        <a:pos x="1592" y="68"/>
                      </a:cxn>
                      <a:cxn ang="0">
                        <a:pos x="1628" y="34"/>
                      </a:cxn>
                      <a:cxn ang="0">
                        <a:pos x="1687" y="4"/>
                      </a:cxn>
                      <a:cxn ang="0">
                        <a:pos x="1801" y="30"/>
                      </a:cxn>
                      <a:cxn ang="0">
                        <a:pos x="1862" y="80"/>
                      </a:cxn>
                      <a:cxn ang="0">
                        <a:pos x="1902" y="131"/>
                      </a:cxn>
                      <a:cxn ang="0">
                        <a:pos x="1945" y="171"/>
                      </a:cxn>
                      <a:cxn ang="0">
                        <a:pos x="2048" y="179"/>
                      </a:cxn>
                      <a:cxn ang="0">
                        <a:pos x="2135" y="137"/>
                      </a:cxn>
                      <a:cxn ang="0">
                        <a:pos x="2191" y="97"/>
                      </a:cxn>
                      <a:cxn ang="0">
                        <a:pos x="2192" y="186"/>
                      </a:cxn>
                      <a:cxn ang="0">
                        <a:pos x="2137" y="217"/>
                      </a:cxn>
                      <a:cxn ang="0">
                        <a:pos x="2010" y="245"/>
                      </a:cxn>
                      <a:cxn ang="0">
                        <a:pos x="1888" y="203"/>
                      </a:cxn>
                      <a:cxn ang="0">
                        <a:pos x="1839" y="150"/>
                      </a:cxn>
                      <a:cxn ang="0">
                        <a:pos x="1797" y="99"/>
                      </a:cxn>
                      <a:cxn ang="0">
                        <a:pos x="1744" y="68"/>
                      </a:cxn>
                      <a:cxn ang="0">
                        <a:pos x="1651" y="99"/>
                      </a:cxn>
                      <a:cxn ang="0">
                        <a:pos x="1586" y="148"/>
                      </a:cxn>
                      <a:cxn ang="0">
                        <a:pos x="1514" y="192"/>
                      </a:cxn>
                      <a:cxn ang="0">
                        <a:pos x="1345" y="209"/>
                      </a:cxn>
                      <a:cxn ang="0">
                        <a:pos x="1238" y="160"/>
                      </a:cxn>
                      <a:cxn ang="0">
                        <a:pos x="1179" y="120"/>
                      </a:cxn>
                      <a:cxn ang="0">
                        <a:pos x="1097" y="86"/>
                      </a:cxn>
                      <a:cxn ang="0">
                        <a:pos x="978" y="116"/>
                      </a:cxn>
                      <a:cxn ang="0">
                        <a:pos x="922" y="148"/>
                      </a:cxn>
                      <a:cxn ang="0">
                        <a:pos x="848" y="182"/>
                      </a:cxn>
                      <a:cxn ang="0">
                        <a:pos x="685" y="163"/>
                      </a:cxn>
                      <a:cxn ang="0">
                        <a:pos x="615" y="127"/>
                      </a:cxn>
                      <a:cxn ang="0">
                        <a:pos x="535" y="91"/>
                      </a:cxn>
                      <a:cxn ang="0">
                        <a:pos x="449" y="112"/>
                      </a:cxn>
                      <a:cxn ang="0">
                        <a:pos x="396" y="154"/>
                      </a:cxn>
                      <a:cxn ang="0">
                        <a:pos x="329" y="190"/>
                      </a:cxn>
                      <a:cxn ang="0">
                        <a:pos x="173" y="192"/>
                      </a:cxn>
                      <a:cxn ang="0">
                        <a:pos x="90" y="150"/>
                      </a:cxn>
                      <a:cxn ang="0">
                        <a:pos x="31" y="10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215" h="245">
                        <a:moveTo>
                          <a:pt x="0" y="30"/>
                        </a:moveTo>
                        <a:lnTo>
                          <a:pt x="6" y="36"/>
                        </a:lnTo>
                        <a:lnTo>
                          <a:pt x="23" y="53"/>
                        </a:lnTo>
                        <a:lnTo>
                          <a:pt x="35" y="63"/>
                        </a:lnTo>
                        <a:lnTo>
                          <a:pt x="50" y="76"/>
                        </a:lnTo>
                        <a:lnTo>
                          <a:pt x="65" y="87"/>
                        </a:lnTo>
                        <a:lnTo>
                          <a:pt x="82" y="101"/>
                        </a:lnTo>
                        <a:lnTo>
                          <a:pt x="101" y="114"/>
                        </a:lnTo>
                        <a:lnTo>
                          <a:pt x="122" y="125"/>
                        </a:lnTo>
                        <a:lnTo>
                          <a:pt x="141" y="137"/>
                        </a:lnTo>
                        <a:lnTo>
                          <a:pt x="164" y="148"/>
                        </a:lnTo>
                        <a:lnTo>
                          <a:pt x="185" y="156"/>
                        </a:lnTo>
                        <a:lnTo>
                          <a:pt x="208" y="163"/>
                        </a:lnTo>
                        <a:lnTo>
                          <a:pt x="251" y="167"/>
                        </a:lnTo>
                        <a:lnTo>
                          <a:pt x="291" y="162"/>
                        </a:lnTo>
                        <a:lnTo>
                          <a:pt x="326" y="146"/>
                        </a:lnTo>
                        <a:lnTo>
                          <a:pt x="343" y="135"/>
                        </a:lnTo>
                        <a:lnTo>
                          <a:pt x="358" y="124"/>
                        </a:lnTo>
                        <a:lnTo>
                          <a:pt x="373" y="112"/>
                        </a:lnTo>
                        <a:lnTo>
                          <a:pt x="388" y="101"/>
                        </a:lnTo>
                        <a:lnTo>
                          <a:pt x="403" y="89"/>
                        </a:lnTo>
                        <a:lnTo>
                          <a:pt x="419" y="78"/>
                        </a:lnTo>
                        <a:lnTo>
                          <a:pt x="432" y="67"/>
                        </a:lnTo>
                        <a:lnTo>
                          <a:pt x="447" y="59"/>
                        </a:lnTo>
                        <a:lnTo>
                          <a:pt x="462" y="51"/>
                        </a:lnTo>
                        <a:lnTo>
                          <a:pt x="480" y="46"/>
                        </a:lnTo>
                        <a:lnTo>
                          <a:pt x="514" y="42"/>
                        </a:lnTo>
                        <a:lnTo>
                          <a:pt x="548" y="49"/>
                        </a:lnTo>
                        <a:lnTo>
                          <a:pt x="580" y="61"/>
                        </a:lnTo>
                        <a:lnTo>
                          <a:pt x="595" y="70"/>
                        </a:lnTo>
                        <a:lnTo>
                          <a:pt x="611" y="78"/>
                        </a:lnTo>
                        <a:lnTo>
                          <a:pt x="626" y="87"/>
                        </a:lnTo>
                        <a:lnTo>
                          <a:pt x="643" y="97"/>
                        </a:lnTo>
                        <a:lnTo>
                          <a:pt x="658" y="108"/>
                        </a:lnTo>
                        <a:lnTo>
                          <a:pt x="675" y="118"/>
                        </a:lnTo>
                        <a:lnTo>
                          <a:pt x="692" y="125"/>
                        </a:lnTo>
                        <a:lnTo>
                          <a:pt x="710" y="135"/>
                        </a:lnTo>
                        <a:lnTo>
                          <a:pt x="727" y="143"/>
                        </a:lnTo>
                        <a:lnTo>
                          <a:pt x="746" y="148"/>
                        </a:lnTo>
                        <a:lnTo>
                          <a:pt x="786" y="156"/>
                        </a:lnTo>
                        <a:lnTo>
                          <a:pt x="827" y="154"/>
                        </a:lnTo>
                        <a:lnTo>
                          <a:pt x="867" y="139"/>
                        </a:lnTo>
                        <a:lnTo>
                          <a:pt x="888" y="129"/>
                        </a:lnTo>
                        <a:lnTo>
                          <a:pt x="907" y="118"/>
                        </a:lnTo>
                        <a:lnTo>
                          <a:pt x="928" y="105"/>
                        </a:lnTo>
                        <a:lnTo>
                          <a:pt x="947" y="93"/>
                        </a:lnTo>
                        <a:lnTo>
                          <a:pt x="968" y="80"/>
                        </a:lnTo>
                        <a:lnTo>
                          <a:pt x="991" y="68"/>
                        </a:lnTo>
                        <a:lnTo>
                          <a:pt x="1012" y="59"/>
                        </a:lnTo>
                        <a:lnTo>
                          <a:pt x="1037" y="49"/>
                        </a:lnTo>
                        <a:lnTo>
                          <a:pt x="1061" y="44"/>
                        </a:lnTo>
                        <a:lnTo>
                          <a:pt x="1086" y="42"/>
                        </a:lnTo>
                        <a:lnTo>
                          <a:pt x="1143" y="46"/>
                        </a:lnTo>
                        <a:lnTo>
                          <a:pt x="1194" y="61"/>
                        </a:lnTo>
                        <a:lnTo>
                          <a:pt x="1230" y="80"/>
                        </a:lnTo>
                        <a:lnTo>
                          <a:pt x="1244" y="89"/>
                        </a:lnTo>
                        <a:lnTo>
                          <a:pt x="1257" y="99"/>
                        </a:lnTo>
                        <a:lnTo>
                          <a:pt x="1268" y="110"/>
                        </a:lnTo>
                        <a:lnTo>
                          <a:pt x="1278" y="120"/>
                        </a:lnTo>
                        <a:lnTo>
                          <a:pt x="1289" y="129"/>
                        </a:lnTo>
                        <a:lnTo>
                          <a:pt x="1299" y="139"/>
                        </a:lnTo>
                        <a:lnTo>
                          <a:pt x="1312" y="146"/>
                        </a:lnTo>
                        <a:lnTo>
                          <a:pt x="1326" y="154"/>
                        </a:lnTo>
                        <a:lnTo>
                          <a:pt x="1343" y="160"/>
                        </a:lnTo>
                        <a:lnTo>
                          <a:pt x="1362" y="163"/>
                        </a:lnTo>
                        <a:lnTo>
                          <a:pt x="1413" y="167"/>
                        </a:lnTo>
                        <a:lnTo>
                          <a:pt x="1468" y="158"/>
                        </a:lnTo>
                        <a:lnTo>
                          <a:pt x="1493" y="148"/>
                        </a:lnTo>
                        <a:lnTo>
                          <a:pt x="1514" y="135"/>
                        </a:lnTo>
                        <a:lnTo>
                          <a:pt x="1535" y="120"/>
                        </a:lnTo>
                        <a:lnTo>
                          <a:pt x="1546" y="112"/>
                        </a:lnTo>
                        <a:lnTo>
                          <a:pt x="1556" y="103"/>
                        </a:lnTo>
                        <a:lnTo>
                          <a:pt x="1565" y="95"/>
                        </a:lnTo>
                        <a:lnTo>
                          <a:pt x="1575" y="86"/>
                        </a:lnTo>
                        <a:lnTo>
                          <a:pt x="1584" y="76"/>
                        </a:lnTo>
                        <a:lnTo>
                          <a:pt x="1592" y="68"/>
                        </a:lnTo>
                        <a:lnTo>
                          <a:pt x="1601" y="59"/>
                        </a:lnTo>
                        <a:lnTo>
                          <a:pt x="1611" y="51"/>
                        </a:lnTo>
                        <a:lnTo>
                          <a:pt x="1620" y="42"/>
                        </a:lnTo>
                        <a:lnTo>
                          <a:pt x="1628" y="34"/>
                        </a:lnTo>
                        <a:lnTo>
                          <a:pt x="1637" y="29"/>
                        </a:lnTo>
                        <a:lnTo>
                          <a:pt x="1647" y="21"/>
                        </a:lnTo>
                        <a:lnTo>
                          <a:pt x="1666" y="9"/>
                        </a:lnTo>
                        <a:lnTo>
                          <a:pt x="1687" y="4"/>
                        </a:lnTo>
                        <a:lnTo>
                          <a:pt x="1708" y="0"/>
                        </a:lnTo>
                        <a:lnTo>
                          <a:pt x="1755" y="8"/>
                        </a:lnTo>
                        <a:lnTo>
                          <a:pt x="1780" y="19"/>
                        </a:lnTo>
                        <a:lnTo>
                          <a:pt x="1801" y="30"/>
                        </a:lnTo>
                        <a:lnTo>
                          <a:pt x="1818" y="42"/>
                        </a:lnTo>
                        <a:lnTo>
                          <a:pt x="1835" y="55"/>
                        </a:lnTo>
                        <a:lnTo>
                          <a:pt x="1848" y="68"/>
                        </a:lnTo>
                        <a:lnTo>
                          <a:pt x="1862" y="80"/>
                        </a:lnTo>
                        <a:lnTo>
                          <a:pt x="1871" y="93"/>
                        </a:lnTo>
                        <a:lnTo>
                          <a:pt x="1883" y="106"/>
                        </a:lnTo>
                        <a:lnTo>
                          <a:pt x="1892" y="120"/>
                        </a:lnTo>
                        <a:lnTo>
                          <a:pt x="1902" y="131"/>
                        </a:lnTo>
                        <a:lnTo>
                          <a:pt x="1911" y="143"/>
                        </a:lnTo>
                        <a:lnTo>
                          <a:pt x="1922" y="154"/>
                        </a:lnTo>
                        <a:lnTo>
                          <a:pt x="1934" y="163"/>
                        </a:lnTo>
                        <a:lnTo>
                          <a:pt x="1945" y="171"/>
                        </a:lnTo>
                        <a:lnTo>
                          <a:pt x="1959" y="177"/>
                        </a:lnTo>
                        <a:lnTo>
                          <a:pt x="1976" y="182"/>
                        </a:lnTo>
                        <a:lnTo>
                          <a:pt x="2012" y="186"/>
                        </a:lnTo>
                        <a:lnTo>
                          <a:pt x="2048" y="179"/>
                        </a:lnTo>
                        <a:lnTo>
                          <a:pt x="2086" y="163"/>
                        </a:lnTo>
                        <a:lnTo>
                          <a:pt x="2103" y="156"/>
                        </a:lnTo>
                        <a:lnTo>
                          <a:pt x="2120" y="146"/>
                        </a:lnTo>
                        <a:lnTo>
                          <a:pt x="2135" y="137"/>
                        </a:lnTo>
                        <a:lnTo>
                          <a:pt x="2151" y="127"/>
                        </a:lnTo>
                        <a:lnTo>
                          <a:pt x="2164" y="118"/>
                        </a:lnTo>
                        <a:lnTo>
                          <a:pt x="2173" y="108"/>
                        </a:lnTo>
                        <a:lnTo>
                          <a:pt x="2191" y="97"/>
                        </a:lnTo>
                        <a:lnTo>
                          <a:pt x="2196" y="91"/>
                        </a:lnTo>
                        <a:lnTo>
                          <a:pt x="2215" y="171"/>
                        </a:lnTo>
                        <a:lnTo>
                          <a:pt x="2210" y="175"/>
                        </a:lnTo>
                        <a:lnTo>
                          <a:pt x="2192" y="186"/>
                        </a:lnTo>
                        <a:lnTo>
                          <a:pt x="2181" y="194"/>
                        </a:lnTo>
                        <a:lnTo>
                          <a:pt x="2168" y="201"/>
                        </a:lnTo>
                        <a:lnTo>
                          <a:pt x="2152" y="209"/>
                        </a:lnTo>
                        <a:lnTo>
                          <a:pt x="2137" y="217"/>
                        </a:lnTo>
                        <a:lnTo>
                          <a:pt x="2118" y="224"/>
                        </a:lnTo>
                        <a:lnTo>
                          <a:pt x="2099" y="232"/>
                        </a:lnTo>
                        <a:lnTo>
                          <a:pt x="2056" y="241"/>
                        </a:lnTo>
                        <a:lnTo>
                          <a:pt x="2010" y="245"/>
                        </a:lnTo>
                        <a:lnTo>
                          <a:pt x="1964" y="239"/>
                        </a:lnTo>
                        <a:lnTo>
                          <a:pt x="1922" y="224"/>
                        </a:lnTo>
                        <a:lnTo>
                          <a:pt x="1905" y="215"/>
                        </a:lnTo>
                        <a:lnTo>
                          <a:pt x="1888" y="203"/>
                        </a:lnTo>
                        <a:lnTo>
                          <a:pt x="1875" y="190"/>
                        </a:lnTo>
                        <a:lnTo>
                          <a:pt x="1862" y="177"/>
                        </a:lnTo>
                        <a:lnTo>
                          <a:pt x="1850" y="163"/>
                        </a:lnTo>
                        <a:lnTo>
                          <a:pt x="1839" y="150"/>
                        </a:lnTo>
                        <a:lnTo>
                          <a:pt x="1829" y="137"/>
                        </a:lnTo>
                        <a:lnTo>
                          <a:pt x="1818" y="124"/>
                        </a:lnTo>
                        <a:lnTo>
                          <a:pt x="1808" y="110"/>
                        </a:lnTo>
                        <a:lnTo>
                          <a:pt x="1797" y="99"/>
                        </a:lnTo>
                        <a:lnTo>
                          <a:pt x="1786" y="89"/>
                        </a:lnTo>
                        <a:lnTo>
                          <a:pt x="1772" y="80"/>
                        </a:lnTo>
                        <a:lnTo>
                          <a:pt x="1759" y="74"/>
                        </a:lnTo>
                        <a:lnTo>
                          <a:pt x="1744" y="68"/>
                        </a:lnTo>
                        <a:lnTo>
                          <a:pt x="1711" y="68"/>
                        </a:lnTo>
                        <a:lnTo>
                          <a:pt x="1681" y="80"/>
                        </a:lnTo>
                        <a:lnTo>
                          <a:pt x="1666" y="87"/>
                        </a:lnTo>
                        <a:lnTo>
                          <a:pt x="1651" y="99"/>
                        </a:lnTo>
                        <a:lnTo>
                          <a:pt x="1635" y="110"/>
                        </a:lnTo>
                        <a:lnTo>
                          <a:pt x="1618" y="122"/>
                        </a:lnTo>
                        <a:lnTo>
                          <a:pt x="1603" y="135"/>
                        </a:lnTo>
                        <a:lnTo>
                          <a:pt x="1586" y="148"/>
                        </a:lnTo>
                        <a:lnTo>
                          <a:pt x="1569" y="160"/>
                        </a:lnTo>
                        <a:lnTo>
                          <a:pt x="1552" y="171"/>
                        </a:lnTo>
                        <a:lnTo>
                          <a:pt x="1533" y="182"/>
                        </a:lnTo>
                        <a:lnTo>
                          <a:pt x="1514" y="192"/>
                        </a:lnTo>
                        <a:lnTo>
                          <a:pt x="1495" y="198"/>
                        </a:lnTo>
                        <a:lnTo>
                          <a:pt x="1474" y="201"/>
                        </a:lnTo>
                        <a:lnTo>
                          <a:pt x="1402" y="211"/>
                        </a:lnTo>
                        <a:lnTo>
                          <a:pt x="1345" y="209"/>
                        </a:lnTo>
                        <a:lnTo>
                          <a:pt x="1295" y="194"/>
                        </a:lnTo>
                        <a:lnTo>
                          <a:pt x="1268" y="181"/>
                        </a:lnTo>
                        <a:lnTo>
                          <a:pt x="1253" y="171"/>
                        </a:lnTo>
                        <a:lnTo>
                          <a:pt x="1238" y="160"/>
                        </a:lnTo>
                        <a:lnTo>
                          <a:pt x="1223" y="148"/>
                        </a:lnTo>
                        <a:lnTo>
                          <a:pt x="1208" y="139"/>
                        </a:lnTo>
                        <a:lnTo>
                          <a:pt x="1192" y="129"/>
                        </a:lnTo>
                        <a:lnTo>
                          <a:pt x="1179" y="120"/>
                        </a:lnTo>
                        <a:lnTo>
                          <a:pt x="1166" y="112"/>
                        </a:lnTo>
                        <a:lnTo>
                          <a:pt x="1151" y="105"/>
                        </a:lnTo>
                        <a:lnTo>
                          <a:pt x="1124" y="93"/>
                        </a:lnTo>
                        <a:lnTo>
                          <a:pt x="1097" y="86"/>
                        </a:lnTo>
                        <a:lnTo>
                          <a:pt x="1071" y="84"/>
                        </a:lnTo>
                        <a:lnTo>
                          <a:pt x="1018" y="95"/>
                        </a:lnTo>
                        <a:lnTo>
                          <a:pt x="991" y="108"/>
                        </a:lnTo>
                        <a:lnTo>
                          <a:pt x="978" y="116"/>
                        </a:lnTo>
                        <a:lnTo>
                          <a:pt x="964" y="124"/>
                        </a:lnTo>
                        <a:lnTo>
                          <a:pt x="951" y="133"/>
                        </a:lnTo>
                        <a:lnTo>
                          <a:pt x="936" y="141"/>
                        </a:lnTo>
                        <a:lnTo>
                          <a:pt x="922" y="148"/>
                        </a:lnTo>
                        <a:lnTo>
                          <a:pt x="907" y="158"/>
                        </a:lnTo>
                        <a:lnTo>
                          <a:pt x="894" y="165"/>
                        </a:lnTo>
                        <a:lnTo>
                          <a:pt x="879" y="171"/>
                        </a:lnTo>
                        <a:lnTo>
                          <a:pt x="848" y="182"/>
                        </a:lnTo>
                        <a:lnTo>
                          <a:pt x="814" y="190"/>
                        </a:lnTo>
                        <a:lnTo>
                          <a:pt x="778" y="190"/>
                        </a:lnTo>
                        <a:lnTo>
                          <a:pt x="704" y="171"/>
                        </a:lnTo>
                        <a:lnTo>
                          <a:pt x="685" y="163"/>
                        </a:lnTo>
                        <a:lnTo>
                          <a:pt x="668" y="154"/>
                        </a:lnTo>
                        <a:lnTo>
                          <a:pt x="649" y="146"/>
                        </a:lnTo>
                        <a:lnTo>
                          <a:pt x="632" y="137"/>
                        </a:lnTo>
                        <a:lnTo>
                          <a:pt x="615" y="127"/>
                        </a:lnTo>
                        <a:lnTo>
                          <a:pt x="597" y="118"/>
                        </a:lnTo>
                        <a:lnTo>
                          <a:pt x="580" y="110"/>
                        </a:lnTo>
                        <a:lnTo>
                          <a:pt x="565" y="103"/>
                        </a:lnTo>
                        <a:lnTo>
                          <a:pt x="535" y="91"/>
                        </a:lnTo>
                        <a:lnTo>
                          <a:pt x="510" y="87"/>
                        </a:lnTo>
                        <a:lnTo>
                          <a:pt x="485" y="93"/>
                        </a:lnTo>
                        <a:lnTo>
                          <a:pt x="461" y="105"/>
                        </a:lnTo>
                        <a:lnTo>
                          <a:pt x="449" y="112"/>
                        </a:lnTo>
                        <a:lnTo>
                          <a:pt x="438" y="122"/>
                        </a:lnTo>
                        <a:lnTo>
                          <a:pt x="424" y="131"/>
                        </a:lnTo>
                        <a:lnTo>
                          <a:pt x="411" y="143"/>
                        </a:lnTo>
                        <a:lnTo>
                          <a:pt x="396" y="154"/>
                        </a:lnTo>
                        <a:lnTo>
                          <a:pt x="381" y="163"/>
                        </a:lnTo>
                        <a:lnTo>
                          <a:pt x="365" y="173"/>
                        </a:lnTo>
                        <a:lnTo>
                          <a:pt x="348" y="182"/>
                        </a:lnTo>
                        <a:lnTo>
                          <a:pt x="329" y="190"/>
                        </a:lnTo>
                        <a:lnTo>
                          <a:pt x="310" y="198"/>
                        </a:lnTo>
                        <a:lnTo>
                          <a:pt x="267" y="205"/>
                        </a:lnTo>
                        <a:lnTo>
                          <a:pt x="219" y="203"/>
                        </a:lnTo>
                        <a:lnTo>
                          <a:pt x="173" y="192"/>
                        </a:lnTo>
                        <a:lnTo>
                          <a:pt x="151" y="184"/>
                        </a:lnTo>
                        <a:lnTo>
                          <a:pt x="130" y="173"/>
                        </a:lnTo>
                        <a:lnTo>
                          <a:pt x="109" y="163"/>
                        </a:lnTo>
                        <a:lnTo>
                          <a:pt x="90" y="150"/>
                        </a:lnTo>
                        <a:lnTo>
                          <a:pt x="73" y="139"/>
                        </a:lnTo>
                        <a:lnTo>
                          <a:pt x="56" y="127"/>
                        </a:lnTo>
                        <a:lnTo>
                          <a:pt x="42" y="118"/>
                        </a:lnTo>
                        <a:lnTo>
                          <a:pt x="31" y="108"/>
                        </a:lnTo>
                        <a:lnTo>
                          <a:pt x="14" y="93"/>
                        </a:lnTo>
                        <a:lnTo>
                          <a:pt x="8" y="87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4" name="Freeform 2784"/>
                  <p:cNvSpPr>
                    <a:spLocks/>
                  </p:cNvSpPr>
                  <p:nvPr/>
                </p:nvSpPr>
                <p:spPr bwMode="auto">
                  <a:xfrm>
                    <a:off x="6244" y="163"/>
                    <a:ext cx="75" cy="93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0" y="169"/>
                      </a:cxn>
                      <a:cxn ang="0">
                        <a:pos x="17" y="187"/>
                      </a:cxn>
                      <a:cxn ang="0">
                        <a:pos x="148" y="6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8" h="187">
                        <a:moveTo>
                          <a:pt x="120" y="0"/>
                        </a:moveTo>
                        <a:lnTo>
                          <a:pt x="0" y="169"/>
                        </a:lnTo>
                        <a:lnTo>
                          <a:pt x="17" y="187"/>
                        </a:lnTo>
                        <a:lnTo>
                          <a:pt x="148" y="6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5" name="Freeform 2785"/>
                  <p:cNvSpPr>
                    <a:spLocks/>
                  </p:cNvSpPr>
                  <p:nvPr/>
                </p:nvSpPr>
                <p:spPr bwMode="auto">
                  <a:xfrm>
                    <a:off x="6274" y="166"/>
                    <a:ext cx="89" cy="113"/>
                  </a:xfrm>
                  <a:custGeom>
                    <a:avLst/>
                    <a:gdLst/>
                    <a:ahLst/>
                    <a:cxnLst>
                      <a:cxn ang="0">
                        <a:pos x="150" y="0"/>
                      </a:cxn>
                      <a:cxn ang="0">
                        <a:pos x="0" y="205"/>
                      </a:cxn>
                      <a:cxn ang="0">
                        <a:pos x="25" y="226"/>
                      </a:cxn>
                      <a:cxn ang="0">
                        <a:pos x="179" y="6"/>
                      </a:cxn>
                      <a:cxn ang="0">
                        <a:pos x="150" y="0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79" h="226">
                        <a:moveTo>
                          <a:pt x="150" y="0"/>
                        </a:moveTo>
                        <a:lnTo>
                          <a:pt x="0" y="205"/>
                        </a:lnTo>
                        <a:lnTo>
                          <a:pt x="25" y="226"/>
                        </a:lnTo>
                        <a:lnTo>
                          <a:pt x="179" y="6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6" name="Freeform 2786"/>
                  <p:cNvSpPr>
                    <a:spLocks/>
                  </p:cNvSpPr>
                  <p:nvPr/>
                </p:nvSpPr>
                <p:spPr bwMode="auto">
                  <a:xfrm>
                    <a:off x="6316" y="175"/>
                    <a:ext cx="93" cy="119"/>
                  </a:xfrm>
                  <a:custGeom>
                    <a:avLst/>
                    <a:gdLst/>
                    <a:ahLst/>
                    <a:cxnLst>
                      <a:cxn ang="0">
                        <a:pos x="154" y="0"/>
                      </a:cxn>
                      <a:cxn ang="0">
                        <a:pos x="0" y="221"/>
                      </a:cxn>
                      <a:cxn ang="0">
                        <a:pos x="25" y="240"/>
                      </a:cxn>
                      <a:cxn ang="0">
                        <a:pos x="187" y="4"/>
                      </a:cxn>
                      <a:cxn ang="0">
                        <a:pos x="154" y="0"/>
                      </a:cxn>
                      <a:cxn ang="0">
                        <a:pos x="154" y="0"/>
                      </a:cxn>
                    </a:cxnLst>
                    <a:rect l="0" t="0" r="r" b="b"/>
                    <a:pathLst>
                      <a:path w="187" h="240">
                        <a:moveTo>
                          <a:pt x="154" y="0"/>
                        </a:moveTo>
                        <a:lnTo>
                          <a:pt x="0" y="221"/>
                        </a:lnTo>
                        <a:lnTo>
                          <a:pt x="25" y="240"/>
                        </a:lnTo>
                        <a:lnTo>
                          <a:pt x="187" y="4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7" name="Freeform 2787"/>
                  <p:cNvSpPr>
                    <a:spLocks/>
                  </p:cNvSpPr>
                  <p:nvPr/>
                </p:nvSpPr>
                <p:spPr bwMode="auto">
                  <a:xfrm>
                    <a:off x="6240" y="195"/>
                    <a:ext cx="62" cy="7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26" y="139"/>
                      </a:cxn>
                      <a:cxn ang="0">
                        <a:pos x="109" y="152"/>
                      </a:cxn>
                      <a:cxn ang="0">
                        <a:pos x="0" y="19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26" h="152">
                        <a:moveTo>
                          <a:pt x="16" y="0"/>
                        </a:moveTo>
                        <a:lnTo>
                          <a:pt x="126" y="139"/>
                        </a:lnTo>
                        <a:lnTo>
                          <a:pt x="109" y="152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8" name="Freeform 2788"/>
                  <p:cNvSpPr>
                    <a:spLocks/>
                  </p:cNvSpPr>
                  <p:nvPr/>
                </p:nvSpPr>
                <p:spPr bwMode="auto">
                  <a:xfrm>
                    <a:off x="6265" y="161"/>
                    <a:ext cx="110" cy="1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201" y="244"/>
                      </a:cxn>
                      <a:cxn ang="0">
                        <a:pos x="218" y="227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18" h="244">
                        <a:moveTo>
                          <a:pt x="11" y="0"/>
                        </a:moveTo>
                        <a:lnTo>
                          <a:pt x="0" y="21"/>
                        </a:lnTo>
                        <a:lnTo>
                          <a:pt x="201" y="244"/>
                        </a:lnTo>
                        <a:lnTo>
                          <a:pt x="218" y="22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49" name="Freeform 2789"/>
                  <p:cNvSpPr>
                    <a:spLocks/>
                  </p:cNvSpPr>
                  <p:nvPr/>
                </p:nvSpPr>
                <p:spPr bwMode="auto">
                  <a:xfrm>
                    <a:off x="6321" y="164"/>
                    <a:ext cx="88" cy="9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54" y="183"/>
                      </a:cxn>
                      <a:cxn ang="0">
                        <a:pos x="175" y="162"/>
                      </a:cxn>
                      <a:cxn ang="0">
                        <a:pos x="34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75" h="183">
                        <a:moveTo>
                          <a:pt x="0" y="6"/>
                        </a:moveTo>
                        <a:lnTo>
                          <a:pt x="154" y="183"/>
                        </a:lnTo>
                        <a:lnTo>
                          <a:pt x="175" y="162"/>
                        </a:lnTo>
                        <a:lnTo>
                          <a:pt x="34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0" name="Freeform 2790"/>
                  <p:cNvSpPr>
                    <a:spLocks/>
                  </p:cNvSpPr>
                  <p:nvPr/>
                </p:nvSpPr>
                <p:spPr bwMode="auto">
                  <a:xfrm>
                    <a:off x="6381" y="161"/>
                    <a:ext cx="69" cy="7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2" y="149"/>
                      </a:cxn>
                      <a:cxn ang="0">
                        <a:pos x="137" y="141"/>
                      </a:cxn>
                      <a:cxn ang="0">
                        <a:pos x="34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37" h="149">
                        <a:moveTo>
                          <a:pt x="0" y="4"/>
                        </a:moveTo>
                        <a:lnTo>
                          <a:pt x="112" y="149"/>
                        </a:lnTo>
                        <a:lnTo>
                          <a:pt x="137" y="141"/>
                        </a:lnTo>
                        <a:lnTo>
                          <a:pt x="3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1" name="Freeform 2791"/>
                  <p:cNvSpPr>
                    <a:spLocks/>
                  </p:cNvSpPr>
                  <p:nvPr/>
                </p:nvSpPr>
                <p:spPr bwMode="auto">
                  <a:xfrm>
                    <a:off x="6387" y="164"/>
                    <a:ext cx="68" cy="104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0" y="194"/>
                      </a:cxn>
                      <a:cxn ang="0">
                        <a:pos x="13" y="207"/>
                      </a:cxn>
                      <a:cxn ang="0">
                        <a:pos x="137" y="6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37" h="207">
                        <a:moveTo>
                          <a:pt x="114" y="0"/>
                        </a:moveTo>
                        <a:lnTo>
                          <a:pt x="0" y="194"/>
                        </a:lnTo>
                        <a:lnTo>
                          <a:pt x="13" y="207"/>
                        </a:lnTo>
                        <a:lnTo>
                          <a:pt x="137" y="6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2" name="Freeform 2792"/>
                  <p:cNvSpPr>
                    <a:spLocks/>
                  </p:cNvSpPr>
                  <p:nvPr/>
                </p:nvSpPr>
                <p:spPr bwMode="auto">
                  <a:xfrm>
                    <a:off x="6435" y="158"/>
                    <a:ext cx="52" cy="7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46"/>
                      </a:cxn>
                      <a:cxn ang="0">
                        <a:pos x="105" y="146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05" h="146">
                        <a:moveTo>
                          <a:pt x="0" y="5"/>
                        </a:moveTo>
                        <a:lnTo>
                          <a:pt x="84" y="146"/>
                        </a:lnTo>
                        <a:lnTo>
                          <a:pt x="105" y="146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3" name="Freeform 2793"/>
                  <p:cNvSpPr>
                    <a:spLocks/>
                  </p:cNvSpPr>
                  <p:nvPr/>
                </p:nvSpPr>
                <p:spPr bwMode="auto">
                  <a:xfrm>
                    <a:off x="6451" y="166"/>
                    <a:ext cx="50" cy="72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0" y="133"/>
                      </a:cxn>
                      <a:cxn ang="0">
                        <a:pos x="18" y="144"/>
                      </a:cxn>
                      <a:cxn ang="0">
                        <a:pos x="101" y="6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144">
                        <a:moveTo>
                          <a:pt x="78" y="0"/>
                        </a:moveTo>
                        <a:lnTo>
                          <a:pt x="0" y="133"/>
                        </a:lnTo>
                        <a:lnTo>
                          <a:pt x="18" y="144"/>
                        </a:lnTo>
                        <a:lnTo>
                          <a:pt x="101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4" name="Freeform 2794"/>
                  <p:cNvSpPr>
                    <a:spLocks/>
                  </p:cNvSpPr>
                  <p:nvPr/>
                </p:nvSpPr>
                <p:spPr bwMode="auto">
                  <a:xfrm>
                    <a:off x="6489" y="166"/>
                    <a:ext cx="61" cy="78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148"/>
                      </a:cxn>
                      <a:cxn ang="0">
                        <a:pos x="19" y="156"/>
                      </a:cxn>
                      <a:cxn ang="0">
                        <a:pos x="122" y="6"/>
                      </a:cxn>
                      <a:cxn ang="0">
                        <a:pos x="9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22" h="156">
                        <a:moveTo>
                          <a:pt x="96" y="0"/>
                        </a:moveTo>
                        <a:lnTo>
                          <a:pt x="0" y="148"/>
                        </a:lnTo>
                        <a:lnTo>
                          <a:pt x="19" y="156"/>
                        </a:lnTo>
                        <a:lnTo>
                          <a:pt x="12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5" name="Freeform 2795"/>
                  <p:cNvSpPr>
                    <a:spLocks/>
                  </p:cNvSpPr>
                  <p:nvPr/>
                </p:nvSpPr>
                <p:spPr bwMode="auto">
                  <a:xfrm>
                    <a:off x="6531" y="166"/>
                    <a:ext cx="69" cy="97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0" y="184"/>
                      </a:cxn>
                      <a:cxn ang="0">
                        <a:pos x="13" y="194"/>
                      </a:cxn>
                      <a:cxn ang="0">
                        <a:pos x="139" y="8"/>
                      </a:cxn>
                      <a:cxn ang="0">
                        <a:pos x="116" y="0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39" h="194">
                        <a:moveTo>
                          <a:pt x="116" y="0"/>
                        </a:moveTo>
                        <a:lnTo>
                          <a:pt x="0" y="184"/>
                        </a:lnTo>
                        <a:lnTo>
                          <a:pt x="13" y="194"/>
                        </a:lnTo>
                        <a:lnTo>
                          <a:pt x="139" y="8"/>
                        </a:ln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6" name="Freeform 2796"/>
                  <p:cNvSpPr>
                    <a:spLocks/>
                  </p:cNvSpPr>
                  <p:nvPr/>
                </p:nvSpPr>
                <p:spPr bwMode="auto">
                  <a:xfrm>
                    <a:off x="6562" y="169"/>
                    <a:ext cx="82" cy="111"/>
                  </a:xfrm>
                  <a:custGeom>
                    <a:avLst/>
                    <a:gdLst/>
                    <a:ahLst/>
                    <a:cxnLst>
                      <a:cxn ang="0">
                        <a:pos x="141" y="0"/>
                      </a:cxn>
                      <a:cxn ang="0">
                        <a:pos x="0" y="209"/>
                      </a:cxn>
                      <a:cxn ang="0">
                        <a:pos x="23" y="222"/>
                      </a:cxn>
                      <a:cxn ang="0">
                        <a:pos x="163" y="7"/>
                      </a:cxn>
                      <a:cxn ang="0">
                        <a:pos x="141" y="0"/>
                      </a:cxn>
                      <a:cxn ang="0">
                        <a:pos x="141" y="0"/>
                      </a:cxn>
                    </a:cxnLst>
                    <a:rect l="0" t="0" r="r" b="b"/>
                    <a:pathLst>
                      <a:path w="163" h="222">
                        <a:moveTo>
                          <a:pt x="141" y="0"/>
                        </a:moveTo>
                        <a:lnTo>
                          <a:pt x="0" y="209"/>
                        </a:lnTo>
                        <a:lnTo>
                          <a:pt x="23" y="222"/>
                        </a:lnTo>
                        <a:lnTo>
                          <a:pt x="163" y="7"/>
                        </a:lnTo>
                        <a:lnTo>
                          <a:pt x="141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7" name="Freeform 2797"/>
                  <p:cNvSpPr>
                    <a:spLocks/>
                  </p:cNvSpPr>
                  <p:nvPr/>
                </p:nvSpPr>
                <p:spPr bwMode="auto">
                  <a:xfrm>
                    <a:off x="6606" y="172"/>
                    <a:ext cx="87" cy="120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0" y="232"/>
                      </a:cxn>
                      <a:cxn ang="0">
                        <a:pos x="17" y="242"/>
                      </a:cxn>
                      <a:cxn ang="0">
                        <a:pos x="175" y="8"/>
                      </a:cxn>
                      <a:cxn ang="0">
                        <a:pos x="156" y="0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75" h="242">
                        <a:moveTo>
                          <a:pt x="156" y="0"/>
                        </a:moveTo>
                        <a:lnTo>
                          <a:pt x="0" y="232"/>
                        </a:lnTo>
                        <a:lnTo>
                          <a:pt x="17" y="242"/>
                        </a:lnTo>
                        <a:lnTo>
                          <a:pt x="175" y="8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8" name="Freeform 2798"/>
                  <p:cNvSpPr>
                    <a:spLocks/>
                  </p:cNvSpPr>
                  <p:nvPr/>
                </p:nvSpPr>
                <p:spPr bwMode="auto">
                  <a:xfrm>
                    <a:off x="6489" y="164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1" y="171"/>
                      </a:cxn>
                      <a:cxn ang="0">
                        <a:pos x="86" y="160"/>
                      </a:cxn>
                      <a:cxn ang="0">
                        <a:pos x="19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6" h="171">
                        <a:moveTo>
                          <a:pt x="0" y="6"/>
                        </a:moveTo>
                        <a:lnTo>
                          <a:pt x="71" y="171"/>
                        </a:lnTo>
                        <a:lnTo>
                          <a:pt x="86" y="160"/>
                        </a:ln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59" name="Freeform 2799"/>
                  <p:cNvSpPr>
                    <a:spLocks/>
                  </p:cNvSpPr>
                  <p:nvPr/>
                </p:nvSpPr>
                <p:spPr bwMode="auto">
                  <a:xfrm>
                    <a:off x="6525" y="161"/>
                    <a:ext cx="45" cy="10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78" y="200"/>
                      </a:cxn>
                      <a:cxn ang="0">
                        <a:pos x="91" y="194"/>
                      </a:cxn>
                      <a:cxn ang="0">
                        <a:pos x="19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91" h="200">
                        <a:moveTo>
                          <a:pt x="0" y="10"/>
                        </a:moveTo>
                        <a:lnTo>
                          <a:pt x="78" y="200"/>
                        </a:lnTo>
                        <a:lnTo>
                          <a:pt x="91" y="194"/>
                        </a:lnTo>
                        <a:lnTo>
                          <a:pt x="19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0" name="Freeform 2800"/>
                  <p:cNvSpPr>
                    <a:spLocks/>
                  </p:cNvSpPr>
                  <p:nvPr/>
                </p:nvSpPr>
                <p:spPr bwMode="auto">
                  <a:xfrm>
                    <a:off x="6562" y="160"/>
                    <a:ext cx="59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249"/>
                      </a:cxn>
                      <a:cxn ang="0">
                        <a:pos x="118" y="249"/>
                      </a:cxn>
                      <a:cxn ang="0">
                        <a:pos x="26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249">
                        <a:moveTo>
                          <a:pt x="0" y="0"/>
                        </a:moveTo>
                        <a:lnTo>
                          <a:pt x="101" y="249"/>
                        </a:lnTo>
                        <a:lnTo>
                          <a:pt x="118" y="249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1" name="Freeform 2801"/>
                  <p:cNvSpPr>
                    <a:spLocks/>
                  </p:cNvSpPr>
                  <p:nvPr/>
                </p:nvSpPr>
                <p:spPr bwMode="auto">
                  <a:xfrm>
                    <a:off x="6606" y="164"/>
                    <a:ext cx="61" cy="1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3" y="230"/>
                      </a:cxn>
                      <a:cxn ang="0">
                        <a:pos x="124" y="224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230">
                        <a:moveTo>
                          <a:pt x="0" y="0"/>
                        </a:moveTo>
                        <a:lnTo>
                          <a:pt x="103" y="230"/>
                        </a:lnTo>
                        <a:lnTo>
                          <a:pt x="124" y="22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2" name="Freeform 2802"/>
                  <p:cNvSpPr>
                    <a:spLocks/>
                  </p:cNvSpPr>
                  <p:nvPr/>
                </p:nvSpPr>
                <p:spPr bwMode="auto">
                  <a:xfrm>
                    <a:off x="6654" y="161"/>
                    <a:ext cx="51" cy="9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84" y="194"/>
                      </a:cxn>
                      <a:cxn ang="0">
                        <a:pos x="103" y="18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03" h="194">
                        <a:moveTo>
                          <a:pt x="0" y="10"/>
                        </a:moveTo>
                        <a:lnTo>
                          <a:pt x="84" y="194"/>
                        </a:lnTo>
                        <a:lnTo>
                          <a:pt x="103" y="18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3" name="Freeform 2803"/>
                  <p:cNvSpPr>
                    <a:spLocks/>
                  </p:cNvSpPr>
                  <p:nvPr/>
                </p:nvSpPr>
                <p:spPr bwMode="auto">
                  <a:xfrm>
                    <a:off x="6668" y="164"/>
                    <a:ext cx="72" cy="10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98"/>
                      </a:cxn>
                      <a:cxn ang="0">
                        <a:pos x="17" y="213"/>
                      </a:cxn>
                      <a:cxn ang="0">
                        <a:pos x="142" y="6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42" h="213">
                        <a:moveTo>
                          <a:pt x="118" y="0"/>
                        </a:moveTo>
                        <a:lnTo>
                          <a:pt x="0" y="198"/>
                        </a:lnTo>
                        <a:lnTo>
                          <a:pt x="17" y="213"/>
                        </a:lnTo>
                        <a:lnTo>
                          <a:pt x="142" y="6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4" name="Freeform 2804"/>
                  <p:cNvSpPr>
                    <a:spLocks/>
                  </p:cNvSpPr>
                  <p:nvPr/>
                </p:nvSpPr>
                <p:spPr bwMode="auto">
                  <a:xfrm>
                    <a:off x="6729" y="164"/>
                    <a:ext cx="63" cy="86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0" y="166"/>
                      </a:cxn>
                      <a:cxn ang="0">
                        <a:pos x="27" y="171"/>
                      </a:cxn>
                      <a:cxn ang="0">
                        <a:pos x="126" y="4"/>
                      </a:cxn>
                      <a:cxn ang="0">
                        <a:pos x="99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26" h="171">
                        <a:moveTo>
                          <a:pt x="99" y="0"/>
                        </a:moveTo>
                        <a:lnTo>
                          <a:pt x="0" y="166"/>
                        </a:lnTo>
                        <a:lnTo>
                          <a:pt x="27" y="171"/>
                        </a:lnTo>
                        <a:lnTo>
                          <a:pt x="126" y="4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5" name="Freeform 2805"/>
                  <p:cNvSpPr>
                    <a:spLocks/>
                  </p:cNvSpPr>
                  <p:nvPr/>
                </p:nvSpPr>
                <p:spPr bwMode="auto">
                  <a:xfrm>
                    <a:off x="6693" y="158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8" y="178"/>
                      </a:cxn>
                      <a:cxn ang="0">
                        <a:pos x="95" y="16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5" h="178">
                        <a:moveTo>
                          <a:pt x="0" y="5"/>
                        </a:moveTo>
                        <a:lnTo>
                          <a:pt x="78" y="178"/>
                        </a:lnTo>
                        <a:lnTo>
                          <a:pt x="95" y="16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6" name="Freeform 2806"/>
                  <p:cNvSpPr>
                    <a:spLocks/>
                  </p:cNvSpPr>
                  <p:nvPr/>
                </p:nvSpPr>
                <p:spPr bwMode="auto">
                  <a:xfrm>
                    <a:off x="6735" y="160"/>
                    <a:ext cx="48" cy="7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6" y="155"/>
                      </a:cxn>
                      <a:cxn ang="0">
                        <a:pos x="97" y="153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7" h="155">
                        <a:moveTo>
                          <a:pt x="0" y="5"/>
                        </a:moveTo>
                        <a:lnTo>
                          <a:pt x="76" y="155"/>
                        </a:lnTo>
                        <a:lnTo>
                          <a:pt x="97" y="153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7" name="Freeform 2807"/>
                  <p:cNvSpPr>
                    <a:spLocks/>
                  </p:cNvSpPr>
                  <p:nvPr/>
                </p:nvSpPr>
                <p:spPr bwMode="auto">
                  <a:xfrm>
                    <a:off x="6770" y="157"/>
                    <a:ext cx="58" cy="8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90" y="173"/>
                      </a:cxn>
                      <a:cxn ang="0">
                        <a:pos x="116" y="171"/>
                      </a:cxn>
                      <a:cxn ang="0">
                        <a:pos x="25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16" h="173">
                        <a:moveTo>
                          <a:pt x="0" y="7"/>
                        </a:moveTo>
                        <a:lnTo>
                          <a:pt x="90" y="173"/>
                        </a:lnTo>
                        <a:lnTo>
                          <a:pt x="116" y="171"/>
                        </a:lnTo>
                        <a:lnTo>
                          <a:pt x="25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8" name="Freeform 2808"/>
                  <p:cNvSpPr>
                    <a:spLocks/>
                  </p:cNvSpPr>
                  <p:nvPr/>
                </p:nvSpPr>
                <p:spPr bwMode="auto">
                  <a:xfrm>
                    <a:off x="6784" y="164"/>
                    <a:ext cx="59" cy="8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0" y="150"/>
                      </a:cxn>
                      <a:cxn ang="0">
                        <a:pos x="24" y="160"/>
                      </a:cxn>
                      <a:cxn ang="0">
                        <a:pos x="118" y="6"/>
                      </a:cxn>
                      <a:cxn ang="0">
                        <a:pos x="9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18" h="160">
                        <a:moveTo>
                          <a:pt x="95" y="0"/>
                        </a:moveTo>
                        <a:lnTo>
                          <a:pt x="0" y="150"/>
                        </a:lnTo>
                        <a:lnTo>
                          <a:pt x="24" y="160"/>
                        </a:lnTo>
                        <a:lnTo>
                          <a:pt x="118" y="6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69" name="Freeform 2809"/>
                  <p:cNvSpPr>
                    <a:spLocks/>
                  </p:cNvSpPr>
                  <p:nvPr/>
                </p:nvSpPr>
                <p:spPr bwMode="auto">
                  <a:xfrm>
                    <a:off x="6821" y="158"/>
                    <a:ext cx="60" cy="10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01" y="216"/>
                      </a:cxn>
                      <a:cxn ang="0">
                        <a:pos x="120" y="211"/>
                      </a:cxn>
                      <a:cxn ang="0">
                        <a:pos x="25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20" h="216">
                        <a:moveTo>
                          <a:pt x="0" y="5"/>
                        </a:moveTo>
                        <a:lnTo>
                          <a:pt x="101" y="216"/>
                        </a:lnTo>
                        <a:lnTo>
                          <a:pt x="120" y="211"/>
                        </a:lnTo>
                        <a:lnTo>
                          <a:pt x="25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0" name="Freeform 2810"/>
                  <p:cNvSpPr>
                    <a:spLocks/>
                  </p:cNvSpPr>
                  <p:nvPr/>
                </p:nvSpPr>
                <p:spPr bwMode="auto">
                  <a:xfrm>
                    <a:off x="6873" y="160"/>
                    <a:ext cx="62" cy="1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06" y="254"/>
                      </a:cxn>
                      <a:cxn ang="0">
                        <a:pos x="123" y="247"/>
                      </a:cxn>
                      <a:cxn ang="0">
                        <a:pos x="2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3" h="254">
                        <a:moveTo>
                          <a:pt x="0" y="1"/>
                        </a:moveTo>
                        <a:lnTo>
                          <a:pt x="106" y="254"/>
                        </a:lnTo>
                        <a:lnTo>
                          <a:pt x="123" y="247"/>
                        </a:lnTo>
                        <a:lnTo>
                          <a:pt x="2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1" name="Freeform 2811"/>
                  <p:cNvSpPr>
                    <a:spLocks/>
                  </p:cNvSpPr>
                  <p:nvPr/>
                </p:nvSpPr>
                <p:spPr bwMode="auto">
                  <a:xfrm>
                    <a:off x="6915" y="160"/>
                    <a:ext cx="56" cy="1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93" y="233"/>
                      </a:cxn>
                      <a:cxn ang="0">
                        <a:pos x="112" y="218"/>
                      </a:cxn>
                      <a:cxn ang="0">
                        <a:pos x="27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233">
                        <a:moveTo>
                          <a:pt x="0" y="3"/>
                        </a:moveTo>
                        <a:lnTo>
                          <a:pt x="93" y="233"/>
                        </a:lnTo>
                        <a:lnTo>
                          <a:pt x="112" y="218"/>
                        </a:lnTo>
                        <a:lnTo>
                          <a:pt x="27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2" name="Freeform 2812"/>
                  <p:cNvSpPr>
                    <a:spLocks/>
                  </p:cNvSpPr>
                  <p:nvPr/>
                </p:nvSpPr>
                <p:spPr bwMode="auto">
                  <a:xfrm>
                    <a:off x="6963" y="158"/>
                    <a:ext cx="46" cy="9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70" y="188"/>
                      </a:cxn>
                      <a:cxn ang="0">
                        <a:pos x="91" y="171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1" h="188">
                        <a:moveTo>
                          <a:pt x="0" y="2"/>
                        </a:moveTo>
                        <a:lnTo>
                          <a:pt x="70" y="188"/>
                        </a:lnTo>
                        <a:lnTo>
                          <a:pt x="91" y="171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3" name="Freeform 2813"/>
                  <p:cNvSpPr>
                    <a:spLocks/>
                  </p:cNvSpPr>
                  <p:nvPr/>
                </p:nvSpPr>
                <p:spPr bwMode="auto">
                  <a:xfrm>
                    <a:off x="6836" y="174"/>
                    <a:ext cx="60" cy="82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154"/>
                      </a:cxn>
                      <a:cxn ang="0">
                        <a:pos x="16" y="166"/>
                      </a:cxn>
                      <a:cxn ang="0">
                        <a:pos x="120" y="8"/>
                      </a:cxn>
                      <a:cxn ang="0">
                        <a:pos x="9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20" h="166">
                        <a:moveTo>
                          <a:pt x="97" y="0"/>
                        </a:moveTo>
                        <a:lnTo>
                          <a:pt x="0" y="154"/>
                        </a:lnTo>
                        <a:lnTo>
                          <a:pt x="16" y="166"/>
                        </a:lnTo>
                        <a:lnTo>
                          <a:pt x="120" y="8"/>
                        </a:lnTo>
                        <a:lnTo>
                          <a:pt x="9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4" name="Freeform 2814"/>
                  <p:cNvSpPr>
                    <a:spLocks/>
                  </p:cNvSpPr>
                  <p:nvPr/>
                </p:nvSpPr>
                <p:spPr bwMode="auto">
                  <a:xfrm>
                    <a:off x="6884" y="165"/>
                    <a:ext cx="57" cy="90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73"/>
                      </a:cxn>
                      <a:cxn ang="0">
                        <a:pos x="17" y="181"/>
                      </a:cxn>
                      <a:cxn ang="0">
                        <a:pos x="114" y="15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4" h="181">
                        <a:moveTo>
                          <a:pt x="101" y="0"/>
                        </a:moveTo>
                        <a:lnTo>
                          <a:pt x="0" y="173"/>
                        </a:lnTo>
                        <a:lnTo>
                          <a:pt x="17" y="181"/>
                        </a:lnTo>
                        <a:lnTo>
                          <a:pt x="114" y="15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5" name="Freeform 2815"/>
                  <p:cNvSpPr>
                    <a:spLocks/>
                  </p:cNvSpPr>
                  <p:nvPr/>
                </p:nvSpPr>
                <p:spPr bwMode="auto">
                  <a:xfrm>
                    <a:off x="6913" y="170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205"/>
                      </a:cxn>
                      <a:cxn ang="0">
                        <a:pos x="16" y="216"/>
                      </a:cxn>
                      <a:cxn ang="0">
                        <a:pos x="132" y="17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32" h="216">
                        <a:moveTo>
                          <a:pt x="118" y="0"/>
                        </a:moveTo>
                        <a:lnTo>
                          <a:pt x="0" y="205"/>
                        </a:lnTo>
                        <a:lnTo>
                          <a:pt x="16" y="216"/>
                        </a:lnTo>
                        <a:lnTo>
                          <a:pt x="132" y="17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6" name="Freeform 2816"/>
                  <p:cNvSpPr>
                    <a:spLocks/>
                  </p:cNvSpPr>
                  <p:nvPr/>
                </p:nvSpPr>
                <p:spPr bwMode="auto">
                  <a:xfrm>
                    <a:off x="7010" y="161"/>
                    <a:ext cx="3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39"/>
                      </a:cxn>
                      <a:cxn ang="0">
                        <a:pos x="73" y="132"/>
                      </a:cxn>
                      <a:cxn ang="0">
                        <a:pos x="2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" h="139">
                        <a:moveTo>
                          <a:pt x="0" y="0"/>
                        </a:moveTo>
                        <a:lnTo>
                          <a:pt x="57" y="139"/>
                        </a:lnTo>
                        <a:lnTo>
                          <a:pt x="73" y="13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7" name="Freeform 2817"/>
                  <p:cNvSpPr>
                    <a:spLocks/>
                  </p:cNvSpPr>
                  <p:nvPr/>
                </p:nvSpPr>
                <p:spPr bwMode="auto">
                  <a:xfrm>
                    <a:off x="7048" y="156"/>
                    <a:ext cx="30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4" y="127"/>
                      </a:cxn>
                      <a:cxn ang="0">
                        <a:pos x="61" y="127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1" h="127">
                        <a:moveTo>
                          <a:pt x="0" y="4"/>
                        </a:moveTo>
                        <a:lnTo>
                          <a:pt x="44" y="127"/>
                        </a:lnTo>
                        <a:lnTo>
                          <a:pt x="61" y="127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8" name="Freeform 2818"/>
                  <p:cNvSpPr>
                    <a:spLocks/>
                  </p:cNvSpPr>
                  <p:nvPr/>
                </p:nvSpPr>
                <p:spPr bwMode="auto">
                  <a:xfrm>
                    <a:off x="7091" y="156"/>
                    <a:ext cx="31" cy="7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0" y="141"/>
                      </a:cxn>
                      <a:cxn ang="0">
                        <a:pos x="61" y="142"/>
                      </a:cxn>
                      <a:cxn ang="0">
                        <a:pos x="17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1" h="142">
                        <a:moveTo>
                          <a:pt x="0" y="2"/>
                        </a:moveTo>
                        <a:lnTo>
                          <a:pt x="40" y="141"/>
                        </a:lnTo>
                        <a:lnTo>
                          <a:pt x="61" y="142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79" name="Freeform 2819"/>
                  <p:cNvSpPr>
                    <a:spLocks/>
                  </p:cNvSpPr>
                  <p:nvPr/>
                </p:nvSpPr>
                <p:spPr bwMode="auto">
                  <a:xfrm>
                    <a:off x="6974" y="159"/>
                    <a:ext cx="58" cy="101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90"/>
                      </a:cxn>
                      <a:cxn ang="0">
                        <a:pos x="13" y="201"/>
                      </a:cxn>
                      <a:cxn ang="0">
                        <a:pos x="118" y="2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8" h="201">
                        <a:moveTo>
                          <a:pt x="101" y="0"/>
                        </a:moveTo>
                        <a:lnTo>
                          <a:pt x="0" y="190"/>
                        </a:lnTo>
                        <a:lnTo>
                          <a:pt x="13" y="201"/>
                        </a:lnTo>
                        <a:lnTo>
                          <a:pt x="118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0" name="Freeform 2820"/>
                  <p:cNvSpPr>
                    <a:spLocks/>
                  </p:cNvSpPr>
                  <p:nvPr/>
                </p:nvSpPr>
                <p:spPr bwMode="auto">
                  <a:xfrm>
                    <a:off x="7025" y="159"/>
                    <a:ext cx="46" cy="78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0" y="142"/>
                      </a:cxn>
                      <a:cxn ang="0">
                        <a:pos x="13" y="155"/>
                      </a:cxn>
                      <a:cxn ang="0">
                        <a:pos x="93" y="9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</a:cxnLst>
                    <a:rect l="0" t="0" r="r" b="b"/>
                    <a:pathLst>
                      <a:path w="93" h="155">
                        <a:moveTo>
                          <a:pt x="81" y="0"/>
                        </a:moveTo>
                        <a:lnTo>
                          <a:pt x="0" y="142"/>
                        </a:lnTo>
                        <a:lnTo>
                          <a:pt x="13" y="155"/>
                        </a:lnTo>
                        <a:lnTo>
                          <a:pt x="93" y="9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1" name="Freeform 2821"/>
                  <p:cNvSpPr>
                    <a:spLocks/>
                  </p:cNvSpPr>
                  <p:nvPr/>
                </p:nvSpPr>
                <p:spPr bwMode="auto">
                  <a:xfrm>
                    <a:off x="7079" y="160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0" y="117"/>
                      </a:cxn>
                      <a:cxn ang="0">
                        <a:pos x="17" y="127"/>
                      </a:cxn>
                      <a:cxn ang="0">
                        <a:pos x="87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87" h="127">
                        <a:moveTo>
                          <a:pt x="68" y="0"/>
                        </a:moveTo>
                        <a:lnTo>
                          <a:pt x="0" y="117"/>
                        </a:lnTo>
                        <a:lnTo>
                          <a:pt x="17" y="127"/>
                        </a:lnTo>
                        <a:lnTo>
                          <a:pt x="87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2" name="Freeform 2822"/>
                  <p:cNvSpPr>
                    <a:spLocks/>
                  </p:cNvSpPr>
                  <p:nvPr/>
                </p:nvSpPr>
                <p:spPr bwMode="auto">
                  <a:xfrm>
                    <a:off x="7125" y="154"/>
                    <a:ext cx="35" cy="9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52" y="187"/>
                      </a:cxn>
                      <a:cxn ang="0">
                        <a:pos x="71" y="187"/>
                      </a:cxn>
                      <a:cxn ang="0">
                        <a:pos x="17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71" h="187">
                        <a:moveTo>
                          <a:pt x="0" y="6"/>
                        </a:moveTo>
                        <a:lnTo>
                          <a:pt x="52" y="187"/>
                        </a:lnTo>
                        <a:lnTo>
                          <a:pt x="71" y="187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3" name="Freeform 2823"/>
                  <p:cNvSpPr>
                    <a:spLocks/>
                  </p:cNvSpPr>
                  <p:nvPr/>
                </p:nvSpPr>
                <p:spPr bwMode="auto">
                  <a:xfrm>
                    <a:off x="7160" y="156"/>
                    <a:ext cx="47" cy="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276"/>
                      </a:cxn>
                      <a:cxn ang="0">
                        <a:pos x="95" y="276"/>
                      </a:cxn>
                      <a:cxn ang="0">
                        <a:pos x="19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276">
                        <a:moveTo>
                          <a:pt x="0" y="0"/>
                        </a:moveTo>
                        <a:lnTo>
                          <a:pt x="78" y="276"/>
                        </a:lnTo>
                        <a:lnTo>
                          <a:pt x="95" y="276"/>
                        </a:lnTo>
                        <a:lnTo>
                          <a:pt x="19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4" name="Freeform 2824"/>
                  <p:cNvSpPr>
                    <a:spLocks/>
                  </p:cNvSpPr>
                  <p:nvPr/>
                </p:nvSpPr>
                <p:spPr bwMode="auto">
                  <a:xfrm>
                    <a:off x="7201" y="156"/>
                    <a:ext cx="47" cy="14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1" y="287"/>
                      </a:cxn>
                      <a:cxn ang="0">
                        <a:pos x="95" y="279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5" h="287">
                        <a:moveTo>
                          <a:pt x="0" y="4"/>
                        </a:moveTo>
                        <a:lnTo>
                          <a:pt x="71" y="287"/>
                        </a:lnTo>
                        <a:lnTo>
                          <a:pt x="95" y="279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5" name="Freeform 2825"/>
                  <p:cNvSpPr>
                    <a:spLocks/>
                  </p:cNvSpPr>
                  <p:nvPr/>
                </p:nvSpPr>
                <p:spPr bwMode="auto">
                  <a:xfrm>
                    <a:off x="7244" y="154"/>
                    <a:ext cx="43" cy="13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68" y="266"/>
                      </a:cxn>
                      <a:cxn ang="0">
                        <a:pos x="85" y="259"/>
                      </a:cxn>
                      <a:cxn ang="0">
                        <a:pos x="15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85" h="266">
                        <a:moveTo>
                          <a:pt x="0" y="4"/>
                        </a:moveTo>
                        <a:lnTo>
                          <a:pt x="68" y="266"/>
                        </a:lnTo>
                        <a:lnTo>
                          <a:pt x="85" y="259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6" name="Freeform 2826"/>
                  <p:cNvSpPr>
                    <a:spLocks/>
                  </p:cNvSpPr>
                  <p:nvPr/>
                </p:nvSpPr>
                <p:spPr bwMode="auto">
                  <a:xfrm>
                    <a:off x="7118" y="157"/>
                    <a:ext cx="51" cy="7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0" y="142"/>
                      </a:cxn>
                      <a:cxn ang="0">
                        <a:pos x="15" y="150"/>
                      </a:cxn>
                      <a:cxn ang="0">
                        <a:pos x="103" y="7"/>
                      </a:cxn>
                      <a:cxn ang="0">
                        <a:pos x="86" y="0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103" h="150">
                        <a:moveTo>
                          <a:pt x="86" y="0"/>
                        </a:moveTo>
                        <a:lnTo>
                          <a:pt x="0" y="142"/>
                        </a:lnTo>
                        <a:lnTo>
                          <a:pt x="15" y="150"/>
                        </a:lnTo>
                        <a:lnTo>
                          <a:pt x="103" y="7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7" name="Freeform 2827"/>
                  <p:cNvSpPr>
                    <a:spLocks/>
                  </p:cNvSpPr>
                  <p:nvPr/>
                </p:nvSpPr>
                <p:spPr bwMode="auto">
                  <a:xfrm>
                    <a:off x="7155" y="158"/>
                    <a:ext cx="49" cy="88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0" y="169"/>
                      </a:cxn>
                      <a:cxn ang="0">
                        <a:pos x="13" y="175"/>
                      </a:cxn>
                      <a:cxn ang="0">
                        <a:pos x="99" y="7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99" h="175">
                        <a:moveTo>
                          <a:pt x="82" y="0"/>
                        </a:moveTo>
                        <a:lnTo>
                          <a:pt x="0" y="169"/>
                        </a:lnTo>
                        <a:lnTo>
                          <a:pt x="13" y="175"/>
                        </a:lnTo>
                        <a:lnTo>
                          <a:pt x="99" y="7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8" name="Freeform 2828"/>
                  <p:cNvSpPr>
                    <a:spLocks/>
                  </p:cNvSpPr>
                  <p:nvPr/>
                </p:nvSpPr>
                <p:spPr bwMode="auto">
                  <a:xfrm>
                    <a:off x="7180" y="159"/>
                    <a:ext cx="68" cy="118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0" y="222"/>
                      </a:cxn>
                      <a:cxn ang="0">
                        <a:pos x="11" y="235"/>
                      </a:cxn>
                      <a:cxn ang="0">
                        <a:pos x="136" y="13"/>
                      </a:cxn>
                      <a:cxn ang="0">
                        <a:pos x="121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36" h="235">
                        <a:moveTo>
                          <a:pt x="121" y="0"/>
                        </a:moveTo>
                        <a:lnTo>
                          <a:pt x="0" y="222"/>
                        </a:lnTo>
                        <a:lnTo>
                          <a:pt x="11" y="235"/>
                        </a:lnTo>
                        <a:lnTo>
                          <a:pt x="136" y="13"/>
                        </a:lnTo>
                        <a:lnTo>
                          <a:pt x="121" y="0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89" name="Freeform 2829"/>
                  <p:cNvSpPr>
                    <a:spLocks/>
                  </p:cNvSpPr>
                  <p:nvPr/>
                </p:nvSpPr>
                <p:spPr bwMode="auto">
                  <a:xfrm>
                    <a:off x="7217" y="158"/>
                    <a:ext cx="76" cy="127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0" y="245"/>
                      </a:cxn>
                      <a:cxn ang="0">
                        <a:pos x="15" y="253"/>
                      </a:cxn>
                      <a:cxn ang="0">
                        <a:pos x="152" y="21"/>
                      </a:cxn>
                      <a:cxn ang="0">
                        <a:pos x="140" y="0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152" h="253">
                        <a:moveTo>
                          <a:pt x="140" y="0"/>
                        </a:moveTo>
                        <a:lnTo>
                          <a:pt x="0" y="245"/>
                        </a:lnTo>
                        <a:lnTo>
                          <a:pt x="15" y="253"/>
                        </a:lnTo>
                        <a:lnTo>
                          <a:pt x="152" y="21"/>
                        </a:lnTo>
                        <a:lnTo>
                          <a:pt x="140" y="0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85" name="Group 2830"/>
                <p:cNvGrpSpPr>
                  <a:grpSpLocks/>
                </p:cNvGrpSpPr>
                <p:nvPr/>
              </p:nvGrpSpPr>
              <p:grpSpPr bwMode="auto">
                <a:xfrm flipH="1">
                  <a:off x="216" y="295"/>
                  <a:ext cx="1107" cy="201"/>
                  <a:chOff x="6220" y="154"/>
                  <a:chExt cx="1107" cy="201"/>
                </a:xfrm>
              </p:grpSpPr>
              <p:sp>
                <p:nvSpPr>
                  <p:cNvPr id="43791" name="Freeform 2831"/>
                  <p:cNvSpPr>
                    <a:spLocks/>
                  </p:cNvSpPr>
                  <p:nvPr/>
                </p:nvSpPr>
                <p:spPr bwMode="auto">
                  <a:xfrm>
                    <a:off x="6220" y="232"/>
                    <a:ext cx="1107" cy="123"/>
                  </a:xfrm>
                  <a:custGeom>
                    <a:avLst/>
                    <a:gdLst/>
                    <a:ahLst/>
                    <a:cxnLst>
                      <a:cxn ang="0">
                        <a:pos x="35" y="63"/>
                      </a:cxn>
                      <a:cxn ang="0">
                        <a:pos x="101" y="114"/>
                      </a:cxn>
                      <a:cxn ang="0">
                        <a:pos x="185" y="156"/>
                      </a:cxn>
                      <a:cxn ang="0">
                        <a:pos x="326" y="146"/>
                      </a:cxn>
                      <a:cxn ang="0">
                        <a:pos x="388" y="101"/>
                      </a:cxn>
                      <a:cxn ang="0">
                        <a:pos x="447" y="59"/>
                      </a:cxn>
                      <a:cxn ang="0">
                        <a:pos x="548" y="49"/>
                      </a:cxn>
                      <a:cxn ang="0">
                        <a:pos x="626" y="87"/>
                      </a:cxn>
                      <a:cxn ang="0">
                        <a:pos x="692" y="125"/>
                      </a:cxn>
                      <a:cxn ang="0">
                        <a:pos x="786" y="156"/>
                      </a:cxn>
                      <a:cxn ang="0">
                        <a:pos x="907" y="118"/>
                      </a:cxn>
                      <a:cxn ang="0">
                        <a:pos x="991" y="68"/>
                      </a:cxn>
                      <a:cxn ang="0">
                        <a:pos x="1086" y="42"/>
                      </a:cxn>
                      <a:cxn ang="0">
                        <a:pos x="1244" y="89"/>
                      </a:cxn>
                      <a:cxn ang="0">
                        <a:pos x="1289" y="129"/>
                      </a:cxn>
                      <a:cxn ang="0">
                        <a:pos x="1343" y="160"/>
                      </a:cxn>
                      <a:cxn ang="0">
                        <a:pos x="1493" y="148"/>
                      </a:cxn>
                      <a:cxn ang="0">
                        <a:pos x="1556" y="103"/>
                      </a:cxn>
                      <a:cxn ang="0">
                        <a:pos x="1592" y="68"/>
                      </a:cxn>
                      <a:cxn ang="0">
                        <a:pos x="1628" y="34"/>
                      </a:cxn>
                      <a:cxn ang="0">
                        <a:pos x="1687" y="4"/>
                      </a:cxn>
                      <a:cxn ang="0">
                        <a:pos x="1801" y="30"/>
                      </a:cxn>
                      <a:cxn ang="0">
                        <a:pos x="1862" y="80"/>
                      </a:cxn>
                      <a:cxn ang="0">
                        <a:pos x="1902" y="131"/>
                      </a:cxn>
                      <a:cxn ang="0">
                        <a:pos x="1945" y="171"/>
                      </a:cxn>
                      <a:cxn ang="0">
                        <a:pos x="2048" y="179"/>
                      </a:cxn>
                      <a:cxn ang="0">
                        <a:pos x="2135" y="137"/>
                      </a:cxn>
                      <a:cxn ang="0">
                        <a:pos x="2191" y="97"/>
                      </a:cxn>
                      <a:cxn ang="0">
                        <a:pos x="2192" y="186"/>
                      </a:cxn>
                      <a:cxn ang="0">
                        <a:pos x="2137" y="217"/>
                      </a:cxn>
                      <a:cxn ang="0">
                        <a:pos x="2010" y="245"/>
                      </a:cxn>
                      <a:cxn ang="0">
                        <a:pos x="1888" y="203"/>
                      </a:cxn>
                      <a:cxn ang="0">
                        <a:pos x="1839" y="150"/>
                      </a:cxn>
                      <a:cxn ang="0">
                        <a:pos x="1797" y="99"/>
                      </a:cxn>
                      <a:cxn ang="0">
                        <a:pos x="1744" y="68"/>
                      </a:cxn>
                      <a:cxn ang="0">
                        <a:pos x="1651" y="99"/>
                      </a:cxn>
                      <a:cxn ang="0">
                        <a:pos x="1586" y="148"/>
                      </a:cxn>
                      <a:cxn ang="0">
                        <a:pos x="1514" y="192"/>
                      </a:cxn>
                      <a:cxn ang="0">
                        <a:pos x="1345" y="209"/>
                      </a:cxn>
                      <a:cxn ang="0">
                        <a:pos x="1238" y="160"/>
                      </a:cxn>
                      <a:cxn ang="0">
                        <a:pos x="1179" y="120"/>
                      </a:cxn>
                      <a:cxn ang="0">
                        <a:pos x="1097" y="86"/>
                      </a:cxn>
                      <a:cxn ang="0">
                        <a:pos x="978" y="116"/>
                      </a:cxn>
                      <a:cxn ang="0">
                        <a:pos x="922" y="148"/>
                      </a:cxn>
                      <a:cxn ang="0">
                        <a:pos x="848" y="182"/>
                      </a:cxn>
                      <a:cxn ang="0">
                        <a:pos x="685" y="163"/>
                      </a:cxn>
                      <a:cxn ang="0">
                        <a:pos x="615" y="127"/>
                      </a:cxn>
                      <a:cxn ang="0">
                        <a:pos x="535" y="91"/>
                      </a:cxn>
                      <a:cxn ang="0">
                        <a:pos x="449" y="112"/>
                      </a:cxn>
                      <a:cxn ang="0">
                        <a:pos x="396" y="154"/>
                      </a:cxn>
                      <a:cxn ang="0">
                        <a:pos x="329" y="190"/>
                      </a:cxn>
                      <a:cxn ang="0">
                        <a:pos x="173" y="192"/>
                      </a:cxn>
                      <a:cxn ang="0">
                        <a:pos x="90" y="150"/>
                      </a:cxn>
                      <a:cxn ang="0">
                        <a:pos x="31" y="10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215" h="245">
                        <a:moveTo>
                          <a:pt x="0" y="30"/>
                        </a:moveTo>
                        <a:lnTo>
                          <a:pt x="6" y="36"/>
                        </a:lnTo>
                        <a:lnTo>
                          <a:pt x="23" y="53"/>
                        </a:lnTo>
                        <a:lnTo>
                          <a:pt x="35" y="63"/>
                        </a:lnTo>
                        <a:lnTo>
                          <a:pt x="50" y="76"/>
                        </a:lnTo>
                        <a:lnTo>
                          <a:pt x="65" y="87"/>
                        </a:lnTo>
                        <a:lnTo>
                          <a:pt x="82" y="101"/>
                        </a:lnTo>
                        <a:lnTo>
                          <a:pt x="101" y="114"/>
                        </a:lnTo>
                        <a:lnTo>
                          <a:pt x="122" y="125"/>
                        </a:lnTo>
                        <a:lnTo>
                          <a:pt x="141" y="137"/>
                        </a:lnTo>
                        <a:lnTo>
                          <a:pt x="164" y="148"/>
                        </a:lnTo>
                        <a:lnTo>
                          <a:pt x="185" y="156"/>
                        </a:lnTo>
                        <a:lnTo>
                          <a:pt x="208" y="163"/>
                        </a:lnTo>
                        <a:lnTo>
                          <a:pt x="251" y="167"/>
                        </a:lnTo>
                        <a:lnTo>
                          <a:pt x="291" y="162"/>
                        </a:lnTo>
                        <a:lnTo>
                          <a:pt x="326" y="146"/>
                        </a:lnTo>
                        <a:lnTo>
                          <a:pt x="343" y="135"/>
                        </a:lnTo>
                        <a:lnTo>
                          <a:pt x="358" y="124"/>
                        </a:lnTo>
                        <a:lnTo>
                          <a:pt x="373" y="112"/>
                        </a:lnTo>
                        <a:lnTo>
                          <a:pt x="388" y="101"/>
                        </a:lnTo>
                        <a:lnTo>
                          <a:pt x="403" y="89"/>
                        </a:lnTo>
                        <a:lnTo>
                          <a:pt x="419" y="78"/>
                        </a:lnTo>
                        <a:lnTo>
                          <a:pt x="432" y="67"/>
                        </a:lnTo>
                        <a:lnTo>
                          <a:pt x="447" y="59"/>
                        </a:lnTo>
                        <a:lnTo>
                          <a:pt x="462" y="51"/>
                        </a:lnTo>
                        <a:lnTo>
                          <a:pt x="480" y="46"/>
                        </a:lnTo>
                        <a:lnTo>
                          <a:pt x="514" y="42"/>
                        </a:lnTo>
                        <a:lnTo>
                          <a:pt x="548" y="49"/>
                        </a:lnTo>
                        <a:lnTo>
                          <a:pt x="580" y="61"/>
                        </a:lnTo>
                        <a:lnTo>
                          <a:pt x="595" y="70"/>
                        </a:lnTo>
                        <a:lnTo>
                          <a:pt x="611" y="78"/>
                        </a:lnTo>
                        <a:lnTo>
                          <a:pt x="626" y="87"/>
                        </a:lnTo>
                        <a:lnTo>
                          <a:pt x="643" y="97"/>
                        </a:lnTo>
                        <a:lnTo>
                          <a:pt x="658" y="108"/>
                        </a:lnTo>
                        <a:lnTo>
                          <a:pt x="675" y="118"/>
                        </a:lnTo>
                        <a:lnTo>
                          <a:pt x="692" y="125"/>
                        </a:lnTo>
                        <a:lnTo>
                          <a:pt x="710" y="135"/>
                        </a:lnTo>
                        <a:lnTo>
                          <a:pt x="727" y="143"/>
                        </a:lnTo>
                        <a:lnTo>
                          <a:pt x="746" y="148"/>
                        </a:lnTo>
                        <a:lnTo>
                          <a:pt x="786" y="156"/>
                        </a:lnTo>
                        <a:lnTo>
                          <a:pt x="827" y="154"/>
                        </a:lnTo>
                        <a:lnTo>
                          <a:pt x="867" y="139"/>
                        </a:lnTo>
                        <a:lnTo>
                          <a:pt x="888" y="129"/>
                        </a:lnTo>
                        <a:lnTo>
                          <a:pt x="907" y="118"/>
                        </a:lnTo>
                        <a:lnTo>
                          <a:pt x="928" y="105"/>
                        </a:lnTo>
                        <a:lnTo>
                          <a:pt x="947" y="93"/>
                        </a:lnTo>
                        <a:lnTo>
                          <a:pt x="968" y="80"/>
                        </a:lnTo>
                        <a:lnTo>
                          <a:pt x="991" y="68"/>
                        </a:lnTo>
                        <a:lnTo>
                          <a:pt x="1012" y="59"/>
                        </a:lnTo>
                        <a:lnTo>
                          <a:pt x="1037" y="49"/>
                        </a:lnTo>
                        <a:lnTo>
                          <a:pt x="1061" y="44"/>
                        </a:lnTo>
                        <a:lnTo>
                          <a:pt x="1086" y="42"/>
                        </a:lnTo>
                        <a:lnTo>
                          <a:pt x="1143" y="46"/>
                        </a:lnTo>
                        <a:lnTo>
                          <a:pt x="1194" y="61"/>
                        </a:lnTo>
                        <a:lnTo>
                          <a:pt x="1230" y="80"/>
                        </a:lnTo>
                        <a:lnTo>
                          <a:pt x="1244" y="89"/>
                        </a:lnTo>
                        <a:lnTo>
                          <a:pt x="1257" y="99"/>
                        </a:lnTo>
                        <a:lnTo>
                          <a:pt x="1268" y="110"/>
                        </a:lnTo>
                        <a:lnTo>
                          <a:pt x="1278" y="120"/>
                        </a:lnTo>
                        <a:lnTo>
                          <a:pt x="1289" y="129"/>
                        </a:lnTo>
                        <a:lnTo>
                          <a:pt x="1299" y="139"/>
                        </a:lnTo>
                        <a:lnTo>
                          <a:pt x="1312" y="146"/>
                        </a:lnTo>
                        <a:lnTo>
                          <a:pt x="1326" y="154"/>
                        </a:lnTo>
                        <a:lnTo>
                          <a:pt x="1343" y="160"/>
                        </a:lnTo>
                        <a:lnTo>
                          <a:pt x="1362" y="163"/>
                        </a:lnTo>
                        <a:lnTo>
                          <a:pt x="1413" y="167"/>
                        </a:lnTo>
                        <a:lnTo>
                          <a:pt x="1468" y="158"/>
                        </a:lnTo>
                        <a:lnTo>
                          <a:pt x="1493" y="148"/>
                        </a:lnTo>
                        <a:lnTo>
                          <a:pt x="1514" y="135"/>
                        </a:lnTo>
                        <a:lnTo>
                          <a:pt x="1535" y="120"/>
                        </a:lnTo>
                        <a:lnTo>
                          <a:pt x="1546" y="112"/>
                        </a:lnTo>
                        <a:lnTo>
                          <a:pt x="1556" y="103"/>
                        </a:lnTo>
                        <a:lnTo>
                          <a:pt x="1565" y="95"/>
                        </a:lnTo>
                        <a:lnTo>
                          <a:pt x="1575" y="86"/>
                        </a:lnTo>
                        <a:lnTo>
                          <a:pt x="1584" y="76"/>
                        </a:lnTo>
                        <a:lnTo>
                          <a:pt x="1592" y="68"/>
                        </a:lnTo>
                        <a:lnTo>
                          <a:pt x="1601" y="59"/>
                        </a:lnTo>
                        <a:lnTo>
                          <a:pt x="1611" y="51"/>
                        </a:lnTo>
                        <a:lnTo>
                          <a:pt x="1620" y="42"/>
                        </a:lnTo>
                        <a:lnTo>
                          <a:pt x="1628" y="34"/>
                        </a:lnTo>
                        <a:lnTo>
                          <a:pt x="1637" y="29"/>
                        </a:lnTo>
                        <a:lnTo>
                          <a:pt x="1647" y="21"/>
                        </a:lnTo>
                        <a:lnTo>
                          <a:pt x="1666" y="9"/>
                        </a:lnTo>
                        <a:lnTo>
                          <a:pt x="1687" y="4"/>
                        </a:lnTo>
                        <a:lnTo>
                          <a:pt x="1708" y="0"/>
                        </a:lnTo>
                        <a:lnTo>
                          <a:pt x="1755" y="8"/>
                        </a:lnTo>
                        <a:lnTo>
                          <a:pt x="1780" y="19"/>
                        </a:lnTo>
                        <a:lnTo>
                          <a:pt x="1801" y="30"/>
                        </a:lnTo>
                        <a:lnTo>
                          <a:pt x="1818" y="42"/>
                        </a:lnTo>
                        <a:lnTo>
                          <a:pt x="1835" y="55"/>
                        </a:lnTo>
                        <a:lnTo>
                          <a:pt x="1848" y="68"/>
                        </a:lnTo>
                        <a:lnTo>
                          <a:pt x="1862" y="80"/>
                        </a:lnTo>
                        <a:lnTo>
                          <a:pt x="1871" y="93"/>
                        </a:lnTo>
                        <a:lnTo>
                          <a:pt x="1883" y="106"/>
                        </a:lnTo>
                        <a:lnTo>
                          <a:pt x="1892" y="120"/>
                        </a:lnTo>
                        <a:lnTo>
                          <a:pt x="1902" y="131"/>
                        </a:lnTo>
                        <a:lnTo>
                          <a:pt x="1911" y="143"/>
                        </a:lnTo>
                        <a:lnTo>
                          <a:pt x="1922" y="154"/>
                        </a:lnTo>
                        <a:lnTo>
                          <a:pt x="1934" y="163"/>
                        </a:lnTo>
                        <a:lnTo>
                          <a:pt x="1945" y="171"/>
                        </a:lnTo>
                        <a:lnTo>
                          <a:pt x="1959" y="177"/>
                        </a:lnTo>
                        <a:lnTo>
                          <a:pt x="1976" y="182"/>
                        </a:lnTo>
                        <a:lnTo>
                          <a:pt x="2012" y="186"/>
                        </a:lnTo>
                        <a:lnTo>
                          <a:pt x="2048" y="179"/>
                        </a:lnTo>
                        <a:lnTo>
                          <a:pt x="2086" y="163"/>
                        </a:lnTo>
                        <a:lnTo>
                          <a:pt x="2103" y="156"/>
                        </a:lnTo>
                        <a:lnTo>
                          <a:pt x="2120" y="146"/>
                        </a:lnTo>
                        <a:lnTo>
                          <a:pt x="2135" y="137"/>
                        </a:lnTo>
                        <a:lnTo>
                          <a:pt x="2151" y="127"/>
                        </a:lnTo>
                        <a:lnTo>
                          <a:pt x="2164" y="118"/>
                        </a:lnTo>
                        <a:lnTo>
                          <a:pt x="2173" y="108"/>
                        </a:lnTo>
                        <a:lnTo>
                          <a:pt x="2191" y="97"/>
                        </a:lnTo>
                        <a:lnTo>
                          <a:pt x="2196" y="91"/>
                        </a:lnTo>
                        <a:lnTo>
                          <a:pt x="2215" y="171"/>
                        </a:lnTo>
                        <a:lnTo>
                          <a:pt x="2210" y="175"/>
                        </a:lnTo>
                        <a:lnTo>
                          <a:pt x="2192" y="186"/>
                        </a:lnTo>
                        <a:lnTo>
                          <a:pt x="2181" y="194"/>
                        </a:lnTo>
                        <a:lnTo>
                          <a:pt x="2168" y="201"/>
                        </a:lnTo>
                        <a:lnTo>
                          <a:pt x="2152" y="209"/>
                        </a:lnTo>
                        <a:lnTo>
                          <a:pt x="2137" y="217"/>
                        </a:lnTo>
                        <a:lnTo>
                          <a:pt x="2118" y="224"/>
                        </a:lnTo>
                        <a:lnTo>
                          <a:pt x="2099" y="232"/>
                        </a:lnTo>
                        <a:lnTo>
                          <a:pt x="2056" y="241"/>
                        </a:lnTo>
                        <a:lnTo>
                          <a:pt x="2010" y="245"/>
                        </a:lnTo>
                        <a:lnTo>
                          <a:pt x="1964" y="239"/>
                        </a:lnTo>
                        <a:lnTo>
                          <a:pt x="1922" y="224"/>
                        </a:lnTo>
                        <a:lnTo>
                          <a:pt x="1905" y="215"/>
                        </a:lnTo>
                        <a:lnTo>
                          <a:pt x="1888" y="203"/>
                        </a:lnTo>
                        <a:lnTo>
                          <a:pt x="1875" y="190"/>
                        </a:lnTo>
                        <a:lnTo>
                          <a:pt x="1862" y="177"/>
                        </a:lnTo>
                        <a:lnTo>
                          <a:pt x="1850" y="163"/>
                        </a:lnTo>
                        <a:lnTo>
                          <a:pt x="1839" y="150"/>
                        </a:lnTo>
                        <a:lnTo>
                          <a:pt x="1829" y="137"/>
                        </a:lnTo>
                        <a:lnTo>
                          <a:pt x="1818" y="124"/>
                        </a:lnTo>
                        <a:lnTo>
                          <a:pt x="1808" y="110"/>
                        </a:lnTo>
                        <a:lnTo>
                          <a:pt x="1797" y="99"/>
                        </a:lnTo>
                        <a:lnTo>
                          <a:pt x="1786" y="89"/>
                        </a:lnTo>
                        <a:lnTo>
                          <a:pt x="1772" y="80"/>
                        </a:lnTo>
                        <a:lnTo>
                          <a:pt x="1759" y="74"/>
                        </a:lnTo>
                        <a:lnTo>
                          <a:pt x="1744" y="68"/>
                        </a:lnTo>
                        <a:lnTo>
                          <a:pt x="1711" y="68"/>
                        </a:lnTo>
                        <a:lnTo>
                          <a:pt x="1681" y="80"/>
                        </a:lnTo>
                        <a:lnTo>
                          <a:pt x="1666" y="87"/>
                        </a:lnTo>
                        <a:lnTo>
                          <a:pt x="1651" y="99"/>
                        </a:lnTo>
                        <a:lnTo>
                          <a:pt x="1635" y="110"/>
                        </a:lnTo>
                        <a:lnTo>
                          <a:pt x="1618" y="122"/>
                        </a:lnTo>
                        <a:lnTo>
                          <a:pt x="1603" y="135"/>
                        </a:lnTo>
                        <a:lnTo>
                          <a:pt x="1586" y="148"/>
                        </a:lnTo>
                        <a:lnTo>
                          <a:pt x="1569" y="160"/>
                        </a:lnTo>
                        <a:lnTo>
                          <a:pt x="1552" y="171"/>
                        </a:lnTo>
                        <a:lnTo>
                          <a:pt x="1533" y="182"/>
                        </a:lnTo>
                        <a:lnTo>
                          <a:pt x="1514" y="192"/>
                        </a:lnTo>
                        <a:lnTo>
                          <a:pt x="1495" y="198"/>
                        </a:lnTo>
                        <a:lnTo>
                          <a:pt x="1474" y="201"/>
                        </a:lnTo>
                        <a:lnTo>
                          <a:pt x="1402" y="211"/>
                        </a:lnTo>
                        <a:lnTo>
                          <a:pt x="1345" y="209"/>
                        </a:lnTo>
                        <a:lnTo>
                          <a:pt x="1295" y="194"/>
                        </a:lnTo>
                        <a:lnTo>
                          <a:pt x="1268" y="181"/>
                        </a:lnTo>
                        <a:lnTo>
                          <a:pt x="1253" y="171"/>
                        </a:lnTo>
                        <a:lnTo>
                          <a:pt x="1238" y="160"/>
                        </a:lnTo>
                        <a:lnTo>
                          <a:pt x="1223" y="148"/>
                        </a:lnTo>
                        <a:lnTo>
                          <a:pt x="1208" y="139"/>
                        </a:lnTo>
                        <a:lnTo>
                          <a:pt x="1192" y="129"/>
                        </a:lnTo>
                        <a:lnTo>
                          <a:pt x="1179" y="120"/>
                        </a:lnTo>
                        <a:lnTo>
                          <a:pt x="1166" y="112"/>
                        </a:lnTo>
                        <a:lnTo>
                          <a:pt x="1151" y="105"/>
                        </a:lnTo>
                        <a:lnTo>
                          <a:pt x="1124" y="93"/>
                        </a:lnTo>
                        <a:lnTo>
                          <a:pt x="1097" y="86"/>
                        </a:lnTo>
                        <a:lnTo>
                          <a:pt x="1071" y="84"/>
                        </a:lnTo>
                        <a:lnTo>
                          <a:pt x="1018" y="95"/>
                        </a:lnTo>
                        <a:lnTo>
                          <a:pt x="991" y="108"/>
                        </a:lnTo>
                        <a:lnTo>
                          <a:pt x="978" y="116"/>
                        </a:lnTo>
                        <a:lnTo>
                          <a:pt x="964" y="124"/>
                        </a:lnTo>
                        <a:lnTo>
                          <a:pt x="951" y="133"/>
                        </a:lnTo>
                        <a:lnTo>
                          <a:pt x="936" y="141"/>
                        </a:lnTo>
                        <a:lnTo>
                          <a:pt x="922" y="148"/>
                        </a:lnTo>
                        <a:lnTo>
                          <a:pt x="907" y="158"/>
                        </a:lnTo>
                        <a:lnTo>
                          <a:pt x="894" y="165"/>
                        </a:lnTo>
                        <a:lnTo>
                          <a:pt x="879" y="171"/>
                        </a:lnTo>
                        <a:lnTo>
                          <a:pt x="848" y="182"/>
                        </a:lnTo>
                        <a:lnTo>
                          <a:pt x="814" y="190"/>
                        </a:lnTo>
                        <a:lnTo>
                          <a:pt x="778" y="190"/>
                        </a:lnTo>
                        <a:lnTo>
                          <a:pt x="704" y="171"/>
                        </a:lnTo>
                        <a:lnTo>
                          <a:pt x="685" y="163"/>
                        </a:lnTo>
                        <a:lnTo>
                          <a:pt x="668" y="154"/>
                        </a:lnTo>
                        <a:lnTo>
                          <a:pt x="649" y="146"/>
                        </a:lnTo>
                        <a:lnTo>
                          <a:pt x="632" y="137"/>
                        </a:lnTo>
                        <a:lnTo>
                          <a:pt x="615" y="127"/>
                        </a:lnTo>
                        <a:lnTo>
                          <a:pt x="597" y="118"/>
                        </a:lnTo>
                        <a:lnTo>
                          <a:pt x="580" y="110"/>
                        </a:lnTo>
                        <a:lnTo>
                          <a:pt x="565" y="103"/>
                        </a:lnTo>
                        <a:lnTo>
                          <a:pt x="535" y="91"/>
                        </a:lnTo>
                        <a:lnTo>
                          <a:pt x="510" y="87"/>
                        </a:lnTo>
                        <a:lnTo>
                          <a:pt x="485" y="93"/>
                        </a:lnTo>
                        <a:lnTo>
                          <a:pt x="461" y="105"/>
                        </a:lnTo>
                        <a:lnTo>
                          <a:pt x="449" y="112"/>
                        </a:lnTo>
                        <a:lnTo>
                          <a:pt x="438" y="122"/>
                        </a:lnTo>
                        <a:lnTo>
                          <a:pt x="424" y="131"/>
                        </a:lnTo>
                        <a:lnTo>
                          <a:pt x="411" y="143"/>
                        </a:lnTo>
                        <a:lnTo>
                          <a:pt x="396" y="154"/>
                        </a:lnTo>
                        <a:lnTo>
                          <a:pt x="381" y="163"/>
                        </a:lnTo>
                        <a:lnTo>
                          <a:pt x="365" y="173"/>
                        </a:lnTo>
                        <a:lnTo>
                          <a:pt x="348" y="182"/>
                        </a:lnTo>
                        <a:lnTo>
                          <a:pt x="329" y="190"/>
                        </a:lnTo>
                        <a:lnTo>
                          <a:pt x="310" y="198"/>
                        </a:lnTo>
                        <a:lnTo>
                          <a:pt x="267" y="205"/>
                        </a:lnTo>
                        <a:lnTo>
                          <a:pt x="219" y="203"/>
                        </a:lnTo>
                        <a:lnTo>
                          <a:pt x="173" y="192"/>
                        </a:lnTo>
                        <a:lnTo>
                          <a:pt x="151" y="184"/>
                        </a:lnTo>
                        <a:lnTo>
                          <a:pt x="130" y="173"/>
                        </a:lnTo>
                        <a:lnTo>
                          <a:pt x="109" y="163"/>
                        </a:lnTo>
                        <a:lnTo>
                          <a:pt x="90" y="150"/>
                        </a:lnTo>
                        <a:lnTo>
                          <a:pt x="73" y="139"/>
                        </a:lnTo>
                        <a:lnTo>
                          <a:pt x="56" y="127"/>
                        </a:lnTo>
                        <a:lnTo>
                          <a:pt x="42" y="118"/>
                        </a:lnTo>
                        <a:lnTo>
                          <a:pt x="31" y="108"/>
                        </a:lnTo>
                        <a:lnTo>
                          <a:pt x="14" y="93"/>
                        </a:lnTo>
                        <a:lnTo>
                          <a:pt x="8" y="87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2" name="Freeform 2832"/>
                  <p:cNvSpPr>
                    <a:spLocks/>
                  </p:cNvSpPr>
                  <p:nvPr/>
                </p:nvSpPr>
                <p:spPr bwMode="auto">
                  <a:xfrm>
                    <a:off x="6244" y="163"/>
                    <a:ext cx="75" cy="93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0" y="169"/>
                      </a:cxn>
                      <a:cxn ang="0">
                        <a:pos x="17" y="187"/>
                      </a:cxn>
                      <a:cxn ang="0">
                        <a:pos x="148" y="6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8" h="187">
                        <a:moveTo>
                          <a:pt x="120" y="0"/>
                        </a:moveTo>
                        <a:lnTo>
                          <a:pt x="0" y="169"/>
                        </a:lnTo>
                        <a:lnTo>
                          <a:pt x="17" y="187"/>
                        </a:lnTo>
                        <a:lnTo>
                          <a:pt x="148" y="6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3" name="Freeform 2833"/>
                  <p:cNvSpPr>
                    <a:spLocks/>
                  </p:cNvSpPr>
                  <p:nvPr/>
                </p:nvSpPr>
                <p:spPr bwMode="auto">
                  <a:xfrm>
                    <a:off x="6274" y="166"/>
                    <a:ext cx="89" cy="113"/>
                  </a:xfrm>
                  <a:custGeom>
                    <a:avLst/>
                    <a:gdLst/>
                    <a:ahLst/>
                    <a:cxnLst>
                      <a:cxn ang="0">
                        <a:pos x="150" y="0"/>
                      </a:cxn>
                      <a:cxn ang="0">
                        <a:pos x="0" y="205"/>
                      </a:cxn>
                      <a:cxn ang="0">
                        <a:pos x="25" y="226"/>
                      </a:cxn>
                      <a:cxn ang="0">
                        <a:pos x="179" y="6"/>
                      </a:cxn>
                      <a:cxn ang="0">
                        <a:pos x="150" y="0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79" h="226">
                        <a:moveTo>
                          <a:pt x="150" y="0"/>
                        </a:moveTo>
                        <a:lnTo>
                          <a:pt x="0" y="205"/>
                        </a:lnTo>
                        <a:lnTo>
                          <a:pt x="25" y="226"/>
                        </a:lnTo>
                        <a:lnTo>
                          <a:pt x="179" y="6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4" name="Freeform 2834"/>
                  <p:cNvSpPr>
                    <a:spLocks/>
                  </p:cNvSpPr>
                  <p:nvPr/>
                </p:nvSpPr>
                <p:spPr bwMode="auto">
                  <a:xfrm>
                    <a:off x="6316" y="175"/>
                    <a:ext cx="93" cy="119"/>
                  </a:xfrm>
                  <a:custGeom>
                    <a:avLst/>
                    <a:gdLst/>
                    <a:ahLst/>
                    <a:cxnLst>
                      <a:cxn ang="0">
                        <a:pos x="154" y="0"/>
                      </a:cxn>
                      <a:cxn ang="0">
                        <a:pos x="0" y="221"/>
                      </a:cxn>
                      <a:cxn ang="0">
                        <a:pos x="25" y="240"/>
                      </a:cxn>
                      <a:cxn ang="0">
                        <a:pos x="187" y="4"/>
                      </a:cxn>
                      <a:cxn ang="0">
                        <a:pos x="154" y="0"/>
                      </a:cxn>
                      <a:cxn ang="0">
                        <a:pos x="154" y="0"/>
                      </a:cxn>
                    </a:cxnLst>
                    <a:rect l="0" t="0" r="r" b="b"/>
                    <a:pathLst>
                      <a:path w="187" h="240">
                        <a:moveTo>
                          <a:pt x="154" y="0"/>
                        </a:moveTo>
                        <a:lnTo>
                          <a:pt x="0" y="221"/>
                        </a:lnTo>
                        <a:lnTo>
                          <a:pt x="25" y="240"/>
                        </a:lnTo>
                        <a:lnTo>
                          <a:pt x="187" y="4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5" name="Freeform 2835"/>
                  <p:cNvSpPr>
                    <a:spLocks/>
                  </p:cNvSpPr>
                  <p:nvPr/>
                </p:nvSpPr>
                <p:spPr bwMode="auto">
                  <a:xfrm>
                    <a:off x="6240" y="195"/>
                    <a:ext cx="62" cy="7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26" y="139"/>
                      </a:cxn>
                      <a:cxn ang="0">
                        <a:pos x="109" y="152"/>
                      </a:cxn>
                      <a:cxn ang="0">
                        <a:pos x="0" y="19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26" h="152">
                        <a:moveTo>
                          <a:pt x="16" y="0"/>
                        </a:moveTo>
                        <a:lnTo>
                          <a:pt x="126" y="139"/>
                        </a:lnTo>
                        <a:lnTo>
                          <a:pt x="109" y="152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6" name="Freeform 2836"/>
                  <p:cNvSpPr>
                    <a:spLocks/>
                  </p:cNvSpPr>
                  <p:nvPr/>
                </p:nvSpPr>
                <p:spPr bwMode="auto">
                  <a:xfrm>
                    <a:off x="6265" y="161"/>
                    <a:ext cx="110" cy="1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201" y="244"/>
                      </a:cxn>
                      <a:cxn ang="0">
                        <a:pos x="218" y="227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18" h="244">
                        <a:moveTo>
                          <a:pt x="11" y="0"/>
                        </a:moveTo>
                        <a:lnTo>
                          <a:pt x="0" y="21"/>
                        </a:lnTo>
                        <a:lnTo>
                          <a:pt x="201" y="244"/>
                        </a:lnTo>
                        <a:lnTo>
                          <a:pt x="218" y="22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7" name="Freeform 2837"/>
                  <p:cNvSpPr>
                    <a:spLocks/>
                  </p:cNvSpPr>
                  <p:nvPr/>
                </p:nvSpPr>
                <p:spPr bwMode="auto">
                  <a:xfrm>
                    <a:off x="6321" y="164"/>
                    <a:ext cx="88" cy="9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54" y="183"/>
                      </a:cxn>
                      <a:cxn ang="0">
                        <a:pos x="175" y="162"/>
                      </a:cxn>
                      <a:cxn ang="0">
                        <a:pos x="34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75" h="183">
                        <a:moveTo>
                          <a:pt x="0" y="6"/>
                        </a:moveTo>
                        <a:lnTo>
                          <a:pt x="154" y="183"/>
                        </a:lnTo>
                        <a:lnTo>
                          <a:pt x="175" y="162"/>
                        </a:lnTo>
                        <a:lnTo>
                          <a:pt x="34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8" name="Freeform 2838"/>
                  <p:cNvSpPr>
                    <a:spLocks/>
                  </p:cNvSpPr>
                  <p:nvPr/>
                </p:nvSpPr>
                <p:spPr bwMode="auto">
                  <a:xfrm>
                    <a:off x="6381" y="161"/>
                    <a:ext cx="69" cy="7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2" y="149"/>
                      </a:cxn>
                      <a:cxn ang="0">
                        <a:pos x="137" y="141"/>
                      </a:cxn>
                      <a:cxn ang="0">
                        <a:pos x="34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37" h="149">
                        <a:moveTo>
                          <a:pt x="0" y="4"/>
                        </a:moveTo>
                        <a:lnTo>
                          <a:pt x="112" y="149"/>
                        </a:lnTo>
                        <a:lnTo>
                          <a:pt x="137" y="141"/>
                        </a:lnTo>
                        <a:lnTo>
                          <a:pt x="3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799" name="Freeform 2839"/>
                  <p:cNvSpPr>
                    <a:spLocks/>
                  </p:cNvSpPr>
                  <p:nvPr/>
                </p:nvSpPr>
                <p:spPr bwMode="auto">
                  <a:xfrm>
                    <a:off x="6387" y="164"/>
                    <a:ext cx="68" cy="104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0" y="194"/>
                      </a:cxn>
                      <a:cxn ang="0">
                        <a:pos x="13" y="207"/>
                      </a:cxn>
                      <a:cxn ang="0">
                        <a:pos x="137" y="6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37" h="207">
                        <a:moveTo>
                          <a:pt x="114" y="0"/>
                        </a:moveTo>
                        <a:lnTo>
                          <a:pt x="0" y="194"/>
                        </a:lnTo>
                        <a:lnTo>
                          <a:pt x="13" y="207"/>
                        </a:lnTo>
                        <a:lnTo>
                          <a:pt x="137" y="6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0" name="Freeform 2840"/>
                  <p:cNvSpPr>
                    <a:spLocks/>
                  </p:cNvSpPr>
                  <p:nvPr/>
                </p:nvSpPr>
                <p:spPr bwMode="auto">
                  <a:xfrm>
                    <a:off x="6435" y="158"/>
                    <a:ext cx="52" cy="7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46"/>
                      </a:cxn>
                      <a:cxn ang="0">
                        <a:pos x="105" y="146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05" h="146">
                        <a:moveTo>
                          <a:pt x="0" y="5"/>
                        </a:moveTo>
                        <a:lnTo>
                          <a:pt x="84" y="146"/>
                        </a:lnTo>
                        <a:lnTo>
                          <a:pt x="105" y="146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1" name="Freeform 2841"/>
                  <p:cNvSpPr>
                    <a:spLocks/>
                  </p:cNvSpPr>
                  <p:nvPr/>
                </p:nvSpPr>
                <p:spPr bwMode="auto">
                  <a:xfrm>
                    <a:off x="6451" y="166"/>
                    <a:ext cx="50" cy="72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0" y="133"/>
                      </a:cxn>
                      <a:cxn ang="0">
                        <a:pos x="18" y="144"/>
                      </a:cxn>
                      <a:cxn ang="0">
                        <a:pos x="101" y="6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144">
                        <a:moveTo>
                          <a:pt x="78" y="0"/>
                        </a:moveTo>
                        <a:lnTo>
                          <a:pt x="0" y="133"/>
                        </a:lnTo>
                        <a:lnTo>
                          <a:pt x="18" y="144"/>
                        </a:lnTo>
                        <a:lnTo>
                          <a:pt x="101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2" name="Freeform 2842"/>
                  <p:cNvSpPr>
                    <a:spLocks/>
                  </p:cNvSpPr>
                  <p:nvPr/>
                </p:nvSpPr>
                <p:spPr bwMode="auto">
                  <a:xfrm>
                    <a:off x="6489" y="166"/>
                    <a:ext cx="61" cy="78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148"/>
                      </a:cxn>
                      <a:cxn ang="0">
                        <a:pos x="19" y="156"/>
                      </a:cxn>
                      <a:cxn ang="0">
                        <a:pos x="122" y="6"/>
                      </a:cxn>
                      <a:cxn ang="0">
                        <a:pos x="9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22" h="156">
                        <a:moveTo>
                          <a:pt x="96" y="0"/>
                        </a:moveTo>
                        <a:lnTo>
                          <a:pt x="0" y="148"/>
                        </a:lnTo>
                        <a:lnTo>
                          <a:pt x="19" y="156"/>
                        </a:lnTo>
                        <a:lnTo>
                          <a:pt x="12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3" name="Freeform 2843"/>
                  <p:cNvSpPr>
                    <a:spLocks/>
                  </p:cNvSpPr>
                  <p:nvPr/>
                </p:nvSpPr>
                <p:spPr bwMode="auto">
                  <a:xfrm>
                    <a:off x="6531" y="166"/>
                    <a:ext cx="69" cy="97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0" y="184"/>
                      </a:cxn>
                      <a:cxn ang="0">
                        <a:pos x="13" y="194"/>
                      </a:cxn>
                      <a:cxn ang="0">
                        <a:pos x="139" y="8"/>
                      </a:cxn>
                      <a:cxn ang="0">
                        <a:pos x="116" y="0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39" h="194">
                        <a:moveTo>
                          <a:pt x="116" y="0"/>
                        </a:moveTo>
                        <a:lnTo>
                          <a:pt x="0" y="184"/>
                        </a:lnTo>
                        <a:lnTo>
                          <a:pt x="13" y="194"/>
                        </a:lnTo>
                        <a:lnTo>
                          <a:pt x="139" y="8"/>
                        </a:ln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4" name="Freeform 2844"/>
                  <p:cNvSpPr>
                    <a:spLocks/>
                  </p:cNvSpPr>
                  <p:nvPr/>
                </p:nvSpPr>
                <p:spPr bwMode="auto">
                  <a:xfrm>
                    <a:off x="6562" y="169"/>
                    <a:ext cx="82" cy="111"/>
                  </a:xfrm>
                  <a:custGeom>
                    <a:avLst/>
                    <a:gdLst/>
                    <a:ahLst/>
                    <a:cxnLst>
                      <a:cxn ang="0">
                        <a:pos x="141" y="0"/>
                      </a:cxn>
                      <a:cxn ang="0">
                        <a:pos x="0" y="209"/>
                      </a:cxn>
                      <a:cxn ang="0">
                        <a:pos x="23" y="222"/>
                      </a:cxn>
                      <a:cxn ang="0">
                        <a:pos x="163" y="7"/>
                      </a:cxn>
                      <a:cxn ang="0">
                        <a:pos x="141" y="0"/>
                      </a:cxn>
                      <a:cxn ang="0">
                        <a:pos x="141" y="0"/>
                      </a:cxn>
                    </a:cxnLst>
                    <a:rect l="0" t="0" r="r" b="b"/>
                    <a:pathLst>
                      <a:path w="163" h="222">
                        <a:moveTo>
                          <a:pt x="141" y="0"/>
                        </a:moveTo>
                        <a:lnTo>
                          <a:pt x="0" y="209"/>
                        </a:lnTo>
                        <a:lnTo>
                          <a:pt x="23" y="222"/>
                        </a:lnTo>
                        <a:lnTo>
                          <a:pt x="163" y="7"/>
                        </a:lnTo>
                        <a:lnTo>
                          <a:pt x="141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5" name="Freeform 2845"/>
                  <p:cNvSpPr>
                    <a:spLocks/>
                  </p:cNvSpPr>
                  <p:nvPr/>
                </p:nvSpPr>
                <p:spPr bwMode="auto">
                  <a:xfrm>
                    <a:off x="6606" y="172"/>
                    <a:ext cx="87" cy="120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0" y="232"/>
                      </a:cxn>
                      <a:cxn ang="0">
                        <a:pos x="17" y="242"/>
                      </a:cxn>
                      <a:cxn ang="0">
                        <a:pos x="175" y="8"/>
                      </a:cxn>
                      <a:cxn ang="0">
                        <a:pos x="156" y="0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75" h="242">
                        <a:moveTo>
                          <a:pt x="156" y="0"/>
                        </a:moveTo>
                        <a:lnTo>
                          <a:pt x="0" y="232"/>
                        </a:lnTo>
                        <a:lnTo>
                          <a:pt x="17" y="242"/>
                        </a:lnTo>
                        <a:lnTo>
                          <a:pt x="175" y="8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6" name="Freeform 2846"/>
                  <p:cNvSpPr>
                    <a:spLocks/>
                  </p:cNvSpPr>
                  <p:nvPr/>
                </p:nvSpPr>
                <p:spPr bwMode="auto">
                  <a:xfrm>
                    <a:off x="6489" y="164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1" y="171"/>
                      </a:cxn>
                      <a:cxn ang="0">
                        <a:pos x="86" y="160"/>
                      </a:cxn>
                      <a:cxn ang="0">
                        <a:pos x="19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6" h="171">
                        <a:moveTo>
                          <a:pt x="0" y="6"/>
                        </a:moveTo>
                        <a:lnTo>
                          <a:pt x="71" y="171"/>
                        </a:lnTo>
                        <a:lnTo>
                          <a:pt x="86" y="160"/>
                        </a:ln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7" name="Freeform 2847"/>
                  <p:cNvSpPr>
                    <a:spLocks/>
                  </p:cNvSpPr>
                  <p:nvPr/>
                </p:nvSpPr>
                <p:spPr bwMode="auto">
                  <a:xfrm>
                    <a:off x="6525" y="161"/>
                    <a:ext cx="45" cy="10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78" y="200"/>
                      </a:cxn>
                      <a:cxn ang="0">
                        <a:pos x="91" y="194"/>
                      </a:cxn>
                      <a:cxn ang="0">
                        <a:pos x="19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91" h="200">
                        <a:moveTo>
                          <a:pt x="0" y="10"/>
                        </a:moveTo>
                        <a:lnTo>
                          <a:pt x="78" y="200"/>
                        </a:lnTo>
                        <a:lnTo>
                          <a:pt x="91" y="194"/>
                        </a:lnTo>
                        <a:lnTo>
                          <a:pt x="19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8" name="Freeform 2848"/>
                  <p:cNvSpPr>
                    <a:spLocks/>
                  </p:cNvSpPr>
                  <p:nvPr/>
                </p:nvSpPr>
                <p:spPr bwMode="auto">
                  <a:xfrm>
                    <a:off x="6562" y="160"/>
                    <a:ext cx="59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249"/>
                      </a:cxn>
                      <a:cxn ang="0">
                        <a:pos x="118" y="249"/>
                      </a:cxn>
                      <a:cxn ang="0">
                        <a:pos x="26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249">
                        <a:moveTo>
                          <a:pt x="0" y="0"/>
                        </a:moveTo>
                        <a:lnTo>
                          <a:pt x="101" y="249"/>
                        </a:lnTo>
                        <a:lnTo>
                          <a:pt x="118" y="249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09" name="Freeform 2849"/>
                  <p:cNvSpPr>
                    <a:spLocks/>
                  </p:cNvSpPr>
                  <p:nvPr/>
                </p:nvSpPr>
                <p:spPr bwMode="auto">
                  <a:xfrm>
                    <a:off x="6606" y="164"/>
                    <a:ext cx="61" cy="1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3" y="230"/>
                      </a:cxn>
                      <a:cxn ang="0">
                        <a:pos x="124" y="224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230">
                        <a:moveTo>
                          <a:pt x="0" y="0"/>
                        </a:moveTo>
                        <a:lnTo>
                          <a:pt x="103" y="230"/>
                        </a:lnTo>
                        <a:lnTo>
                          <a:pt x="124" y="22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0" name="Freeform 2850"/>
                  <p:cNvSpPr>
                    <a:spLocks/>
                  </p:cNvSpPr>
                  <p:nvPr/>
                </p:nvSpPr>
                <p:spPr bwMode="auto">
                  <a:xfrm>
                    <a:off x="6654" y="161"/>
                    <a:ext cx="51" cy="9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84" y="194"/>
                      </a:cxn>
                      <a:cxn ang="0">
                        <a:pos x="103" y="18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03" h="194">
                        <a:moveTo>
                          <a:pt x="0" y="10"/>
                        </a:moveTo>
                        <a:lnTo>
                          <a:pt x="84" y="194"/>
                        </a:lnTo>
                        <a:lnTo>
                          <a:pt x="103" y="18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1" name="Freeform 2851"/>
                  <p:cNvSpPr>
                    <a:spLocks/>
                  </p:cNvSpPr>
                  <p:nvPr/>
                </p:nvSpPr>
                <p:spPr bwMode="auto">
                  <a:xfrm>
                    <a:off x="6668" y="164"/>
                    <a:ext cx="72" cy="10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98"/>
                      </a:cxn>
                      <a:cxn ang="0">
                        <a:pos x="17" y="213"/>
                      </a:cxn>
                      <a:cxn ang="0">
                        <a:pos x="142" y="6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42" h="213">
                        <a:moveTo>
                          <a:pt x="118" y="0"/>
                        </a:moveTo>
                        <a:lnTo>
                          <a:pt x="0" y="198"/>
                        </a:lnTo>
                        <a:lnTo>
                          <a:pt x="17" y="213"/>
                        </a:lnTo>
                        <a:lnTo>
                          <a:pt x="142" y="6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2" name="Freeform 2852"/>
                  <p:cNvSpPr>
                    <a:spLocks/>
                  </p:cNvSpPr>
                  <p:nvPr/>
                </p:nvSpPr>
                <p:spPr bwMode="auto">
                  <a:xfrm>
                    <a:off x="6729" y="164"/>
                    <a:ext cx="63" cy="86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0" y="166"/>
                      </a:cxn>
                      <a:cxn ang="0">
                        <a:pos x="27" y="171"/>
                      </a:cxn>
                      <a:cxn ang="0">
                        <a:pos x="126" y="4"/>
                      </a:cxn>
                      <a:cxn ang="0">
                        <a:pos x="99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26" h="171">
                        <a:moveTo>
                          <a:pt x="99" y="0"/>
                        </a:moveTo>
                        <a:lnTo>
                          <a:pt x="0" y="166"/>
                        </a:lnTo>
                        <a:lnTo>
                          <a:pt x="27" y="171"/>
                        </a:lnTo>
                        <a:lnTo>
                          <a:pt x="126" y="4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3" name="Freeform 2853"/>
                  <p:cNvSpPr>
                    <a:spLocks/>
                  </p:cNvSpPr>
                  <p:nvPr/>
                </p:nvSpPr>
                <p:spPr bwMode="auto">
                  <a:xfrm>
                    <a:off x="6693" y="158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8" y="178"/>
                      </a:cxn>
                      <a:cxn ang="0">
                        <a:pos x="95" y="16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5" h="178">
                        <a:moveTo>
                          <a:pt x="0" y="5"/>
                        </a:moveTo>
                        <a:lnTo>
                          <a:pt x="78" y="178"/>
                        </a:lnTo>
                        <a:lnTo>
                          <a:pt x="95" y="16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4" name="Freeform 2854"/>
                  <p:cNvSpPr>
                    <a:spLocks/>
                  </p:cNvSpPr>
                  <p:nvPr/>
                </p:nvSpPr>
                <p:spPr bwMode="auto">
                  <a:xfrm>
                    <a:off x="6735" y="160"/>
                    <a:ext cx="48" cy="7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76" y="155"/>
                      </a:cxn>
                      <a:cxn ang="0">
                        <a:pos x="97" y="153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97" h="155">
                        <a:moveTo>
                          <a:pt x="0" y="5"/>
                        </a:moveTo>
                        <a:lnTo>
                          <a:pt x="76" y="155"/>
                        </a:lnTo>
                        <a:lnTo>
                          <a:pt x="97" y="153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5" name="Freeform 2855"/>
                  <p:cNvSpPr>
                    <a:spLocks/>
                  </p:cNvSpPr>
                  <p:nvPr/>
                </p:nvSpPr>
                <p:spPr bwMode="auto">
                  <a:xfrm>
                    <a:off x="6770" y="157"/>
                    <a:ext cx="58" cy="8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90" y="173"/>
                      </a:cxn>
                      <a:cxn ang="0">
                        <a:pos x="116" y="171"/>
                      </a:cxn>
                      <a:cxn ang="0">
                        <a:pos x="25" y="0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16" h="173">
                        <a:moveTo>
                          <a:pt x="0" y="7"/>
                        </a:moveTo>
                        <a:lnTo>
                          <a:pt x="90" y="173"/>
                        </a:lnTo>
                        <a:lnTo>
                          <a:pt x="116" y="171"/>
                        </a:lnTo>
                        <a:lnTo>
                          <a:pt x="25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6" name="Freeform 2856"/>
                  <p:cNvSpPr>
                    <a:spLocks/>
                  </p:cNvSpPr>
                  <p:nvPr/>
                </p:nvSpPr>
                <p:spPr bwMode="auto">
                  <a:xfrm>
                    <a:off x="6784" y="164"/>
                    <a:ext cx="59" cy="80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0" y="150"/>
                      </a:cxn>
                      <a:cxn ang="0">
                        <a:pos x="24" y="160"/>
                      </a:cxn>
                      <a:cxn ang="0">
                        <a:pos x="118" y="6"/>
                      </a:cxn>
                      <a:cxn ang="0">
                        <a:pos x="9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18" h="160">
                        <a:moveTo>
                          <a:pt x="95" y="0"/>
                        </a:moveTo>
                        <a:lnTo>
                          <a:pt x="0" y="150"/>
                        </a:lnTo>
                        <a:lnTo>
                          <a:pt x="24" y="160"/>
                        </a:lnTo>
                        <a:lnTo>
                          <a:pt x="118" y="6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7" name="Freeform 2857"/>
                  <p:cNvSpPr>
                    <a:spLocks/>
                  </p:cNvSpPr>
                  <p:nvPr/>
                </p:nvSpPr>
                <p:spPr bwMode="auto">
                  <a:xfrm>
                    <a:off x="6821" y="158"/>
                    <a:ext cx="60" cy="10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01" y="216"/>
                      </a:cxn>
                      <a:cxn ang="0">
                        <a:pos x="120" y="211"/>
                      </a:cxn>
                      <a:cxn ang="0">
                        <a:pos x="25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20" h="216">
                        <a:moveTo>
                          <a:pt x="0" y="5"/>
                        </a:moveTo>
                        <a:lnTo>
                          <a:pt x="101" y="216"/>
                        </a:lnTo>
                        <a:lnTo>
                          <a:pt x="120" y="211"/>
                        </a:lnTo>
                        <a:lnTo>
                          <a:pt x="25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8" name="Freeform 2858"/>
                  <p:cNvSpPr>
                    <a:spLocks/>
                  </p:cNvSpPr>
                  <p:nvPr/>
                </p:nvSpPr>
                <p:spPr bwMode="auto">
                  <a:xfrm>
                    <a:off x="6873" y="160"/>
                    <a:ext cx="62" cy="1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06" y="254"/>
                      </a:cxn>
                      <a:cxn ang="0">
                        <a:pos x="123" y="247"/>
                      </a:cxn>
                      <a:cxn ang="0">
                        <a:pos x="22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3" h="254">
                        <a:moveTo>
                          <a:pt x="0" y="1"/>
                        </a:moveTo>
                        <a:lnTo>
                          <a:pt x="106" y="254"/>
                        </a:lnTo>
                        <a:lnTo>
                          <a:pt x="123" y="247"/>
                        </a:lnTo>
                        <a:lnTo>
                          <a:pt x="2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19" name="Freeform 2859"/>
                  <p:cNvSpPr>
                    <a:spLocks/>
                  </p:cNvSpPr>
                  <p:nvPr/>
                </p:nvSpPr>
                <p:spPr bwMode="auto">
                  <a:xfrm>
                    <a:off x="6915" y="160"/>
                    <a:ext cx="56" cy="1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93" y="233"/>
                      </a:cxn>
                      <a:cxn ang="0">
                        <a:pos x="112" y="218"/>
                      </a:cxn>
                      <a:cxn ang="0">
                        <a:pos x="27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233">
                        <a:moveTo>
                          <a:pt x="0" y="3"/>
                        </a:moveTo>
                        <a:lnTo>
                          <a:pt x="93" y="233"/>
                        </a:lnTo>
                        <a:lnTo>
                          <a:pt x="112" y="218"/>
                        </a:lnTo>
                        <a:lnTo>
                          <a:pt x="27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0" name="Freeform 2860"/>
                  <p:cNvSpPr>
                    <a:spLocks/>
                  </p:cNvSpPr>
                  <p:nvPr/>
                </p:nvSpPr>
                <p:spPr bwMode="auto">
                  <a:xfrm>
                    <a:off x="6963" y="158"/>
                    <a:ext cx="46" cy="9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70" y="188"/>
                      </a:cxn>
                      <a:cxn ang="0">
                        <a:pos x="91" y="171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1" h="188">
                        <a:moveTo>
                          <a:pt x="0" y="2"/>
                        </a:moveTo>
                        <a:lnTo>
                          <a:pt x="70" y="188"/>
                        </a:lnTo>
                        <a:lnTo>
                          <a:pt x="91" y="171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1" name="Freeform 2861"/>
                  <p:cNvSpPr>
                    <a:spLocks/>
                  </p:cNvSpPr>
                  <p:nvPr/>
                </p:nvSpPr>
                <p:spPr bwMode="auto">
                  <a:xfrm>
                    <a:off x="6836" y="174"/>
                    <a:ext cx="60" cy="82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154"/>
                      </a:cxn>
                      <a:cxn ang="0">
                        <a:pos x="16" y="166"/>
                      </a:cxn>
                      <a:cxn ang="0">
                        <a:pos x="120" y="8"/>
                      </a:cxn>
                      <a:cxn ang="0">
                        <a:pos x="9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20" h="166">
                        <a:moveTo>
                          <a:pt x="97" y="0"/>
                        </a:moveTo>
                        <a:lnTo>
                          <a:pt x="0" y="154"/>
                        </a:lnTo>
                        <a:lnTo>
                          <a:pt x="16" y="166"/>
                        </a:lnTo>
                        <a:lnTo>
                          <a:pt x="120" y="8"/>
                        </a:lnTo>
                        <a:lnTo>
                          <a:pt x="9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2" name="Freeform 2862"/>
                  <p:cNvSpPr>
                    <a:spLocks/>
                  </p:cNvSpPr>
                  <p:nvPr/>
                </p:nvSpPr>
                <p:spPr bwMode="auto">
                  <a:xfrm>
                    <a:off x="6884" y="165"/>
                    <a:ext cx="57" cy="90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73"/>
                      </a:cxn>
                      <a:cxn ang="0">
                        <a:pos x="17" y="181"/>
                      </a:cxn>
                      <a:cxn ang="0">
                        <a:pos x="114" y="15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4" h="181">
                        <a:moveTo>
                          <a:pt x="101" y="0"/>
                        </a:moveTo>
                        <a:lnTo>
                          <a:pt x="0" y="173"/>
                        </a:lnTo>
                        <a:lnTo>
                          <a:pt x="17" y="181"/>
                        </a:lnTo>
                        <a:lnTo>
                          <a:pt x="114" y="15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3" name="Freeform 2863"/>
                  <p:cNvSpPr>
                    <a:spLocks/>
                  </p:cNvSpPr>
                  <p:nvPr/>
                </p:nvSpPr>
                <p:spPr bwMode="auto">
                  <a:xfrm>
                    <a:off x="6913" y="170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205"/>
                      </a:cxn>
                      <a:cxn ang="0">
                        <a:pos x="16" y="216"/>
                      </a:cxn>
                      <a:cxn ang="0">
                        <a:pos x="132" y="17"/>
                      </a:cxn>
                      <a:cxn ang="0">
                        <a:pos x="118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32" h="216">
                        <a:moveTo>
                          <a:pt x="118" y="0"/>
                        </a:moveTo>
                        <a:lnTo>
                          <a:pt x="0" y="205"/>
                        </a:lnTo>
                        <a:lnTo>
                          <a:pt x="16" y="216"/>
                        </a:lnTo>
                        <a:lnTo>
                          <a:pt x="132" y="17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4" name="Freeform 2864"/>
                  <p:cNvSpPr>
                    <a:spLocks/>
                  </p:cNvSpPr>
                  <p:nvPr/>
                </p:nvSpPr>
                <p:spPr bwMode="auto">
                  <a:xfrm>
                    <a:off x="7010" y="161"/>
                    <a:ext cx="3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39"/>
                      </a:cxn>
                      <a:cxn ang="0">
                        <a:pos x="73" y="132"/>
                      </a:cxn>
                      <a:cxn ang="0">
                        <a:pos x="2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" h="139">
                        <a:moveTo>
                          <a:pt x="0" y="0"/>
                        </a:moveTo>
                        <a:lnTo>
                          <a:pt x="57" y="139"/>
                        </a:lnTo>
                        <a:lnTo>
                          <a:pt x="73" y="13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5" name="Freeform 2865"/>
                  <p:cNvSpPr>
                    <a:spLocks/>
                  </p:cNvSpPr>
                  <p:nvPr/>
                </p:nvSpPr>
                <p:spPr bwMode="auto">
                  <a:xfrm>
                    <a:off x="7048" y="156"/>
                    <a:ext cx="30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4" y="127"/>
                      </a:cxn>
                      <a:cxn ang="0">
                        <a:pos x="61" y="127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1" h="127">
                        <a:moveTo>
                          <a:pt x="0" y="4"/>
                        </a:moveTo>
                        <a:lnTo>
                          <a:pt x="44" y="127"/>
                        </a:lnTo>
                        <a:lnTo>
                          <a:pt x="61" y="127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6" name="Freeform 2866"/>
                  <p:cNvSpPr>
                    <a:spLocks/>
                  </p:cNvSpPr>
                  <p:nvPr/>
                </p:nvSpPr>
                <p:spPr bwMode="auto">
                  <a:xfrm>
                    <a:off x="7091" y="156"/>
                    <a:ext cx="31" cy="7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0" y="141"/>
                      </a:cxn>
                      <a:cxn ang="0">
                        <a:pos x="61" y="142"/>
                      </a:cxn>
                      <a:cxn ang="0">
                        <a:pos x="17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1" h="142">
                        <a:moveTo>
                          <a:pt x="0" y="2"/>
                        </a:moveTo>
                        <a:lnTo>
                          <a:pt x="40" y="141"/>
                        </a:lnTo>
                        <a:lnTo>
                          <a:pt x="61" y="142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7" name="Freeform 2867"/>
                  <p:cNvSpPr>
                    <a:spLocks/>
                  </p:cNvSpPr>
                  <p:nvPr/>
                </p:nvSpPr>
                <p:spPr bwMode="auto">
                  <a:xfrm>
                    <a:off x="6974" y="159"/>
                    <a:ext cx="58" cy="101"/>
                  </a:xfrm>
                  <a:custGeom>
                    <a:avLst/>
                    <a:gdLst/>
                    <a:ahLst/>
                    <a:cxnLst>
                      <a:cxn ang="0">
                        <a:pos x="101" y="0"/>
                      </a:cxn>
                      <a:cxn ang="0">
                        <a:pos x="0" y="190"/>
                      </a:cxn>
                      <a:cxn ang="0">
                        <a:pos x="13" y="201"/>
                      </a:cxn>
                      <a:cxn ang="0">
                        <a:pos x="118" y="2"/>
                      </a:cxn>
                      <a:cxn ang="0">
                        <a:pos x="101" y="0"/>
                      </a:cxn>
                      <a:cxn ang="0">
                        <a:pos x="101" y="0"/>
                      </a:cxn>
                    </a:cxnLst>
                    <a:rect l="0" t="0" r="r" b="b"/>
                    <a:pathLst>
                      <a:path w="118" h="201">
                        <a:moveTo>
                          <a:pt x="101" y="0"/>
                        </a:moveTo>
                        <a:lnTo>
                          <a:pt x="0" y="190"/>
                        </a:lnTo>
                        <a:lnTo>
                          <a:pt x="13" y="201"/>
                        </a:lnTo>
                        <a:lnTo>
                          <a:pt x="118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8" name="Freeform 2868"/>
                  <p:cNvSpPr>
                    <a:spLocks/>
                  </p:cNvSpPr>
                  <p:nvPr/>
                </p:nvSpPr>
                <p:spPr bwMode="auto">
                  <a:xfrm>
                    <a:off x="7025" y="159"/>
                    <a:ext cx="46" cy="78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0" y="142"/>
                      </a:cxn>
                      <a:cxn ang="0">
                        <a:pos x="13" y="155"/>
                      </a:cxn>
                      <a:cxn ang="0">
                        <a:pos x="93" y="9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</a:cxnLst>
                    <a:rect l="0" t="0" r="r" b="b"/>
                    <a:pathLst>
                      <a:path w="93" h="155">
                        <a:moveTo>
                          <a:pt x="81" y="0"/>
                        </a:moveTo>
                        <a:lnTo>
                          <a:pt x="0" y="142"/>
                        </a:lnTo>
                        <a:lnTo>
                          <a:pt x="13" y="155"/>
                        </a:lnTo>
                        <a:lnTo>
                          <a:pt x="93" y="9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29" name="Freeform 2869"/>
                  <p:cNvSpPr>
                    <a:spLocks/>
                  </p:cNvSpPr>
                  <p:nvPr/>
                </p:nvSpPr>
                <p:spPr bwMode="auto">
                  <a:xfrm>
                    <a:off x="7079" y="160"/>
                    <a:ext cx="44" cy="64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0" y="117"/>
                      </a:cxn>
                      <a:cxn ang="0">
                        <a:pos x="17" y="127"/>
                      </a:cxn>
                      <a:cxn ang="0">
                        <a:pos x="87" y="5"/>
                      </a:cxn>
                      <a:cxn ang="0">
                        <a:pos x="68" y="0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87" h="127">
                        <a:moveTo>
                          <a:pt x="68" y="0"/>
                        </a:moveTo>
                        <a:lnTo>
                          <a:pt x="0" y="117"/>
                        </a:lnTo>
                        <a:lnTo>
                          <a:pt x="17" y="127"/>
                        </a:lnTo>
                        <a:lnTo>
                          <a:pt x="87" y="5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0" name="Freeform 2870"/>
                  <p:cNvSpPr>
                    <a:spLocks/>
                  </p:cNvSpPr>
                  <p:nvPr/>
                </p:nvSpPr>
                <p:spPr bwMode="auto">
                  <a:xfrm>
                    <a:off x="7125" y="154"/>
                    <a:ext cx="35" cy="9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52" y="187"/>
                      </a:cxn>
                      <a:cxn ang="0">
                        <a:pos x="71" y="187"/>
                      </a:cxn>
                      <a:cxn ang="0">
                        <a:pos x="17" y="0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71" h="187">
                        <a:moveTo>
                          <a:pt x="0" y="6"/>
                        </a:moveTo>
                        <a:lnTo>
                          <a:pt x="52" y="187"/>
                        </a:lnTo>
                        <a:lnTo>
                          <a:pt x="71" y="187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1" name="Freeform 2871"/>
                  <p:cNvSpPr>
                    <a:spLocks/>
                  </p:cNvSpPr>
                  <p:nvPr/>
                </p:nvSpPr>
                <p:spPr bwMode="auto">
                  <a:xfrm>
                    <a:off x="7160" y="156"/>
                    <a:ext cx="47" cy="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276"/>
                      </a:cxn>
                      <a:cxn ang="0">
                        <a:pos x="95" y="276"/>
                      </a:cxn>
                      <a:cxn ang="0">
                        <a:pos x="19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276">
                        <a:moveTo>
                          <a:pt x="0" y="0"/>
                        </a:moveTo>
                        <a:lnTo>
                          <a:pt x="78" y="276"/>
                        </a:lnTo>
                        <a:lnTo>
                          <a:pt x="95" y="276"/>
                        </a:lnTo>
                        <a:lnTo>
                          <a:pt x="19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2" name="Freeform 2872"/>
                  <p:cNvSpPr>
                    <a:spLocks/>
                  </p:cNvSpPr>
                  <p:nvPr/>
                </p:nvSpPr>
                <p:spPr bwMode="auto">
                  <a:xfrm>
                    <a:off x="7201" y="156"/>
                    <a:ext cx="47" cy="14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1" y="287"/>
                      </a:cxn>
                      <a:cxn ang="0">
                        <a:pos x="95" y="279"/>
                      </a:cxn>
                      <a:cxn ang="0">
                        <a:pos x="21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5" h="287">
                        <a:moveTo>
                          <a:pt x="0" y="4"/>
                        </a:moveTo>
                        <a:lnTo>
                          <a:pt x="71" y="287"/>
                        </a:lnTo>
                        <a:lnTo>
                          <a:pt x="95" y="279"/>
                        </a:ln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3" name="Freeform 2873"/>
                  <p:cNvSpPr>
                    <a:spLocks/>
                  </p:cNvSpPr>
                  <p:nvPr/>
                </p:nvSpPr>
                <p:spPr bwMode="auto">
                  <a:xfrm>
                    <a:off x="7244" y="154"/>
                    <a:ext cx="43" cy="13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68" y="266"/>
                      </a:cxn>
                      <a:cxn ang="0">
                        <a:pos x="85" y="259"/>
                      </a:cxn>
                      <a:cxn ang="0">
                        <a:pos x="15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85" h="266">
                        <a:moveTo>
                          <a:pt x="0" y="4"/>
                        </a:moveTo>
                        <a:lnTo>
                          <a:pt x="68" y="266"/>
                        </a:lnTo>
                        <a:lnTo>
                          <a:pt x="85" y="259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4" name="Freeform 2874"/>
                  <p:cNvSpPr>
                    <a:spLocks/>
                  </p:cNvSpPr>
                  <p:nvPr/>
                </p:nvSpPr>
                <p:spPr bwMode="auto">
                  <a:xfrm>
                    <a:off x="7118" y="157"/>
                    <a:ext cx="51" cy="7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0" y="142"/>
                      </a:cxn>
                      <a:cxn ang="0">
                        <a:pos x="15" y="150"/>
                      </a:cxn>
                      <a:cxn ang="0">
                        <a:pos x="103" y="7"/>
                      </a:cxn>
                      <a:cxn ang="0">
                        <a:pos x="86" y="0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103" h="150">
                        <a:moveTo>
                          <a:pt x="86" y="0"/>
                        </a:moveTo>
                        <a:lnTo>
                          <a:pt x="0" y="142"/>
                        </a:lnTo>
                        <a:lnTo>
                          <a:pt x="15" y="150"/>
                        </a:lnTo>
                        <a:lnTo>
                          <a:pt x="103" y="7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5" name="Freeform 2875"/>
                  <p:cNvSpPr>
                    <a:spLocks/>
                  </p:cNvSpPr>
                  <p:nvPr/>
                </p:nvSpPr>
                <p:spPr bwMode="auto">
                  <a:xfrm>
                    <a:off x="7155" y="158"/>
                    <a:ext cx="49" cy="88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0" y="169"/>
                      </a:cxn>
                      <a:cxn ang="0">
                        <a:pos x="13" y="175"/>
                      </a:cxn>
                      <a:cxn ang="0">
                        <a:pos x="99" y="7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99" h="175">
                        <a:moveTo>
                          <a:pt x="82" y="0"/>
                        </a:moveTo>
                        <a:lnTo>
                          <a:pt x="0" y="169"/>
                        </a:lnTo>
                        <a:lnTo>
                          <a:pt x="13" y="175"/>
                        </a:lnTo>
                        <a:lnTo>
                          <a:pt x="99" y="7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6" name="Freeform 2876"/>
                  <p:cNvSpPr>
                    <a:spLocks/>
                  </p:cNvSpPr>
                  <p:nvPr/>
                </p:nvSpPr>
                <p:spPr bwMode="auto">
                  <a:xfrm>
                    <a:off x="7180" y="159"/>
                    <a:ext cx="68" cy="118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0" y="222"/>
                      </a:cxn>
                      <a:cxn ang="0">
                        <a:pos x="11" y="235"/>
                      </a:cxn>
                      <a:cxn ang="0">
                        <a:pos x="136" y="13"/>
                      </a:cxn>
                      <a:cxn ang="0">
                        <a:pos x="121" y="0"/>
                      </a:cxn>
                      <a:cxn ang="0">
                        <a:pos x="121" y="0"/>
                      </a:cxn>
                    </a:cxnLst>
                    <a:rect l="0" t="0" r="r" b="b"/>
                    <a:pathLst>
                      <a:path w="136" h="235">
                        <a:moveTo>
                          <a:pt x="121" y="0"/>
                        </a:moveTo>
                        <a:lnTo>
                          <a:pt x="0" y="222"/>
                        </a:lnTo>
                        <a:lnTo>
                          <a:pt x="11" y="235"/>
                        </a:lnTo>
                        <a:lnTo>
                          <a:pt x="136" y="13"/>
                        </a:lnTo>
                        <a:lnTo>
                          <a:pt x="121" y="0"/>
                        </a:lnTo>
                        <a:lnTo>
                          <a:pt x="1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3837" name="Freeform 2877"/>
                  <p:cNvSpPr>
                    <a:spLocks/>
                  </p:cNvSpPr>
                  <p:nvPr/>
                </p:nvSpPr>
                <p:spPr bwMode="auto">
                  <a:xfrm>
                    <a:off x="7217" y="158"/>
                    <a:ext cx="76" cy="127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0" y="245"/>
                      </a:cxn>
                      <a:cxn ang="0">
                        <a:pos x="15" y="253"/>
                      </a:cxn>
                      <a:cxn ang="0">
                        <a:pos x="152" y="21"/>
                      </a:cxn>
                      <a:cxn ang="0">
                        <a:pos x="140" y="0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152" h="253">
                        <a:moveTo>
                          <a:pt x="140" y="0"/>
                        </a:moveTo>
                        <a:lnTo>
                          <a:pt x="0" y="245"/>
                        </a:lnTo>
                        <a:lnTo>
                          <a:pt x="15" y="253"/>
                        </a:lnTo>
                        <a:lnTo>
                          <a:pt x="152" y="21"/>
                        </a:lnTo>
                        <a:lnTo>
                          <a:pt x="140" y="0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28398" dir="9206097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933575" y="2667000"/>
            <a:ext cx="5353050" cy="2195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">
                <a:rot lat="20699996" lon="21299996" rev="0"/>
              </a:camera>
              <a:lightRig rig="legacyFlat3" dir="r"/>
            </a:scene3d>
            <a:sp3d extrusionH="430200" prstMaterial="legacyPlastic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DomCasual BT"/>
              </a:rPr>
              <a:t>hypothesis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43200" y="1600200"/>
            <a:ext cx="30686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 b="1"/>
              <a:t>forming a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28925" y="2859088"/>
            <a:ext cx="34750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800" b="1">
                <a:solidFill>
                  <a:srgbClr val="FF0000"/>
                </a:solidFill>
              </a:rPr>
              <a:t>V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5913" y="292100"/>
            <a:ext cx="8542337" cy="4730750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0225" y="280988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folHlink"/>
                </a:solidFill>
              </a:rPr>
              <a:t>iv</a:t>
            </a: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678613" y="280988"/>
            <a:ext cx="117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folHlink"/>
                </a:solidFill>
              </a:rPr>
              <a:t>dv</a:t>
            </a: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2347913" y="279400"/>
            <a:ext cx="0" cy="4738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304800" y="720725"/>
            <a:ext cx="8539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835650" y="838200"/>
            <a:ext cx="2919413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71475" y="812800"/>
            <a:ext cx="1895475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grpSp>
        <p:nvGrpSpPr>
          <p:cNvPr id="29705" name="Group 30"/>
          <p:cNvGrpSpPr>
            <a:grpSpLocks/>
          </p:cNvGrpSpPr>
          <p:nvPr/>
        </p:nvGrpSpPr>
        <p:grpSpPr bwMode="auto">
          <a:xfrm>
            <a:off x="2576513" y="274638"/>
            <a:ext cx="3179762" cy="4741862"/>
            <a:chOff x="1623" y="173"/>
            <a:chExt cx="2003" cy="2987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914" y="182"/>
              <a:ext cx="1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chemeClr val="folHlink"/>
                  </a:solidFill>
                </a:rPr>
                <a:t>constants</a:t>
              </a:r>
              <a:endParaRPr lang="en-US" sz="2400" b="1">
                <a:solidFill>
                  <a:schemeClr val="folHlink"/>
                </a:solidFill>
              </a:endParaRPr>
            </a:p>
          </p:txBody>
        </p:sp>
        <p:sp>
          <p:nvSpPr>
            <p:cNvPr id="29716" name="Line 8"/>
            <p:cNvSpPr>
              <a:spLocks noChangeShapeType="1"/>
            </p:cNvSpPr>
            <p:nvPr/>
          </p:nvSpPr>
          <p:spPr bwMode="auto">
            <a:xfrm flipH="1">
              <a:off x="3626" y="173"/>
              <a:ext cx="0" cy="2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623" y="513"/>
              <a:ext cx="1836" cy="2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amt. of water</a:t>
              </a:r>
              <a:endParaRPr lang="en-US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623" y="840"/>
              <a:ext cx="183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soil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623" y="1501"/>
              <a:ext cx="183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</a:t>
              </a:r>
              <a:r>
                <a:rPr lang="en-US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1623" y="1862"/>
              <a:ext cx="183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planter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623" y="2199"/>
              <a:ext cx="183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size of planter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1623" y="1177"/>
              <a:ext cx="183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amt. of soil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1623" y="2515"/>
              <a:ext cx="183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light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623" y="2843"/>
              <a:ext cx="1836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location</a:t>
              </a:r>
            </a:p>
          </p:txBody>
        </p:sp>
      </p:grp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2390775" y="319088"/>
            <a:ext cx="3381375" cy="4667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-642938" y="5522913"/>
            <a:ext cx="666115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  <a:r>
              <a:rPr lang="en-US" b="1">
                <a:solidFill>
                  <a:schemeClr val="folHlink"/>
                </a:solidFill>
              </a:rPr>
              <a:t> </a:t>
            </a:r>
            <a:r>
              <a:rPr lang="en-US" b="1"/>
              <a:t>fertilizer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 rot="3264088">
            <a:off x="1139825" y="2185988"/>
            <a:ext cx="1628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 verb</a:t>
            </a:r>
            <a:endParaRPr lang="en-US" b="1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 rot="18335912" flipH="1">
            <a:off x="5920582" y="2078831"/>
            <a:ext cx="1811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 verb</a:t>
            </a:r>
            <a:endParaRPr lang="en-US" b="1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273175" y="1209675"/>
            <a:ext cx="3302000" cy="4270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572000" y="1196975"/>
            <a:ext cx="2674938" cy="4286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352550" y="5999163"/>
            <a:ext cx="382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</a:t>
            </a:r>
            <a:r>
              <a:rPr lang="en-US" b="1">
                <a:solidFill>
                  <a:schemeClr val="folHlink"/>
                </a:solidFill>
              </a:rPr>
              <a:t> </a:t>
            </a:r>
            <a:r>
              <a:rPr lang="en-US" b="1"/>
              <a:t>plant growth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2347913" y="5522913"/>
            <a:ext cx="666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added</a:t>
            </a: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plants,</a:t>
            </a: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648200" y="5999163"/>
            <a:ext cx="319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will improve</a:t>
            </a:r>
            <a:r>
              <a:rPr lang="en-US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utoUpdateAnimBg="0"/>
      <p:bldP spid="16407" grpId="0" autoUpdateAnimBg="0"/>
      <p:bldP spid="16408" grpId="0" autoUpdateAnimBg="0"/>
      <p:bldP spid="16410" grpId="0" autoUpdateAnimBg="0"/>
      <p:bldP spid="16412" grpId="0" autoUpdateAnimBg="0"/>
      <p:bldP spid="164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54300" y="5613400"/>
            <a:ext cx="3822700" cy="952500"/>
            <a:chOff x="1672" y="3536"/>
            <a:chExt cx="2408" cy="600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672" y="3536"/>
              <a:ext cx="2408" cy="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1736" y="3592"/>
              <a:ext cx="2285" cy="49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hypothesis</a:t>
              </a:r>
            </a:p>
          </p:txBody>
        </p:sp>
      </p:grp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927350" y="1682750"/>
            <a:ext cx="1646238" cy="2378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4573588" y="1682750"/>
            <a:ext cx="1644650" cy="2378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44500" y="1538288"/>
            <a:ext cx="4089400" cy="5397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Independent Variable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72000" y="1536700"/>
            <a:ext cx="4081463" cy="5397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 rot="3295237">
            <a:off x="2773363" y="2509837"/>
            <a:ext cx="1309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+ verb</a:t>
            </a:r>
            <a:endParaRPr lang="en-US" sz="20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 rot="7452063" flipH="1" flipV="1">
            <a:off x="5118100" y="2592388"/>
            <a:ext cx="1309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+ verb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09550" y="4292600"/>
            <a:ext cx="43624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If </a:t>
            </a:r>
            <a:r>
              <a:rPr lang="en-US" sz="2000" b="1">
                <a:solidFill>
                  <a:srgbClr val="FF0000"/>
                </a:solidFill>
              </a:rPr>
              <a:t>independent variable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+ verb</a:t>
            </a:r>
            <a:r>
              <a:rPr lang="en-US" sz="2000" b="1"/>
              <a:t>,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59300" y="4292600"/>
            <a:ext cx="43767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then </a:t>
            </a:r>
            <a:r>
              <a:rPr lang="en-US" sz="2000" b="1">
                <a:solidFill>
                  <a:srgbClr val="FF0000"/>
                </a:solidFill>
              </a:rPr>
              <a:t>dependent variable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+ verb</a:t>
            </a:r>
            <a:r>
              <a:rPr lang="en-US" sz="2000" b="1"/>
              <a:t>.</a:t>
            </a:r>
          </a:p>
        </p:txBody>
      </p:sp>
      <p:sp>
        <p:nvSpPr>
          <p:cNvPr id="30731" name="Text Box 1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2409825" y="363538"/>
            <a:ext cx="4332288" cy="6699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V Chart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 rot="5400000">
            <a:off x="4271963" y="4884737"/>
            <a:ext cx="622300" cy="542925"/>
          </a:xfrm>
          <a:custGeom>
            <a:avLst/>
            <a:gdLst>
              <a:gd name="T0" fmla="*/ 13446432 w 21600"/>
              <a:gd name="T1" fmla="*/ 0 h 21600"/>
              <a:gd name="T2" fmla="*/ 0 w 21600"/>
              <a:gd name="T3" fmla="*/ 6823336 h 21600"/>
              <a:gd name="T4" fmla="*/ 13446432 w 21600"/>
              <a:gd name="T5" fmla="*/ 13646647 h 21600"/>
              <a:gd name="T6" fmla="*/ 17928579 w 21600"/>
              <a:gd name="T7" fmla="*/ 68233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 autoUpdateAnimBg="0"/>
      <p:bldP spid="51207" grpId="0" animBg="1" autoUpdateAnimBg="0"/>
      <p:bldP spid="51208" grpId="0" autoUpdateAnimBg="0"/>
      <p:bldP spid="51209" grpId="0" autoUpdateAnimBg="0"/>
      <p:bldP spid="51210" grpId="0" animBg="1" autoUpdateAnimBg="0"/>
      <p:bldP spid="51211" grpId="0" animBg="1" autoUpdateAnimBg="0"/>
      <p:bldP spid="512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14575" y="2514600"/>
            <a:ext cx="4495800" cy="1795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">
                <a:rot lat="20699998" lon="21299997" rev="0"/>
              </a:camera>
              <a:lightRig rig="legacyFlat3" dir="r"/>
            </a:scene3d>
            <a:sp3d extrusionH="430200" prstMaterial="legacyPlastic">
              <a:extrusionClr>
                <a:schemeClr val="folHlink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DomCasual BT"/>
              </a:rPr>
              <a:t>results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28700" y="1600200"/>
            <a:ext cx="70675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 b="1"/>
              <a:t>recording and displaying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49263" y="520700"/>
            <a:ext cx="8385175" cy="5978525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60400" y="522288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iv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92900" y="522288"/>
            <a:ext cx="1157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dv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22613" y="528638"/>
            <a:ext cx="196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constants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443163" y="517525"/>
            <a:ext cx="0" cy="5988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789613" y="511175"/>
            <a:ext cx="0" cy="599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38150" y="1074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867400" y="1223963"/>
            <a:ext cx="2865438" cy="48895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0 drops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drops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drops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6 drops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552700" y="2525713"/>
            <a:ext cx="6183313" cy="231775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Results from your experimentation should be recorded in a carefully constructed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table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12750" y="350838"/>
            <a:ext cx="8316913" cy="7096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</a:rPr>
              <a:t>6 concepts of experimental design</a:t>
            </a:r>
          </a:p>
        </p:txBody>
      </p:sp>
      <p:sp>
        <p:nvSpPr>
          <p:cNvPr id="4099" name="Text Box 3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35150" y="1238250"/>
            <a:ext cx="5494338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independent variable</a:t>
            </a:r>
          </a:p>
        </p:txBody>
      </p:sp>
      <p:sp>
        <p:nvSpPr>
          <p:cNvPr id="4100" name="Text Box 4">
            <a:hlinkClick r:id="rId3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7213" y="2063750"/>
            <a:ext cx="5494337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dependent variable</a:t>
            </a:r>
          </a:p>
        </p:txBody>
      </p:sp>
      <p:sp>
        <p:nvSpPr>
          <p:cNvPr id="4101" name="Text Box 5">
            <a:hlinkClick r:id="rId4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5625" y="2894013"/>
            <a:ext cx="5494338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constants</a:t>
            </a:r>
          </a:p>
        </p:txBody>
      </p:sp>
      <p:sp>
        <p:nvSpPr>
          <p:cNvPr id="4102" name="Text Box 6">
            <a:hlinkClick r:id="rId5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2450" y="3733800"/>
            <a:ext cx="5494338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control group</a:t>
            </a:r>
          </a:p>
        </p:txBody>
      </p:sp>
      <p:sp>
        <p:nvSpPr>
          <p:cNvPr id="4103" name="Text Box 7">
            <a:hlinkClick r:id="rId6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5625" y="4572000"/>
            <a:ext cx="5494338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experimental group</a:t>
            </a:r>
          </a:p>
        </p:txBody>
      </p:sp>
      <p:sp>
        <p:nvSpPr>
          <p:cNvPr id="4105" name="Text Box 9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30388" y="5391150"/>
            <a:ext cx="5494337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repeated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  <p:bldP spid="4101" grpId="0" animBg="1" autoUpdateAnimBg="0"/>
      <p:bldP spid="4102" grpId="0" animBg="1" autoUpdateAnimBg="0"/>
      <p:bldP spid="4103" grpId="0" animBg="1" autoUpdateAnimBg="0"/>
      <p:bldP spid="410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49263" y="520700"/>
            <a:ext cx="8385175" cy="5978525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60400" y="522288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iv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692900" y="522288"/>
            <a:ext cx="1157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dv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122613" y="528638"/>
            <a:ext cx="196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folHlink"/>
                </a:solidFill>
              </a:rPr>
              <a:t>constants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443163" y="517525"/>
            <a:ext cx="0" cy="5988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5789613" y="511175"/>
            <a:ext cx="0" cy="599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38150" y="1074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867400" y="1223963"/>
            <a:ext cx="2503488" cy="48895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0 drops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drops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drops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6 drops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867400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 cm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867400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867400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867400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 cm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76250" y="1143000"/>
            <a:ext cx="19431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5829300" y="1143000"/>
            <a:ext cx="25527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514350" y="4906963"/>
            <a:ext cx="7859713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table 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has at least 2 columns of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 autoUpdateAnimBg="0"/>
      <p:bldP spid="53269" grpId="0" animBg="1" autoUpdateAnimBg="0"/>
      <p:bldP spid="5327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0"/>
          <p:cNvGrpSpPr>
            <a:grpSpLocks/>
          </p:cNvGrpSpPr>
          <p:nvPr/>
        </p:nvGrpSpPr>
        <p:grpSpPr bwMode="auto">
          <a:xfrm>
            <a:off x="3759200" y="1146175"/>
            <a:ext cx="4465638" cy="3487738"/>
            <a:chOff x="2368" y="722"/>
            <a:chExt cx="2529" cy="1975"/>
          </a:xfrm>
        </p:grpSpPr>
        <p:grpSp>
          <p:nvGrpSpPr>
            <p:cNvPr id="34827" name="Group 31"/>
            <p:cNvGrpSpPr>
              <a:grpSpLocks/>
            </p:cNvGrpSpPr>
            <p:nvPr/>
          </p:nvGrpSpPr>
          <p:grpSpPr bwMode="auto">
            <a:xfrm>
              <a:off x="2376" y="722"/>
              <a:ext cx="2496" cy="1975"/>
              <a:chOff x="2376" y="722"/>
              <a:chExt cx="2496" cy="2204"/>
            </a:xfrm>
          </p:grpSpPr>
          <p:sp>
            <p:nvSpPr>
              <p:cNvPr id="34832" name="Rectangle 32"/>
              <p:cNvSpPr>
                <a:spLocks noChangeArrowheads="1"/>
              </p:cNvSpPr>
              <p:nvPr/>
            </p:nvSpPr>
            <p:spPr bwMode="auto">
              <a:xfrm>
                <a:off x="2376" y="726"/>
                <a:ext cx="2496" cy="21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33" name="Line 33"/>
              <p:cNvSpPr>
                <a:spLocks noChangeShapeType="1"/>
              </p:cNvSpPr>
              <p:nvPr/>
            </p:nvSpPr>
            <p:spPr bwMode="auto">
              <a:xfrm>
                <a:off x="3623" y="722"/>
                <a:ext cx="1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8" name="Line 34"/>
            <p:cNvSpPr>
              <a:spLocks noChangeShapeType="1"/>
            </p:cNvSpPr>
            <p:nvPr/>
          </p:nvSpPr>
          <p:spPr bwMode="auto">
            <a:xfrm>
              <a:off x="2368" y="1095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35"/>
            <p:cNvSpPr>
              <a:spLocks noChangeShapeType="1"/>
            </p:cNvSpPr>
            <p:nvPr/>
          </p:nvSpPr>
          <p:spPr bwMode="auto">
            <a:xfrm>
              <a:off x="2382" y="1496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36"/>
            <p:cNvSpPr>
              <a:spLocks noChangeShapeType="1"/>
            </p:cNvSpPr>
            <p:nvPr/>
          </p:nvSpPr>
          <p:spPr bwMode="auto">
            <a:xfrm>
              <a:off x="2387" y="1897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37"/>
            <p:cNvSpPr>
              <a:spLocks noChangeShapeType="1"/>
            </p:cNvSpPr>
            <p:nvPr/>
          </p:nvSpPr>
          <p:spPr bwMode="auto">
            <a:xfrm>
              <a:off x="2392" y="2299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0 drops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drops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drops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6 drops</a:t>
            </a:r>
          </a:p>
        </p:txBody>
      </p:sp>
      <p:sp>
        <p:nvSpPr>
          <p:cNvPr id="34824" name="Rectangle 15"/>
          <p:cNvSpPr>
            <a:spLocks noChangeArrowheads="1"/>
          </p:cNvSpPr>
          <p:nvPr/>
        </p:nvSpPr>
        <p:spPr bwMode="auto">
          <a:xfrm>
            <a:off x="476250" y="1143000"/>
            <a:ext cx="19431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5300" y="4906963"/>
            <a:ext cx="7859713" cy="140176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ndependent </a:t>
            </a:r>
            <a:r>
              <a:rPr lang="en-US" sz="2800" b="1">
                <a:solidFill>
                  <a:srgbClr val="FF0066"/>
                </a:solidFill>
              </a:rPr>
              <a:t>v</a:t>
            </a:r>
            <a:r>
              <a:rPr lang="en-US" sz="2800" b="1"/>
              <a:t>ariable data is always                 	(a) recorded in the left column                    	(b) recorded BEFORE experimentation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4579938" y="1258888"/>
            <a:ext cx="649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IV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 build="p" animBg="1" autoUpdateAnimBg="0" advAuto="0"/>
      <p:bldP spid="5122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04825" y="1190625"/>
            <a:ext cx="1858963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04825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0 drops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04825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drops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04825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drops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04825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6 drops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76250" y="1143000"/>
            <a:ext cx="19431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5300" y="4906963"/>
            <a:ext cx="7859713" cy="140176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ndependent </a:t>
            </a:r>
            <a:r>
              <a:rPr lang="en-US" sz="2800" b="1">
                <a:solidFill>
                  <a:srgbClr val="FF0066"/>
                </a:solidFill>
              </a:rPr>
              <a:t>v</a:t>
            </a:r>
            <a:r>
              <a:rPr lang="en-US" sz="2800" b="1"/>
              <a:t>ariable data is always                 	(a) recorded in the left column                    	(b) recorded BEFORE experimentation</a:t>
            </a: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3759200" y="1146175"/>
            <a:ext cx="4465638" cy="3487738"/>
            <a:chOff x="2368" y="722"/>
            <a:chExt cx="2529" cy="1975"/>
          </a:xfrm>
        </p:grpSpPr>
        <p:grpSp>
          <p:nvGrpSpPr>
            <p:cNvPr id="35857" name="Group 10"/>
            <p:cNvGrpSpPr>
              <a:grpSpLocks/>
            </p:cNvGrpSpPr>
            <p:nvPr/>
          </p:nvGrpSpPr>
          <p:grpSpPr bwMode="auto">
            <a:xfrm>
              <a:off x="2376" y="722"/>
              <a:ext cx="2496" cy="1975"/>
              <a:chOff x="2376" y="722"/>
              <a:chExt cx="2496" cy="2204"/>
            </a:xfrm>
          </p:grpSpPr>
          <p:sp>
            <p:nvSpPr>
              <p:cNvPr id="35862" name="Rectangle 11"/>
              <p:cNvSpPr>
                <a:spLocks noChangeArrowheads="1"/>
              </p:cNvSpPr>
              <p:nvPr/>
            </p:nvSpPr>
            <p:spPr bwMode="auto">
              <a:xfrm>
                <a:off x="2376" y="726"/>
                <a:ext cx="2496" cy="21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63" name="Line 12"/>
              <p:cNvSpPr>
                <a:spLocks noChangeShapeType="1"/>
              </p:cNvSpPr>
              <p:nvPr/>
            </p:nvSpPr>
            <p:spPr bwMode="auto">
              <a:xfrm>
                <a:off x="3623" y="722"/>
                <a:ext cx="1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8" name="Line 13"/>
            <p:cNvSpPr>
              <a:spLocks noChangeShapeType="1"/>
            </p:cNvSpPr>
            <p:nvPr/>
          </p:nvSpPr>
          <p:spPr bwMode="auto">
            <a:xfrm>
              <a:off x="2368" y="1095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4"/>
            <p:cNvSpPr>
              <a:spLocks noChangeShapeType="1"/>
            </p:cNvSpPr>
            <p:nvPr/>
          </p:nvSpPr>
          <p:spPr bwMode="auto">
            <a:xfrm>
              <a:off x="2382" y="1496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5"/>
            <p:cNvSpPr>
              <a:spLocks noChangeShapeType="1"/>
            </p:cNvSpPr>
            <p:nvPr/>
          </p:nvSpPr>
          <p:spPr bwMode="auto">
            <a:xfrm>
              <a:off x="2387" y="1897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6"/>
            <p:cNvSpPr>
              <a:spLocks noChangeShapeType="1"/>
            </p:cNvSpPr>
            <p:nvPr/>
          </p:nvSpPr>
          <p:spPr bwMode="auto">
            <a:xfrm>
              <a:off x="2392" y="2299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554288" y="1481138"/>
            <a:ext cx="101441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3722688" y="1274763"/>
            <a:ext cx="234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 (drops)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72000" y="1908175"/>
            <a:ext cx="401638" cy="2622550"/>
            <a:chOff x="2880" y="1202"/>
            <a:chExt cx="253" cy="1652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2880" y="12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2880" y="164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2880" y="208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56343" name="Rectangle 23"/>
            <p:cNvSpPr>
              <a:spLocks noChangeArrowheads="1"/>
            </p:cNvSpPr>
            <p:nvPr/>
          </p:nvSpPr>
          <p:spPr bwMode="auto">
            <a:xfrm>
              <a:off x="2880" y="252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14350" y="1223963"/>
            <a:ext cx="2503488" cy="48895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14350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 cm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514350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14350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14350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 cm</a:t>
            </a:r>
          </a:p>
        </p:txBody>
      </p:sp>
      <p:sp>
        <p:nvSpPr>
          <p:cNvPr id="36871" name="Rectangle 29"/>
          <p:cNvSpPr>
            <a:spLocks noChangeArrowheads="1"/>
          </p:cNvSpPr>
          <p:nvPr/>
        </p:nvSpPr>
        <p:spPr bwMode="auto">
          <a:xfrm>
            <a:off x="476250" y="1143000"/>
            <a:ext cx="25527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95300" y="4906963"/>
            <a:ext cx="7859713" cy="140176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D</a:t>
            </a:r>
            <a:r>
              <a:rPr lang="en-US" sz="2800" b="1"/>
              <a:t>ependent </a:t>
            </a:r>
            <a:r>
              <a:rPr lang="en-US" sz="2800" b="1">
                <a:solidFill>
                  <a:srgbClr val="FF0066"/>
                </a:solidFill>
              </a:rPr>
              <a:t>v</a:t>
            </a:r>
            <a:r>
              <a:rPr lang="en-US" sz="2800" b="1"/>
              <a:t>ariable data is always                 	(a) recorded in the right column                    	(b) recorded DURING experimentation</a:t>
            </a:r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3759200" y="1146175"/>
            <a:ext cx="4465638" cy="3487738"/>
            <a:chOff x="2368" y="722"/>
            <a:chExt cx="2529" cy="1975"/>
          </a:xfrm>
        </p:grpSpPr>
        <p:grpSp>
          <p:nvGrpSpPr>
            <p:cNvPr id="36882" name="Group 10"/>
            <p:cNvGrpSpPr>
              <a:grpSpLocks/>
            </p:cNvGrpSpPr>
            <p:nvPr/>
          </p:nvGrpSpPr>
          <p:grpSpPr bwMode="auto">
            <a:xfrm>
              <a:off x="2376" y="722"/>
              <a:ext cx="2496" cy="1975"/>
              <a:chOff x="2376" y="722"/>
              <a:chExt cx="2496" cy="2204"/>
            </a:xfrm>
          </p:grpSpPr>
          <p:sp>
            <p:nvSpPr>
              <p:cNvPr id="36887" name="Rectangle 11"/>
              <p:cNvSpPr>
                <a:spLocks noChangeArrowheads="1"/>
              </p:cNvSpPr>
              <p:nvPr/>
            </p:nvSpPr>
            <p:spPr bwMode="auto">
              <a:xfrm>
                <a:off x="2376" y="726"/>
                <a:ext cx="2496" cy="21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88" name="Line 12"/>
              <p:cNvSpPr>
                <a:spLocks noChangeShapeType="1"/>
              </p:cNvSpPr>
              <p:nvPr/>
            </p:nvSpPr>
            <p:spPr bwMode="auto">
              <a:xfrm>
                <a:off x="3623" y="722"/>
                <a:ext cx="1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3" name="Line 13"/>
            <p:cNvSpPr>
              <a:spLocks noChangeShapeType="1"/>
            </p:cNvSpPr>
            <p:nvPr/>
          </p:nvSpPr>
          <p:spPr bwMode="auto">
            <a:xfrm>
              <a:off x="2368" y="1095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14"/>
            <p:cNvSpPr>
              <a:spLocks noChangeShapeType="1"/>
            </p:cNvSpPr>
            <p:nvPr/>
          </p:nvSpPr>
          <p:spPr bwMode="auto">
            <a:xfrm>
              <a:off x="2382" y="1496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5"/>
            <p:cNvSpPr>
              <a:spLocks noChangeShapeType="1"/>
            </p:cNvSpPr>
            <p:nvPr/>
          </p:nvSpPr>
          <p:spPr bwMode="auto">
            <a:xfrm>
              <a:off x="2387" y="1897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6"/>
            <p:cNvSpPr>
              <a:spLocks noChangeShapeType="1"/>
            </p:cNvSpPr>
            <p:nvPr/>
          </p:nvSpPr>
          <p:spPr bwMode="auto">
            <a:xfrm>
              <a:off x="2392" y="2299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1" name="Freeform 17"/>
          <p:cNvSpPr>
            <a:spLocks/>
          </p:cNvSpPr>
          <p:nvPr/>
        </p:nvSpPr>
        <p:spPr bwMode="auto">
          <a:xfrm>
            <a:off x="3048000" y="908050"/>
            <a:ext cx="3943350" cy="577850"/>
          </a:xfrm>
          <a:custGeom>
            <a:avLst/>
            <a:gdLst>
              <a:gd name="T0" fmla="*/ 0 w 2484"/>
              <a:gd name="T1" fmla="*/ 364 h 364"/>
              <a:gd name="T2" fmla="*/ 264 w 2484"/>
              <a:gd name="T3" fmla="*/ 364 h 364"/>
              <a:gd name="T4" fmla="*/ 264 w 2484"/>
              <a:gd name="T5" fmla="*/ 4 h 364"/>
              <a:gd name="T6" fmla="*/ 2484 w 2484"/>
              <a:gd name="T7" fmla="*/ 0 h 364"/>
              <a:gd name="T8" fmla="*/ 2484 w 2484"/>
              <a:gd name="T9" fmla="*/ 160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4"/>
              <a:gd name="T16" fmla="*/ 0 h 364"/>
              <a:gd name="T17" fmla="*/ 2484 w 2484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4" h="364">
                <a:moveTo>
                  <a:pt x="0" y="364"/>
                </a:moveTo>
                <a:lnTo>
                  <a:pt x="264" y="364"/>
                </a:lnTo>
                <a:lnTo>
                  <a:pt x="264" y="4"/>
                </a:lnTo>
                <a:lnTo>
                  <a:pt x="2484" y="0"/>
                </a:lnTo>
                <a:lnTo>
                  <a:pt x="2484" y="160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760788" y="1274763"/>
            <a:ext cx="234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 (drops)</a:t>
            </a:r>
          </a:p>
        </p:txBody>
      </p:sp>
      <p:grpSp>
        <p:nvGrpSpPr>
          <p:cNvPr id="36876" name="Group 19"/>
          <p:cNvGrpSpPr>
            <a:grpSpLocks/>
          </p:cNvGrpSpPr>
          <p:nvPr/>
        </p:nvGrpSpPr>
        <p:grpSpPr bwMode="auto">
          <a:xfrm>
            <a:off x="4572000" y="1908175"/>
            <a:ext cx="401638" cy="2622550"/>
            <a:chOff x="2880" y="1202"/>
            <a:chExt cx="253" cy="1652"/>
          </a:xfrm>
        </p:grpSpPr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2880" y="12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7365" name="Rectangle 21"/>
            <p:cNvSpPr>
              <a:spLocks noChangeArrowheads="1"/>
            </p:cNvSpPr>
            <p:nvPr/>
          </p:nvSpPr>
          <p:spPr bwMode="auto">
            <a:xfrm>
              <a:off x="2880" y="164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>
              <a:off x="2880" y="208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57367" name="Rectangle 23"/>
            <p:cNvSpPr>
              <a:spLocks noChangeArrowheads="1"/>
            </p:cNvSpPr>
            <p:nvPr/>
          </p:nvSpPr>
          <p:spPr bwMode="auto">
            <a:xfrm>
              <a:off x="2880" y="252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</p:grp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624638" y="1258888"/>
            <a:ext cx="715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DV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 animBg="1"/>
      <p:bldP spid="5738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14350" y="1223963"/>
            <a:ext cx="2503488" cy="48895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14350" y="1958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 cm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14350" y="2635250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14350" y="3313113"/>
            <a:ext cx="1858963" cy="52863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1.5 cm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14350" y="3990975"/>
            <a:ext cx="1858963" cy="5286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 cm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76250" y="1143000"/>
            <a:ext cx="25527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5300" y="4906963"/>
            <a:ext cx="7859713" cy="140176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D</a:t>
            </a:r>
            <a:r>
              <a:rPr lang="en-US" sz="2800" b="1"/>
              <a:t>ependent </a:t>
            </a:r>
            <a:r>
              <a:rPr lang="en-US" sz="2800" b="1">
                <a:solidFill>
                  <a:srgbClr val="FF0066"/>
                </a:solidFill>
              </a:rPr>
              <a:t>v</a:t>
            </a:r>
            <a:r>
              <a:rPr lang="en-US" sz="2800" b="1"/>
              <a:t>ariable data is always                 	(a) recorded in the right column                    	(b) recorded DURING experimentation</a:t>
            </a: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3759200" y="1146175"/>
            <a:ext cx="4465638" cy="3487738"/>
            <a:chOff x="2368" y="722"/>
            <a:chExt cx="2529" cy="1975"/>
          </a:xfrm>
        </p:grpSpPr>
        <p:grpSp>
          <p:nvGrpSpPr>
            <p:cNvPr id="37911" name="Group 10"/>
            <p:cNvGrpSpPr>
              <a:grpSpLocks/>
            </p:cNvGrpSpPr>
            <p:nvPr/>
          </p:nvGrpSpPr>
          <p:grpSpPr bwMode="auto">
            <a:xfrm>
              <a:off x="2376" y="722"/>
              <a:ext cx="2496" cy="1975"/>
              <a:chOff x="2376" y="722"/>
              <a:chExt cx="2496" cy="2204"/>
            </a:xfrm>
          </p:grpSpPr>
          <p:sp>
            <p:nvSpPr>
              <p:cNvPr id="37916" name="Rectangle 11"/>
              <p:cNvSpPr>
                <a:spLocks noChangeArrowheads="1"/>
              </p:cNvSpPr>
              <p:nvPr/>
            </p:nvSpPr>
            <p:spPr bwMode="auto">
              <a:xfrm>
                <a:off x="2376" y="726"/>
                <a:ext cx="2496" cy="21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7" name="Line 12"/>
              <p:cNvSpPr>
                <a:spLocks noChangeShapeType="1"/>
              </p:cNvSpPr>
              <p:nvPr/>
            </p:nvSpPr>
            <p:spPr bwMode="auto">
              <a:xfrm>
                <a:off x="3623" y="722"/>
                <a:ext cx="1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2" name="Line 13"/>
            <p:cNvSpPr>
              <a:spLocks noChangeShapeType="1"/>
            </p:cNvSpPr>
            <p:nvPr/>
          </p:nvSpPr>
          <p:spPr bwMode="auto">
            <a:xfrm>
              <a:off x="2368" y="1095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14"/>
            <p:cNvSpPr>
              <a:spLocks noChangeShapeType="1"/>
            </p:cNvSpPr>
            <p:nvPr/>
          </p:nvSpPr>
          <p:spPr bwMode="auto">
            <a:xfrm>
              <a:off x="2382" y="1496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15"/>
            <p:cNvSpPr>
              <a:spLocks noChangeShapeType="1"/>
            </p:cNvSpPr>
            <p:nvPr/>
          </p:nvSpPr>
          <p:spPr bwMode="auto">
            <a:xfrm>
              <a:off x="2387" y="1897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16"/>
            <p:cNvSpPr>
              <a:spLocks noChangeShapeType="1"/>
            </p:cNvSpPr>
            <p:nvPr/>
          </p:nvSpPr>
          <p:spPr bwMode="auto">
            <a:xfrm>
              <a:off x="2392" y="2299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8" name="Freeform 17"/>
          <p:cNvSpPr>
            <a:spLocks/>
          </p:cNvSpPr>
          <p:nvPr/>
        </p:nvSpPr>
        <p:spPr bwMode="auto">
          <a:xfrm>
            <a:off x="3048000" y="908050"/>
            <a:ext cx="3943350" cy="577850"/>
          </a:xfrm>
          <a:custGeom>
            <a:avLst/>
            <a:gdLst>
              <a:gd name="T0" fmla="*/ 0 w 2484"/>
              <a:gd name="T1" fmla="*/ 364 h 364"/>
              <a:gd name="T2" fmla="*/ 264 w 2484"/>
              <a:gd name="T3" fmla="*/ 364 h 364"/>
              <a:gd name="T4" fmla="*/ 264 w 2484"/>
              <a:gd name="T5" fmla="*/ 4 h 364"/>
              <a:gd name="T6" fmla="*/ 2484 w 2484"/>
              <a:gd name="T7" fmla="*/ 0 h 364"/>
              <a:gd name="T8" fmla="*/ 2484 w 2484"/>
              <a:gd name="T9" fmla="*/ 160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4"/>
              <a:gd name="T16" fmla="*/ 0 h 364"/>
              <a:gd name="T17" fmla="*/ 2484 w 2484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4" h="364">
                <a:moveTo>
                  <a:pt x="0" y="364"/>
                </a:moveTo>
                <a:lnTo>
                  <a:pt x="264" y="364"/>
                </a:lnTo>
                <a:lnTo>
                  <a:pt x="264" y="4"/>
                </a:lnTo>
                <a:lnTo>
                  <a:pt x="2484" y="0"/>
                </a:lnTo>
                <a:lnTo>
                  <a:pt x="2484" y="160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760788" y="1274763"/>
            <a:ext cx="234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 (drops)</a:t>
            </a:r>
          </a:p>
        </p:txBody>
      </p:sp>
      <p:grpSp>
        <p:nvGrpSpPr>
          <p:cNvPr id="37900" name="Group 19"/>
          <p:cNvGrpSpPr>
            <a:grpSpLocks/>
          </p:cNvGrpSpPr>
          <p:nvPr/>
        </p:nvGrpSpPr>
        <p:grpSpPr bwMode="auto">
          <a:xfrm>
            <a:off x="4572000" y="1908175"/>
            <a:ext cx="401638" cy="2622550"/>
            <a:chOff x="2880" y="1202"/>
            <a:chExt cx="253" cy="1652"/>
          </a:xfrm>
        </p:grpSpPr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2880" y="12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2880" y="164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58390" name="Rectangle 22"/>
            <p:cNvSpPr>
              <a:spLocks noChangeArrowheads="1"/>
            </p:cNvSpPr>
            <p:nvPr/>
          </p:nvSpPr>
          <p:spPr bwMode="auto">
            <a:xfrm>
              <a:off x="2880" y="208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2880" y="252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</p:grp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5916613" y="1266825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 (cm)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602413" y="1906588"/>
            <a:ext cx="774700" cy="2638425"/>
            <a:chOff x="4159" y="1201"/>
            <a:chExt cx="488" cy="1662"/>
          </a:xfrm>
        </p:grpSpPr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4276" y="120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4159" y="1646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1.5</a:t>
              </a: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4160" y="2091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1.5</a:t>
              </a: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4276" y="25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495300" y="4906963"/>
            <a:ext cx="7859713" cy="1095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Choose an appropriate</a:t>
            </a:r>
            <a:r>
              <a:rPr lang="en-US" sz="3200" b="1">
                <a:solidFill>
                  <a:srgbClr val="FF0066"/>
                </a:solidFill>
              </a:rPr>
              <a:t> title </a:t>
            </a:r>
            <a:r>
              <a:rPr lang="en-US" sz="3200" b="1"/>
              <a:t>for the data table.</a:t>
            </a:r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2349500" y="1146175"/>
            <a:ext cx="4465638" cy="3487738"/>
            <a:chOff x="2368" y="722"/>
            <a:chExt cx="2529" cy="1975"/>
          </a:xfrm>
        </p:grpSpPr>
        <p:grpSp>
          <p:nvGrpSpPr>
            <p:cNvPr id="38929" name="Group 10"/>
            <p:cNvGrpSpPr>
              <a:grpSpLocks/>
            </p:cNvGrpSpPr>
            <p:nvPr/>
          </p:nvGrpSpPr>
          <p:grpSpPr bwMode="auto">
            <a:xfrm>
              <a:off x="2376" y="722"/>
              <a:ext cx="2496" cy="1975"/>
              <a:chOff x="2376" y="722"/>
              <a:chExt cx="2496" cy="2204"/>
            </a:xfrm>
          </p:grpSpPr>
          <p:sp>
            <p:nvSpPr>
              <p:cNvPr id="38934" name="Rectangle 11"/>
              <p:cNvSpPr>
                <a:spLocks noChangeArrowheads="1"/>
              </p:cNvSpPr>
              <p:nvPr/>
            </p:nvSpPr>
            <p:spPr bwMode="auto">
              <a:xfrm>
                <a:off x="2376" y="726"/>
                <a:ext cx="2496" cy="21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35" name="Line 12"/>
              <p:cNvSpPr>
                <a:spLocks noChangeShapeType="1"/>
              </p:cNvSpPr>
              <p:nvPr/>
            </p:nvSpPr>
            <p:spPr bwMode="auto">
              <a:xfrm>
                <a:off x="3623" y="722"/>
                <a:ext cx="1" cy="2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0" name="Line 13"/>
            <p:cNvSpPr>
              <a:spLocks noChangeShapeType="1"/>
            </p:cNvSpPr>
            <p:nvPr/>
          </p:nvSpPr>
          <p:spPr bwMode="auto">
            <a:xfrm>
              <a:off x="2368" y="1095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14"/>
            <p:cNvSpPr>
              <a:spLocks noChangeShapeType="1"/>
            </p:cNvSpPr>
            <p:nvPr/>
          </p:nvSpPr>
          <p:spPr bwMode="auto">
            <a:xfrm>
              <a:off x="2382" y="1496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15"/>
            <p:cNvSpPr>
              <a:spLocks noChangeShapeType="1"/>
            </p:cNvSpPr>
            <p:nvPr/>
          </p:nvSpPr>
          <p:spPr bwMode="auto">
            <a:xfrm>
              <a:off x="2387" y="1897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16"/>
            <p:cNvSpPr>
              <a:spLocks noChangeShapeType="1"/>
            </p:cNvSpPr>
            <p:nvPr/>
          </p:nvSpPr>
          <p:spPr bwMode="auto">
            <a:xfrm>
              <a:off x="2392" y="2299"/>
              <a:ext cx="25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351088" y="1274763"/>
            <a:ext cx="234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fertilizer (drops)</a:t>
            </a:r>
          </a:p>
        </p:txBody>
      </p:sp>
      <p:grpSp>
        <p:nvGrpSpPr>
          <p:cNvPr id="38917" name="Group 19"/>
          <p:cNvGrpSpPr>
            <a:grpSpLocks/>
          </p:cNvGrpSpPr>
          <p:nvPr/>
        </p:nvGrpSpPr>
        <p:grpSpPr bwMode="auto">
          <a:xfrm>
            <a:off x="3162300" y="1908175"/>
            <a:ext cx="401638" cy="2622550"/>
            <a:chOff x="2880" y="1202"/>
            <a:chExt cx="253" cy="1652"/>
          </a:xfrm>
        </p:grpSpPr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2880" y="12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9413" name="Rectangle 21"/>
            <p:cNvSpPr>
              <a:spLocks noChangeArrowheads="1"/>
            </p:cNvSpPr>
            <p:nvPr/>
          </p:nvSpPr>
          <p:spPr bwMode="auto">
            <a:xfrm>
              <a:off x="2880" y="164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2880" y="208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59415" name="Rectangle 23"/>
            <p:cNvSpPr>
              <a:spLocks noChangeArrowheads="1"/>
            </p:cNvSpPr>
            <p:nvPr/>
          </p:nvSpPr>
          <p:spPr bwMode="auto">
            <a:xfrm>
              <a:off x="2880" y="252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</p:grp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4506913" y="1266825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plant growth (cm)</a:t>
            </a:r>
          </a:p>
        </p:txBody>
      </p:sp>
      <p:grpSp>
        <p:nvGrpSpPr>
          <p:cNvPr id="38919" name="Group 25"/>
          <p:cNvGrpSpPr>
            <a:grpSpLocks/>
          </p:cNvGrpSpPr>
          <p:nvPr/>
        </p:nvGrpSpPr>
        <p:grpSpPr bwMode="auto">
          <a:xfrm>
            <a:off x="5192713" y="1906588"/>
            <a:ext cx="774700" cy="2638425"/>
            <a:chOff x="4159" y="1201"/>
            <a:chExt cx="488" cy="1662"/>
          </a:xfrm>
        </p:grpSpPr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4276" y="120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4159" y="1646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1.5</a:t>
              </a:r>
            </a:p>
          </p:txBody>
        </p:sp>
        <p:sp>
          <p:nvSpPr>
            <p:cNvPr id="59420" name="Rectangle 28"/>
            <p:cNvSpPr>
              <a:spLocks noChangeArrowheads="1"/>
            </p:cNvSpPr>
            <p:nvPr/>
          </p:nvSpPr>
          <p:spPr bwMode="auto">
            <a:xfrm>
              <a:off x="4160" y="2091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1.5</a:t>
              </a:r>
            </a:p>
          </p:txBody>
        </p:sp>
        <p:sp>
          <p:nvSpPr>
            <p:cNvPr id="59421" name="Rectangle 29"/>
            <p:cNvSpPr>
              <a:spLocks noChangeArrowheads="1"/>
            </p:cNvSpPr>
            <p:nvPr/>
          </p:nvSpPr>
          <p:spPr bwMode="auto">
            <a:xfrm>
              <a:off x="4276" y="25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2362200" y="688975"/>
            <a:ext cx="4403725" cy="465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b="1"/>
              <a:t>Effect of Fertilizer on Plants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95300" y="4906963"/>
            <a:ext cx="7859713" cy="1582737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Data from a correctly constructed data table can be displayed in a </a:t>
            </a:r>
            <a:r>
              <a:rPr lang="en-US" sz="3200" b="1">
                <a:solidFill>
                  <a:srgbClr val="FF0066"/>
                </a:solidFill>
              </a:rPr>
              <a:t>graph</a:t>
            </a:r>
            <a:r>
              <a:rPr lang="en-US" sz="3200" b="1"/>
              <a:t>.</a:t>
            </a:r>
          </a:p>
        </p:txBody>
      </p:sp>
      <p:grpSp>
        <p:nvGrpSpPr>
          <p:cNvPr id="39939" name="Group 24"/>
          <p:cNvGrpSpPr>
            <a:grpSpLocks/>
          </p:cNvGrpSpPr>
          <p:nvPr/>
        </p:nvGrpSpPr>
        <p:grpSpPr bwMode="auto">
          <a:xfrm>
            <a:off x="2349500" y="688975"/>
            <a:ext cx="4503738" cy="3944938"/>
            <a:chOff x="1480" y="434"/>
            <a:chExt cx="2837" cy="2485"/>
          </a:xfrm>
        </p:grpSpPr>
        <p:grpSp>
          <p:nvGrpSpPr>
            <p:cNvPr id="39940" name="Group 3"/>
            <p:cNvGrpSpPr>
              <a:grpSpLocks/>
            </p:cNvGrpSpPr>
            <p:nvPr/>
          </p:nvGrpSpPr>
          <p:grpSpPr bwMode="auto">
            <a:xfrm>
              <a:off x="1480" y="722"/>
              <a:ext cx="2813" cy="2197"/>
              <a:chOff x="2368" y="722"/>
              <a:chExt cx="2529" cy="1975"/>
            </a:xfrm>
          </p:grpSpPr>
          <p:grpSp>
            <p:nvGrpSpPr>
              <p:cNvPr id="39954" name="Group 4"/>
              <p:cNvGrpSpPr>
                <a:grpSpLocks/>
              </p:cNvGrpSpPr>
              <p:nvPr/>
            </p:nvGrpSpPr>
            <p:grpSpPr bwMode="auto">
              <a:xfrm>
                <a:off x="2376" y="722"/>
                <a:ext cx="2496" cy="1975"/>
                <a:chOff x="2376" y="722"/>
                <a:chExt cx="2496" cy="2204"/>
              </a:xfrm>
            </p:grpSpPr>
            <p:sp>
              <p:nvSpPr>
                <p:cNvPr id="39959" name="Rectangle 5"/>
                <p:cNvSpPr>
                  <a:spLocks noChangeArrowheads="1"/>
                </p:cNvSpPr>
                <p:nvPr/>
              </p:nvSpPr>
              <p:spPr bwMode="auto">
                <a:xfrm>
                  <a:off x="2376" y="726"/>
                  <a:ext cx="2496" cy="21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60" name="Line 6"/>
                <p:cNvSpPr>
                  <a:spLocks noChangeShapeType="1"/>
                </p:cNvSpPr>
                <p:nvPr/>
              </p:nvSpPr>
              <p:spPr bwMode="auto">
                <a:xfrm>
                  <a:off x="3623" y="722"/>
                  <a:ext cx="1" cy="2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5" name="Line 7"/>
              <p:cNvSpPr>
                <a:spLocks noChangeShapeType="1"/>
              </p:cNvSpPr>
              <p:nvPr/>
            </p:nvSpPr>
            <p:spPr bwMode="auto">
              <a:xfrm>
                <a:off x="2368" y="1095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Line 8"/>
              <p:cNvSpPr>
                <a:spLocks noChangeShapeType="1"/>
              </p:cNvSpPr>
              <p:nvPr/>
            </p:nvSpPr>
            <p:spPr bwMode="auto">
              <a:xfrm>
                <a:off x="2382" y="1496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7" name="Line 9"/>
              <p:cNvSpPr>
                <a:spLocks noChangeShapeType="1"/>
              </p:cNvSpPr>
              <p:nvPr/>
            </p:nvSpPr>
            <p:spPr bwMode="auto">
              <a:xfrm>
                <a:off x="2387" y="1897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Line 10"/>
              <p:cNvSpPr>
                <a:spLocks noChangeShapeType="1"/>
              </p:cNvSpPr>
              <p:nvPr/>
            </p:nvSpPr>
            <p:spPr bwMode="auto">
              <a:xfrm>
                <a:off x="2392" y="2299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481" y="803"/>
              <a:ext cx="1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fertilizer (drops)</a:t>
              </a:r>
            </a:p>
          </p:txBody>
        </p:sp>
        <p:grpSp>
          <p:nvGrpSpPr>
            <p:cNvPr id="39942" name="Group 12"/>
            <p:cNvGrpSpPr>
              <a:grpSpLocks/>
            </p:cNvGrpSpPr>
            <p:nvPr/>
          </p:nvGrpSpPr>
          <p:grpSpPr bwMode="auto">
            <a:xfrm>
              <a:off x="1992" y="1202"/>
              <a:ext cx="253" cy="1652"/>
              <a:chOff x="2880" y="1202"/>
              <a:chExt cx="253" cy="1652"/>
            </a:xfrm>
          </p:grpSpPr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2880" y="1202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2880" y="1643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/>
            </p:nvSpPr>
            <p:spPr bwMode="auto">
              <a:xfrm>
                <a:off x="2880" y="2085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60432" name="Rectangle 16"/>
              <p:cNvSpPr>
                <a:spLocks noChangeArrowheads="1"/>
              </p:cNvSpPr>
              <p:nvPr/>
            </p:nvSpPr>
            <p:spPr bwMode="auto">
              <a:xfrm>
                <a:off x="2880" y="2527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6</a:t>
                </a:r>
              </a:p>
            </p:txBody>
          </p:sp>
        </p:grp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2839" y="798"/>
              <a:ext cx="14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 growth (cm)</a:t>
              </a:r>
            </a:p>
          </p:txBody>
        </p:sp>
        <p:grpSp>
          <p:nvGrpSpPr>
            <p:cNvPr id="39944" name="Group 18"/>
            <p:cNvGrpSpPr>
              <a:grpSpLocks/>
            </p:cNvGrpSpPr>
            <p:nvPr/>
          </p:nvGrpSpPr>
          <p:grpSpPr bwMode="auto">
            <a:xfrm>
              <a:off x="3271" y="1201"/>
              <a:ext cx="488" cy="1662"/>
              <a:chOff x="4159" y="1201"/>
              <a:chExt cx="488" cy="1662"/>
            </a:xfrm>
          </p:grpSpPr>
          <p:sp>
            <p:nvSpPr>
              <p:cNvPr id="60435" name="Rectangle 19"/>
              <p:cNvSpPr>
                <a:spLocks noChangeArrowheads="1"/>
              </p:cNvSpPr>
              <p:nvPr/>
            </p:nvSpPr>
            <p:spPr bwMode="auto">
              <a:xfrm>
                <a:off x="4276" y="1201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/>
            </p:nvSpPr>
            <p:spPr bwMode="auto">
              <a:xfrm>
                <a:off x="4159" y="1646"/>
                <a:ext cx="48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1.5</a:t>
                </a:r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/>
            </p:nvSpPr>
            <p:spPr bwMode="auto">
              <a:xfrm>
                <a:off x="4160" y="2091"/>
                <a:ext cx="48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1.5</a:t>
                </a:r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/>
            </p:nvSpPr>
            <p:spPr bwMode="auto">
              <a:xfrm>
                <a:off x="4276" y="2536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39945" name="Text Box 23"/>
            <p:cNvSpPr txBox="1">
              <a:spLocks noChangeArrowheads="1"/>
            </p:cNvSpPr>
            <p:nvPr/>
          </p:nvSpPr>
          <p:spPr bwMode="auto">
            <a:xfrm>
              <a:off x="1488" y="434"/>
              <a:ext cx="2774" cy="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 b="1"/>
                <a:t>Effect of Fertilizer on Plants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38175" y="5459413"/>
            <a:ext cx="7859713" cy="1095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IV data is plotted on the X axis.             DV data is plotted on the Y axis.</a:t>
            </a:r>
          </a:p>
        </p:txBody>
      </p:sp>
      <p:grpSp>
        <p:nvGrpSpPr>
          <p:cNvPr id="40963" name="Group 40"/>
          <p:cNvGrpSpPr>
            <a:grpSpLocks/>
          </p:cNvGrpSpPr>
          <p:nvPr/>
        </p:nvGrpSpPr>
        <p:grpSpPr bwMode="auto">
          <a:xfrm>
            <a:off x="533400" y="311150"/>
            <a:ext cx="2889250" cy="2555875"/>
            <a:chOff x="348" y="184"/>
            <a:chExt cx="1820" cy="1610"/>
          </a:xfrm>
        </p:grpSpPr>
        <p:grpSp>
          <p:nvGrpSpPr>
            <p:cNvPr id="40987" name="Group 4"/>
            <p:cNvGrpSpPr>
              <a:grpSpLocks/>
            </p:cNvGrpSpPr>
            <p:nvPr/>
          </p:nvGrpSpPr>
          <p:grpSpPr bwMode="auto">
            <a:xfrm>
              <a:off x="348" y="371"/>
              <a:ext cx="1820" cy="1423"/>
              <a:chOff x="2368" y="722"/>
              <a:chExt cx="2529" cy="1975"/>
            </a:xfrm>
          </p:grpSpPr>
          <p:grpSp>
            <p:nvGrpSpPr>
              <p:cNvPr id="41001" name="Group 5"/>
              <p:cNvGrpSpPr>
                <a:grpSpLocks/>
              </p:cNvGrpSpPr>
              <p:nvPr/>
            </p:nvGrpSpPr>
            <p:grpSpPr bwMode="auto">
              <a:xfrm>
                <a:off x="2376" y="722"/>
                <a:ext cx="2496" cy="1975"/>
                <a:chOff x="2376" y="722"/>
                <a:chExt cx="2496" cy="2204"/>
              </a:xfrm>
            </p:grpSpPr>
            <p:sp>
              <p:nvSpPr>
                <p:cNvPr id="41006" name="Rectangle 6"/>
                <p:cNvSpPr>
                  <a:spLocks noChangeArrowheads="1"/>
                </p:cNvSpPr>
                <p:nvPr/>
              </p:nvSpPr>
              <p:spPr bwMode="auto">
                <a:xfrm>
                  <a:off x="2376" y="726"/>
                  <a:ext cx="2496" cy="21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Line 7"/>
                <p:cNvSpPr>
                  <a:spLocks noChangeShapeType="1"/>
                </p:cNvSpPr>
                <p:nvPr/>
              </p:nvSpPr>
              <p:spPr bwMode="auto">
                <a:xfrm>
                  <a:off x="3623" y="722"/>
                  <a:ext cx="1" cy="2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02" name="Line 8"/>
              <p:cNvSpPr>
                <a:spLocks noChangeShapeType="1"/>
              </p:cNvSpPr>
              <p:nvPr/>
            </p:nvSpPr>
            <p:spPr bwMode="auto">
              <a:xfrm>
                <a:off x="2368" y="1095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3" name="Line 9"/>
              <p:cNvSpPr>
                <a:spLocks noChangeShapeType="1"/>
              </p:cNvSpPr>
              <p:nvPr/>
            </p:nvSpPr>
            <p:spPr bwMode="auto">
              <a:xfrm>
                <a:off x="2382" y="1496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Line 10"/>
              <p:cNvSpPr>
                <a:spLocks noChangeShapeType="1"/>
              </p:cNvSpPr>
              <p:nvPr/>
            </p:nvSpPr>
            <p:spPr bwMode="auto">
              <a:xfrm>
                <a:off x="2387" y="1897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Line 11"/>
              <p:cNvSpPr>
                <a:spLocks noChangeShapeType="1"/>
              </p:cNvSpPr>
              <p:nvPr/>
            </p:nvSpPr>
            <p:spPr bwMode="auto">
              <a:xfrm>
                <a:off x="2392" y="2299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8" name="Rectangle 12"/>
            <p:cNvSpPr>
              <a:spLocks noChangeArrowheads="1"/>
            </p:cNvSpPr>
            <p:nvPr/>
          </p:nvSpPr>
          <p:spPr bwMode="auto">
            <a:xfrm>
              <a:off x="397" y="424"/>
              <a:ext cx="8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fertilizer (drops)</a:t>
              </a:r>
            </a:p>
          </p:txBody>
        </p:sp>
        <p:grpSp>
          <p:nvGrpSpPr>
            <p:cNvPr id="40989" name="Group 13"/>
            <p:cNvGrpSpPr>
              <a:grpSpLocks/>
            </p:cNvGrpSpPr>
            <p:nvPr/>
          </p:nvGrpSpPr>
          <p:grpSpPr bwMode="auto">
            <a:xfrm>
              <a:off x="680" y="684"/>
              <a:ext cx="176" cy="1030"/>
              <a:chOff x="2881" y="1446"/>
              <a:chExt cx="272" cy="1590"/>
            </a:xfrm>
          </p:grpSpPr>
          <p:sp>
            <p:nvSpPr>
              <p:cNvPr id="40997" name="Rectangle 14"/>
              <p:cNvSpPr>
                <a:spLocks noChangeArrowheads="1"/>
              </p:cNvSpPr>
              <p:nvPr/>
            </p:nvSpPr>
            <p:spPr bwMode="auto">
              <a:xfrm>
                <a:off x="2883" y="1446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0</a:t>
                </a:r>
              </a:p>
            </p:txBody>
          </p:sp>
          <p:sp>
            <p:nvSpPr>
              <p:cNvPr id="40998" name="Rectangle 15"/>
              <p:cNvSpPr>
                <a:spLocks noChangeArrowheads="1"/>
              </p:cNvSpPr>
              <p:nvPr/>
            </p:nvSpPr>
            <p:spPr bwMode="auto">
              <a:xfrm>
                <a:off x="2883" y="1885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2</a:t>
                </a:r>
              </a:p>
            </p:txBody>
          </p:sp>
          <p:sp>
            <p:nvSpPr>
              <p:cNvPr id="40999" name="Rectangle 16"/>
              <p:cNvSpPr>
                <a:spLocks noChangeArrowheads="1"/>
              </p:cNvSpPr>
              <p:nvPr/>
            </p:nvSpPr>
            <p:spPr bwMode="auto">
              <a:xfrm>
                <a:off x="2883" y="2327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4</a:t>
                </a:r>
              </a:p>
            </p:txBody>
          </p:sp>
          <p:sp>
            <p:nvSpPr>
              <p:cNvPr id="41000" name="Rectangle 17"/>
              <p:cNvSpPr>
                <a:spLocks noChangeArrowheads="1"/>
              </p:cNvSpPr>
              <p:nvPr/>
            </p:nvSpPr>
            <p:spPr bwMode="auto">
              <a:xfrm>
                <a:off x="2881" y="2769"/>
                <a:ext cx="271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6</a:t>
                </a:r>
              </a:p>
            </p:txBody>
          </p:sp>
        </p:grpSp>
        <p:sp>
          <p:nvSpPr>
            <p:cNvPr id="40990" name="Rectangle 18"/>
            <p:cNvSpPr>
              <a:spLocks noChangeArrowheads="1"/>
            </p:cNvSpPr>
            <p:nvPr/>
          </p:nvSpPr>
          <p:spPr bwMode="auto">
            <a:xfrm>
              <a:off x="1305" y="416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plant growth (cm)</a:t>
              </a:r>
            </a:p>
          </p:txBody>
        </p:sp>
        <p:grpSp>
          <p:nvGrpSpPr>
            <p:cNvPr id="40991" name="Group 19"/>
            <p:cNvGrpSpPr>
              <a:grpSpLocks/>
            </p:cNvGrpSpPr>
            <p:nvPr/>
          </p:nvGrpSpPr>
          <p:grpSpPr bwMode="auto">
            <a:xfrm>
              <a:off x="1508" y="684"/>
              <a:ext cx="277" cy="1036"/>
              <a:chOff x="4161" y="1446"/>
              <a:chExt cx="428" cy="1599"/>
            </a:xfrm>
          </p:grpSpPr>
          <p:sp>
            <p:nvSpPr>
              <p:cNvPr id="40993" name="Rectangle 20"/>
              <p:cNvSpPr>
                <a:spLocks noChangeArrowheads="1"/>
              </p:cNvSpPr>
              <p:nvPr/>
            </p:nvSpPr>
            <p:spPr bwMode="auto">
              <a:xfrm>
                <a:off x="4277" y="1446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</a:t>
                </a:r>
              </a:p>
            </p:txBody>
          </p:sp>
          <p:sp>
            <p:nvSpPr>
              <p:cNvPr id="40994" name="Rectangle 21"/>
              <p:cNvSpPr>
                <a:spLocks noChangeArrowheads="1"/>
              </p:cNvSpPr>
              <p:nvPr/>
            </p:nvSpPr>
            <p:spPr bwMode="auto">
              <a:xfrm>
                <a:off x="4161" y="1891"/>
                <a:ext cx="426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1.5</a:t>
                </a:r>
              </a:p>
            </p:txBody>
          </p:sp>
          <p:sp>
            <p:nvSpPr>
              <p:cNvPr id="40995" name="Rectangle 22"/>
              <p:cNvSpPr>
                <a:spLocks noChangeArrowheads="1"/>
              </p:cNvSpPr>
              <p:nvPr/>
            </p:nvSpPr>
            <p:spPr bwMode="auto">
              <a:xfrm>
                <a:off x="4162" y="2335"/>
                <a:ext cx="42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1.5</a:t>
                </a:r>
              </a:p>
            </p:txBody>
          </p:sp>
          <p:sp>
            <p:nvSpPr>
              <p:cNvPr id="40996" name="Rectangle 23"/>
              <p:cNvSpPr>
                <a:spLocks noChangeArrowheads="1"/>
              </p:cNvSpPr>
              <p:nvPr/>
            </p:nvSpPr>
            <p:spPr bwMode="auto">
              <a:xfrm>
                <a:off x="4277" y="2778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3</a:t>
                </a:r>
              </a:p>
            </p:txBody>
          </p:sp>
        </p:grpSp>
        <p:sp>
          <p:nvSpPr>
            <p:cNvPr id="40992" name="Text Box 24"/>
            <p:cNvSpPr txBox="1">
              <a:spLocks noChangeArrowheads="1"/>
            </p:cNvSpPr>
            <p:nvPr/>
          </p:nvSpPr>
          <p:spPr bwMode="auto">
            <a:xfrm>
              <a:off x="353" y="184"/>
              <a:ext cx="1795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Effect of Fertilizer on Plants</a:t>
              </a:r>
            </a:p>
          </p:txBody>
        </p:sp>
      </p:grpSp>
      <p:sp>
        <p:nvSpPr>
          <p:cNvPr id="40964" name="Rectangle 39"/>
          <p:cNvSpPr>
            <a:spLocks noChangeArrowheads="1"/>
          </p:cNvSpPr>
          <p:nvPr/>
        </p:nvSpPr>
        <p:spPr bwMode="auto">
          <a:xfrm>
            <a:off x="3903663" y="285750"/>
            <a:ext cx="4592637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25"/>
          <p:cNvSpPr>
            <a:spLocks/>
          </p:cNvSpPr>
          <p:nvPr/>
        </p:nvSpPr>
        <p:spPr bwMode="auto">
          <a:xfrm>
            <a:off x="4787900" y="649288"/>
            <a:ext cx="3563938" cy="3862387"/>
          </a:xfrm>
          <a:custGeom>
            <a:avLst/>
            <a:gdLst>
              <a:gd name="T0" fmla="*/ 0 w 2734"/>
              <a:gd name="T1" fmla="*/ 0 h 2486"/>
              <a:gd name="T2" fmla="*/ 0 w 2734"/>
              <a:gd name="T3" fmla="*/ 2486 h 2486"/>
              <a:gd name="T4" fmla="*/ 2734 w 2734"/>
              <a:gd name="T5" fmla="*/ 2486 h 2486"/>
              <a:gd name="T6" fmla="*/ 0 60000 65536"/>
              <a:gd name="T7" fmla="*/ 0 60000 65536"/>
              <a:gd name="T8" fmla="*/ 0 60000 65536"/>
              <a:gd name="T9" fmla="*/ 0 w 2734"/>
              <a:gd name="T10" fmla="*/ 0 h 2486"/>
              <a:gd name="T11" fmla="*/ 2734 w 2734"/>
              <a:gd name="T12" fmla="*/ 2486 h 2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4" h="2486">
                <a:moveTo>
                  <a:pt x="0" y="0"/>
                </a:moveTo>
                <a:lnTo>
                  <a:pt x="0" y="2486"/>
                </a:lnTo>
                <a:lnTo>
                  <a:pt x="2734" y="248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684838" y="4803775"/>
            <a:ext cx="206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fertilizer (drops)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 rot="-5400000">
            <a:off x="3051969" y="2558256"/>
            <a:ext cx="213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plant growth (cm)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975225" y="4494213"/>
            <a:ext cx="3292475" cy="396875"/>
            <a:chOff x="2918" y="2831"/>
            <a:chExt cx="2074" cy="250"/>
          </a:xfrm>
        </p:grpSpPr>
        <p:sp>
          <p:nvSpPr>
            <p:cNvPr id="40983" name="Text Box 28"/>
            <p:cNvSpPr txBox="1">
              <a:spLocks noChangeArrowheads="1"/>
            </p:cNvSpPr>
            <p:nvPr/>
          </p:nvSpPr>
          <p:spPr bwMode="auto">
            <a:xfrm>
              <a:off x="291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0</a:t>
              </a:r>
            </a:p>
          </p:txBody>
        </p:sp>
        <p:sp>
          <p:nvSpPr>
            <p:cNvPr id="40984" name="Text Box 29"/>
            <p:cNvSpPr txBox="1">
              <a:spLocks noChangeArrowheads="1"/>
            </p:cNvSpPr>
            <p:nvPr/>
          </p:nvSpPr>
          <p:spPr bwMode="auto">
            <a:xfrm>
              <a:off x="353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40985" name="Text Box 30"/>
            <p:cNvSpPr txBox="1">
              <a:spLocks noChangeArrowheads="1"/>
            </p:cNvSpPr>
            <p:nvPr/>
          </p:nvSpPr>
          <p:spPr bwMode="auto">
            <a:xfrm>
              <a:off x="415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40986" name="Text Box 31"/>
            <p:cNvSpPr txBox="1">
              <a:spLocks noChangeArrowheads="1"/>
            </p:cNvSpPr>
            <p:nvPr/>
          </p:nvSpPr>
          <p:spPr bwMode="auto">
            <a:xfrm>
              <a:off x="477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6</a:t>
              </a:r>
            </a:p>
          </p:txBody>
        </p:sp>
      </p:grpSp>
      <p:sp>
        <p:nvSpPr>
          <p:cNvPr id="61485" name="Freeform 45"/>
          <p:cNvSpPr>
            <a:spLocks/>
          </p:cNvSpPr>
          <p:nvPr/>
        </p:nvSpPr>
        <p:spPr bwMode="auto">
          <a:xfrm>
            <a:off x="1219200" y="2857500"/>
            <a:ext cx="4362450" cy="2152650"/>
          </a:xfrm>
          <a:custGeom>
            <a:avLst/>
            <a:gdLst>
              <a:gd name="T0" fmla="*/ 0 w 2748"/>
              <a:gd name="T1" fmla="*/ 0 h 1380"/>
              <a:gd name="T2" fmla="*/ 12 w 2748"/>
              <a:gd name="T3" fmla="*/ 1380 h 1380"/>
              <a:gd name="T4" fmla="*/ 2748 w 2748"/>
              <a:gd name="T5" fmla="*/ 1380 h 1380"/>
              <a:gd name="T6" fmla="*/ 0 60000 65536"/>
              <a:gd name="T7" fmla="*/ 0 60000 65536"/>
              <a:gd name="T8" fmla="*/ 0 60000 65536"/>
              <a:gd name="T9" fmla="*/ 0 w 2748"/>
              <a:gd name="T10" fmla="*/ 0 h 1380"/>
              <a:gd name="T11" fmla="*/ 2748 w 274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8" h="1380">
                <a:moveTo>
                  <a:pt x="0" y="0"/>
                </a:moveTo>
                <a:lnTo>
                  <a:pt x="12" y="1380"/>
                </a:lnTo>
                <a:lnTo>
                  <a:pt x="2748" y="1380"/>
                </a:ln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6" name="Freeform 46"/>
          <p:cNvSpPr>
            <a:spLocks/>
          </p:cNvSpPr>
          <p:nvPr/>
        </p:nvSpPr>
        <p:spPr bwMode="auto">
          <a:xfrm>
            <a:off x="2628900" y="2876550"/>
            <a:ext cx="1162050" cy="438150"/>
          </a:xfrm>
          <a:custGeom>
            <a:avLst/>
            <a:gdLst>
              <a:gd name="T0" fmla="*/ 0 w 732"/>
              <a:gd name="T1" fmla="*/ 0 h 276"/>
              <a:gd name="T2" fmla="*/ 0 w 732"/>
              <a:gd name="T3" fmla="*/ 276 h 276"/>
              <a:gd name="T4" fmla="*/ 732 w 732"/>
              <a:gd name="T5" fmla="*/ 276 h 276"/>
              <a:gd name="T6" fmla="*/ 0 60000 65536"/>
              <a:gd name="T7" fmla="*/ 0 60000 65536"/>
              <a:gd name="T8" fmla="*/ 0 60000 65536"/>
              <a:gd name="T9" fmla="*/ 0 w 732"/>
              <a:gd name="T10" fmla="*/ 0 h 276"/>
              <a:gd name="T11" fmla="*/ 732 w 7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76">
                <a:moveTo>
                  <a:pt x="0" y="0"/>
                </a:moveTo>
                <a:lnTo>
                  <a:pt x="0" y="276"/>
                </a:lnTo>
                <a:lnTo>
                  <a:pt x="732" y="276"/>
                </a:ln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240213" y="714375"/>
            <a:ext cx="604837" cy="3662363"/>
            <a:chOff x="2671" y="450"/>
            <a:chExt cx="381" cy="2307"/>
          </a:xfrm>
        </p:grpSpPr>
        <p:sp>
          <p:nvSpPr>
            <p:cNvPr id="40977" name="Text Box 33"/>
            <p:cNvSpPr txBox="1">
              <a:spLocks noChangeArrowheads="1"/>
            </p:cNvSpPr>
            <p:nvPr/>
          </p:nvSpPr>
          <p:spPr bwMode="auto">
            <a:xfrm>
              <a:off x="2671" y="2095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1.0</a:t>
              </a:r>
            </a:p>
          </p:txBody>
        </p:sp>
        <p:sp>
          <p:nvSpPr>
            <p:cNvPr id="40978" name="Text Box 35"/>
            <p:cNvSpPr txBox="1">
              <a:spLocks noChangeArrowheads="1"/>
            </p:cNvSpPr>
            <p:nvPr/>
          </p:nvSpPr>
          <p:spPr bwMode="auto">
            <a:xfrm>
              <a:off x="2671" y="1272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2.0</a:t>
              </a:r>
            </a:p>
          </p:txBody>
        </p:sp>
        <p:sp>
          <p:nvSpPr>
            <p:cNvPr id="40979" name="Text Box 36"/>
            <p:cNvSpPr txBox="1">
              <a:spLocks noChangeArrowheads="1"/>
            </p:cNvSpPr>
            <p:nvPr/>
          </p:nvSpPr>
          <p:spPr bwMode="auto">
            <a:xfrm>
              <a:off x="2671" y="1684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1.5</a:t>
              </a:r>
            </a:p>
          </p:txBody>
        </p:sp>
        <p:sp>
          <p:nvSpPr>
            <p:cNvPr id="40980" name="Text Box 37"/>
            <p:cNvSpPr txBox="1">
              <a:spLocks noChangeArrowheads="1"/>
            </p:cNvSpPr>
            <p:nvPr/>
          </p:nvSpPr>
          <p:spPr bwMode="auto">
            <a:xfrm>
              <a:off x="2769" y="2507"/>
              <a:ext cx="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.5</a:t>
              </a:r>
            </a:p>
          </p:txBody>
        </p:sp>
        <p:sp>
          <p:nvSpPr>
            <p:cNvPr id="40981" name="Text Box 51"/>
            <p:cNvSpPr txBox="1">
              <a:spLocks noChangeArrowheads="1"/>
            </p:cNvSpPr>
            <p:nvPr/>
          </p:nvSpPr>
          <p:spPr bwMode="auto">
            <a:xfrm>
              <a:off x="2671" y="861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2.5</a:t>
              </a:r>
            </a:p>
          </p:txBody>
        </p:sp>
        <p:sp>
          <p:nvSpPr>
            <p:cNvPr id="40982" name="Text Box 52"/>
            <p:cNvSpPr txBox="1">
              <a:spLocks noChangeArrowheads="1"/>
            </p:cNvSpPr>
            <p:nvPr/>
          </p:nvSpPr>
          <p:spPr bwMode="auto">
            <a:xfrm>
              <a:off x="2671" y="450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3.0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953000" y="839788"/>
            <a:ext cx="3340100" cy="3656012"/>
            <a:chOff x="3120" y="529"/>
            <a:chExt cx="2104" cy="2303"/>
          </a:xfrm>
        </p:grpSpPr>
        <p:sp>
          <p:nvSpPr>
            <p:cNvPr id="40973" name="Rectangle 48"/>
            <p:cNvSpPr>
              <a:spLocks noChangeArrowheads="1"/>
            </p:cNvSpPr>
            <p:nvPr/>
          </p:nvSpPr>
          <p:spPr bwMode="auto">
            <a:xfrm>
              <a:off x="3120" y="2145"/>
              <a:ext cx="252" cy="6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Rectangle 49"/>
            <p:cNvSpPr>
              <a:spLocks noChangeArrowheads="1"/>
            </p:cNvSpPr>
            <p:nvPr/>
          </p:nvSpPr>
          <p:spPr bwMode="auto">
            <a:xfrm>
              <a:off x="3737" y="1781"/>
              <a:ext cx="252" cy="105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Rectangle 50"/>
            <p:cNvSpPr>
              <a:spLocks noChangeArrowheads="1"/>
            </p:cNvSpPr>
            <p:nvPr/>
          </p:nvSpPr>
          <p:spPr bwMode="auto">
            <a:xfrm>
              <a:off x="4354" y="1781"/>
              <a:ext cx="252" cy="105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53"/>
            <p:cNvSpPr>
              <a:spLocks noChangeArrowheads="1"/>
            </p:cNvSpPr>
            <p:nvPr/>
          </p:nvSpPr>
          <p:spPr bwMode="auto">
            <a:xfrm>
              <a:off x="4972" y="529"/>
              <a:ext cx="252" cy="230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 autoUpdateAnimBg="0"/>
      <p:bldP spid="61467" grpId="0" autoUpdateAnimBg="0"/>
      <p:bldP spid="61485" grpId="0" animBg="1"/>
      <p:bldP spid="6148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38175" y="5459413"/>
            <a:ext cx="7859713" cy="1095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The title of the data table is also the title of the graph.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3400" y="311150"/>
            <a:ext cx="2889250" cy="2555875"/>
            <a:chOff x="348" y="184"/>
            <a:chExt cx="1820" cy="1610"/>
          </a:xfrm>
        </p:grpSpPr>
        <p:grpSp>
          <p:nvGrpSpPr>
            <p:cNvPr id="42012" name="Group 4"/>
            <p:cNvGrpSpPr>
              <a:grpSpLocks/>
            </p:cNvGrpSpPr>
            <p:nvPr/>
          </p:nvGrpSpPr>
          <p:grpSpPr bwMode="auto">
            <a:xfrm>
              <a:off x="348" y="371"/>
              <a:ext cx="1820" cy="1423"/>
              <a:chOff x="2368" y="722"/>
              <a:chExt cx="2529" cy="1975"/>
            </a:xfrm>
          </p:grpSpPr>
          <p:grpSp>
            <p:nvGrpSpPr>
              <p:cNvPr id="42026" name="Group 5"/>
              <p:cNvGrpSpPr>
                <a:grpSpLocks/>
              </p:cNvGrpSpPr>
              <p:nvPr/>
            </p:nvGrpSpPr>
            <p:grpSpPr bwMode="auto">
              <a:xfrm>
                <a:off x="2376" y="722"/>
                <a:ext cx="2496" cy="1975"/>
                <a:chOff x="2376" y="722"/>
                <a:chExt cx="2496" cy="2204"/>
              </a:xfrm>
            </p:grpSpPr>
            <p:sp>
              <p:nvSpPr>
                <p:cNvPr id="42031" name="Rectangle 6"/>
                <p:cNvSpPr>
                  <a:spLocks noChangeArrowheads="1"/>
                </p:cNvSpPr>
                <p:nvPr/>
              </p:nvSpPr>
              <p:spPr bwMode="auto">
                <a:xfrm>
                  <a:off x="2376" y="726"/>
                  <a:ext cx="2496" cy="21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32" name="Line 7"/>
                <p:cNvSpPr>
                  <a:spLocks noChangeShapeType="1"/>
                </p:cNvSpPr>
                <p:nvPr/>
              </p:nvSpPr>
              <p:spPr bwMode="auto">
                <a:xfrm>
                  <a:off x="3623" y="722"/>
                  <a:ext cx="1" cy="2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027" name="Line 8"/>
              <p:cNvSpPr>
                <a:spLocks noChangeShapeType="1"/>
              </p:cNvSpPr>
              <p:nvPr/>
            </p:nvSpPr>
            <p:spPr bwMode="auto">
              <a:xfrm>
                <a:off x="2368" y="1095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Line 9"/>
              <p:cNvSpPr>
                <a:spLocks noChangeShapeType="1"/>
              </p:cNvSpPr>
              <p:nvPr/>
            </p:nvSpPr>
            <p:spPr bwMode="auto">
              <a:xfrm>
                <a:off x="2382" y="1496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Line 10"/>
              <p:cNvSpPr>
                <a:spLocks noChangeShapeType="1"/>
              </p:cNvSpPr>
              <p:nvPr/>
            </p:nvSpPr>
            <p:spPr bwMode="auto">
              <a:xfrm>
                <a:off x="2387" y="1897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Line 11"/>
              <p:cNvSpPr>
                <a:spLocks noChangeShapeType="1"/>
              </p:cNvSpPr>
              <p:nvPr/>
            </p:nvSpPr>
            <p:spPr bwMode="auto">
              <a:xfrm>
                <a:off x="2392" y="2299"/>
                <a:ext cx="25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13" name="Rectangle 12"/>
            <p:cNvSpPr>
              <a:spLocks noChangeArrowheads="1"/>
            </p:cNvSpPr>
            <p:nvPr/>
          </p:nvSpPr>
          <p:spPr bwMode="auto">
            <a:xfrm>
              <a:off x="397" y="424"/>
              <a:ext cx="8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fertilizer (drops)</a:t>
              </a:r>
            </a:p>
          </p:txBody>
        </p:sp>
        <p:grpSp>
          <p:nvGrpSpPr>
            <p:cNvPr id="42014" name="Group 13"/>
            <p:cNvGrpSpPr>
              <a:grpSpLocks/>
            </p:cNvGrpSpPr>
            <p:nvPr/>
          </p:nvGrpSpPr>
          <p:grpSpPr bwMode="auto">
            <a:xfrm>
              <a:off x="680" y="684"/>
              <a:ext cx="176" cy="1030"/>
              <a:chOff x="2881" y="1446"/>
              <a:chExt cx="272" cy="1590"/>
            </a:xfrm>
          </p:grpSpPr>
          <p:sp>
            <p:nvSpPr>
              <p:cNvPr id="42022" name="Rectangle 14"/>
              <p:cNvSpPr>
                <a:spLocks noChangeArrowheads="1"/>
              </p:cNvSpPr>
              <p:nvPr/>
            </p:nvSpPr>
            <p:spPr bwMode="auto">
              <a:xfrm>
                <a:off x="2883" y="1446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0</a:t>
                </a:r>
              </a:p>
            </p:txBody>
          </p:sp>
          <p:sp>
            <p:nvSpPr>
              <p:cNvPr id="42023" name="Rectangle 15"/>
              <p:cNvSpPr>
                <a:spLocks noChangeArrowheads="1"/>
              </p:cNvSpPr>
              <p:nvPr/>
            </p:nvSpPr>
            <p:spPr bwMode="auto">
              <a:xfrm>
                <a:off x="2883" y="1885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2</a:t>
                </a:r>
              </a:p>
            </p:txBody>
          </p:sp>
          <p:sp>
            <p:nvSpPr>
              <p:cNvPr id="42024" name="Rectangle 16"/>
              <p:cNvSpPr>
                <a:spLocks noChangeArrowheads="1"/>
              </p:cNvSpPr>
              <p:nvPr/>
            </p:nvSpPr>
            <p:spPr bwMode="auto">
              <a:xfrm>
                <a:off x="2883" y="2327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4</a:t>
                </a:r>
              </a:p>
            </p:txBody>
          </p:sp>
          <p:sp>
            <p:nvSpPr>
              <p:cNvPr id="42025" name="Rectangle 17"/>
              <p:cNvSpPr>
                <a:spLocks noChangeArrowheads="1"/>
              </p:cNvSpPr>
              <p:nvPr/>
            </p:nvSpPr>
            <p:spPr bwMode="auto">
              <a:xfrm>
                <a:off x="2881" y="2769"/>
                <a:ext cx="271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6</a:t>
                </a:r>
              </a:p>
            </p:txBody>
          </p:sp>
        </p:grpSp>
        <p:sp>
          <p:nvSpPr>
            <p:cNvPr id="42015" name="Rectangle 18"/>
            <p:cNvSpPr>
              <a:spLocks noChangeArrowheads="1"/>
            </p:cNvSpPr>
            <p:nvPr/>
          </p:nvSpPr>
          <p:spPr bwMode="auto">
            <a:xfrm>
              <a:off x="1305" y="416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plant growth (cm)</a:t>
              </a:r>
            </a:p>
          </p:txBody>
        </p:sp>
        <p:grpSp>
          <p:nvGrpSpPr>
            <p:cNvPr id="42016" name="Group 19"/>
            <p:cNvGrpSpPr>
              <a:grpSpLocks/>
            </p:cNvGrpSpPr>
            <p:nvPr/>
          </p:nvGrpSpPr>
          <p:grpSpPr bwMode="auto">
            <a:xfrm>
              <a:off x="1508" y="684"/>
              <a:ext cx="277" cy="1036"/>
              <a:chOff x="4161" y="1446"/>
              <a:chExt cx="428" cy="1599"/>
            </a:xfrm>
          </p:grpSpPr>
          <p:sp>
            <p:nvSpPr>
              <p:cNvPr id="42018" name="Rectangle 20"/>
              <p:cNvSpPr>
                <a:spLocks noChangeArrowheads="1"/>
              </p:cNvSpPr>
              <p:nvPr/>
            </p:nvSpPr>
            <p:spPr bwMode="auto">
              <a:xfrm>
                <a:off x="4277" y="1446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</a:t>
                </a:r>
              </a:p>
            </p:txBody>
          </p:sp>
          <p:sp>
            <p:nvSpPr>
              <p:cNvPr id="42019" name="Rectangle 21"/>
              <p:cNvSpPr>
                <a:spLocks noChangeArrowheads="1"/>
              </p:cNvSpPr>
              <p:nvPr/>
            </p:nvSpPr>
            <p:spPr bwMode="auto">
              <a:xfrm>
                <a:off x="4161" y="1891"/>
                <a:ext cx="426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1.5</a:t>
                </a:r>
              </a:p>
            </p:txBody>
          </p:sp>
          <p:sp>
            <p:nvSpPr>
              <p:cNvPr id="42020" name="Rectangle 22"/>
              <p:cNvSpPr>
                <a:spLocks noChangeArrowheads="1"/>
              </p:cNvSpPr>
              <p:nvPr/>
            </p:nvSpPr>
            <p:spPr bwMode="auto">
              <a:xfrm>
                <a:off x="4162" y="2335"/>
                <a:ext cx="42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1.5</a:t>
                </a:r>
              </a:p>
            </p:txBody>
          </p:sp>
          <p:sp>
            <p:nvSpPr>
              <p:cNvPr id="42021" name="Rectangle 23"/>
              <p:cNvSpPr>
                <a:spLocks noChangeArrowheads="1"/>
              </p:cNvSpPr>
              <p:nvPr/>
            </p:nvSpPr>
            <p:spPr bwMode="auto">
              <a:xfrm>
                <a:off x="4277" y="2778"/>
                <a:ext cx="27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3</a:t>
                </a:r>
              </a:p>
            </p:txBody>
          </p:sp>
        </p:grpSp>
        <p:sp>
          <p:nvSpPr>
            <p:cNvPr id="42017" name="Text Box 24"/>
            <p:cNvSpPr txBox="1">
              <a:spLocks noChangeArrowheads="1"/>
            </p:cNvSpPr>
            <p:nvPr/>
          </p:nvSpPr>
          <p:spPr bwMode="auto">
            <a:xfrm>
              <a:off x="353" y="184"/>
              <a:ext cx="1795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Effect of Fertilizer on Plants</a:t>
              </a:r>
            </a:p>
          </p:txBody>
        </p:sp>
      </p:grpSp>
      <p:sp>
        <p:nvSpPr>
          <p:cNvPr id="41988" name="Rectangle 25"/>
          <p:cNvSpPr>
            <a:spLocks noChangeArrowheads="1"/>
          </p:cNvSpPr>
          <p:nvPr/>
        </p:nvSpPr>
        <p:spPr bwMode="auto">
          <a:xfrm>
            <a:off x="3903663" y="285750"/>
            <a:ext cx="4592637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Freeform 26"/>
          <p:cNvSpPr>
            <a:spLocks/>
          </p:cNvSpPr>
          <p:nvPr/>
        </p:nvSpPr>
        <p:spPr bwMode="auto">
          <a:xfrm>
            <a:off x="4787900" y="649288"/>
            <a:ext cx="3563938" cy="3862387"/>
          </a:xfrm>
          <a:custGeom>
            <a:avLst/>
            <a:gdLst>
              <a:gd name="T0" fmla="*/ 0 w 2734"/>
              <a:gd name="T1" fmla="*/ 0 h 2486"/>
              <a:gd name="T2" fmla="*/ 0 w 2734"/>
              <a:gd name="T3" fmla="*/ 2486 h 2486"/>
              <a:gd name="T4" fmla="*/ 2734 w 2734"/>
              <a:gd name="T5" fmla="*/ 2486 h 2486"/>
              <a:gd name="T6" fmla="*/ 0 60000 65536"/>
              <a:gd name="T7" fmla="*/ 0 60000 65536"/>
              <a:gd name="T8" fmla="*/ 0 60000 65536"/>
              <a:gd name="T9" fmla="*/ 0 w 2734"/>
              <a:gd name="T10" fmla="*/ 0 h 2486"/>
              <a:gd name="T11" fmla="*/ 2734 w 2734"/>
              <a:gd name="T12" fmla="*/ 2486 h 2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4" h="2486">
                <a:moveTo>
                  <a:pt x="0" y="0"/>
                </a:moveTo>
                <a:lnTo>
                  <a:pt x="0" y="2486"/>
                </a:lnTo>
                <a:lnTo>
                  <a:pt x="2734" y="248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27"/>
          <p:cNvSpPr txBox="1">
            <a:spLocks noChangeArrowheads="1"/>
          </p:cNvSpPr>
          <p:nvPr/>
        </p:nvSpPr>
        <p:spPr bwMode="auto">
          <a:xfrm>
            <a:off x="5684838" y="4803775"/>
            <a:ext cx="206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fertilizer (drops)</a:t>
            </a:r>
          </a:p>
        </p:txBody>
      </p:sp>
      <p:sp>
        <p:nvSpPr>
          <p:cNvPr id="41991" name="Text Box 28"/>
          <p:cNvSpPr txBox="1">
            <a:spLocks noChangeArrowheads="1"/>
          </p:cNvSpPr>
          <p:nvPr/>
        </p:nvSpPr>
        <p:spPr bwMode="auto">
          <a:xfrm rot="-5400000">
            <a:off x="3051969" y="2558256"/>
            <a:ext cx="213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plant growth (cm)</a:t>
            </a:r>
          </a:p>
        </p:txBody>
      </p:sp>
      <p:grpSp>
        <p:nvGrpSpPr>
          <p:cNvPr id="41992" name="Group 29"/>
          <p:cNvGrpSpPr>
            <a:grpSpLocks/>
          </p:cNvGrpSpPr>
          <p:nvPr/>
        </p:nvGrpSpPr>
        <p:grpSpPr bwMode="auto">
          <a:xfrm>
            <a:off x="4975225" y="4494213"/>
            <a:ext cx="3292475" cy="396875"/>
            <a:chOff x="2918" y="2831"/>
            <a:chExt cx="2074" cy="250"/>
          </a:xfrm>
        </p:grpSpPr>
        <p:sp>
          <p:nvSpPr>
            <p:cNvPr id="42008" name="Text Box 30"/>
            <p:cNvSpPr txBox="1">
              <a:spLocks noChangeArrowheads="1"/>
            </p:cNvSpPr>
            <p:nvPr/>
          </p:nvSpPr>
          <p:spPr bwMode="auto">
            <a:xfrm>
              <a:off x="291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0</a:t>
              </a:r>
            </a:p>
          </p:txBody>
        </p:sp>
        <p:sp>
          <p:nvSpPr>
            <p:cNvPr id="42009" name="Text Box 31"/>
            <p:cNvSpPr txBox="1">
              <a:spLocks noChangeArrowheads="1"/>
            </p:cNvSpPr>
            <p:nvPr/>
          </p:nvSpPr>
          <p:spPr bwMode="auto">
            <a:xfrm>
              <a:off x="353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42010" name="Text Box 32"/>
            <p:cNvSpPr txBox="1">
              <a:spLocks noChangeArrowheads="1"/>
            </p:cNvSpPr>
            <p:nvPr/>
          </p:nvSpPr>
          <p:spPr bwMode="auto">
            <a:xfrm>
              <a:off x="415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42011" name="Text Box 33"/>
            <p:cNvSpPr txBox="1">
              <a:spLocks noChangeArrowheads="1"/>
            </p:cNvSpPr>
            <p:nvPr/>
          </p:nvSpPr>
          <p:spPr bwMode="auto">
            <a:xfrm>
              <a:off x="4778" y="283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6</a:t>
              </a:r>
            </a:p>
          </p:txBody>
        </p:sp>
      </p:grpSp>
      <p:sp>
        <p:nvSpPr>
          <p:cNvPr id="41993" name="Freeform 34"/>
          <p:cNvSpPr>
            <a:spLocks/>
          </p:cNvSpPr>
          <p:nvPr/>
        </p:nvSpPr>
        <p:spPr bwMode="auto">
          <a:xfrm>
            <a:off x="1219200" y="2857500"/>
            <a:ext cx="4362450" cy="2152650"/>
          </a:xfrm>
          <a:custGeom>
            <a:avLst/>
            <a:gdLst>
              <a:gd name="T0" fmla="*/ 0 w 2748"/>
              <a:gd name="T1" fmla="*/ 0 h 1380"/>
              <a:gd name="T2" fmla="*/ 12 w 2748"/>
              <a:gd name="T3" fmla="*/ 1380 h 1380"/>
              <a:gd name="T4" fmla="*/ 2748 w 2748"/>
              <a:gd name="T5" fmla="*/ 1380 h 1380"/>
              <a:gd name="T6" fmla="*/ 0 60000 65536"/>
              <a:gd name="T7" fmla="*/ 0 60000 65536"/>
              <a:gd name="T8" fmla="*/ 0 60000 65536"/>
              <a:gd name="T9" fmla="*/ 0 w 2748"/>
              <a:gd name="T10" fmla="*/ 0 h 1380"/>
              <a:gd name="T11" fmla="*/ 2748 w 274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8" h="1380">
                <a:moveTo>
                  <a:pt x="0" y="0"/>
                </a:moveTo>
                <a:lnTo>
                  <a:pt x="12" y="1380"/>
                </a:lnTo>
                <a:lnTo>
                  <a:pt x="2748" y="1380"/>
                </a:ln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Freeform 35"/>
          <p:cNvSpPr>
            <a:spLocks/>
          </p:cNvSpPr>
          <p:nvPr/>
        </p:nvSpPr>
        <p:spPr bwMode="auto">
          <a:xfrm>
            <a:off x="2628900" y="2876550"/>
            <a:ext cx="1162050" cy="438150"/>
          </a:xfrm>
          <a:custGeom>
            <a:avLst/>
            <a:gdLst>
              <a:gd name="T0" fmla="*/ 0 w 732"/>
              <a:gd name="T1" fmla="*/ 0 h 276"/>
              <a:gd name="T2" fmla="*/ 0 w 732"/>
              <a:gd name="T3" fmla="*/ 276 h 276"/>
              <a:gd name="T4" fmla="*/ 732 w 732"/>
              <a:gd name="T5" fmla="*/ 276 h 276"/>
              <a:gd name="T6" fmla="*/ 0 60000 65536"/>
              <a:gd name="T7" fmla="*/ 0 60000 65536"/>
              <a:gd name="T8" fmla="*/ 0 60000 65536"/>
              <a:gd name="T9" fmla="*/ 0 w 732"/>
              <a:gd name="T10" fmla="*/ 0 h 276"/>
              <a:gd name="T11" fmla="*/ 732 w 7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76">
                <a:moveTo>
                  <a:pt x="0" y="0"/>
                </a:moveTo>
                <a:lnTo>
                  <a:pt x="0" y="276"/>
                </a:lnTo>
                <a:lnTo>
                  <a:pt x="732" y="276"/>
                </a:ln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995" name="Group 36"/>
          <p:cNvGrpSpPr>
            <a:grpSpLocks/>
          </p:cNvGrpSpPr>
          <p:nvPr/>
        </p:nvGrpSpPr>
        <p:grpSpPr bwMode="auto">
          <a:xfrm>
            <a:off x="4240213" y="714375"/>
            <a:ext cx="604837" cy="3662363"/>
            <a:chOff x="2671" y="450"/>
            <a:chExt cx="381" cy="2307"/>
          </a:xfrm>
        </p:grpSpPr>
        <p:sp>
          <p:nvSpPr>
            <p:cNvPr id="42002" name="Text Box 37"/>
            <p:cNvSpPr txBox="1">
              <a:spLocks noChangeArrowheads="1"/>
            </p:cNvSpPr>
            <p:nvPr/>
          </p:nvSpPr>
          <p:spPr bwMode="auto">
            <a:xfrm>
              <a:off x="2671" y="2095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1.0</a:t>
              </a:r>
            </a:p>
          </p:txBody>
        </p:sp>
        <p:sp>
          <p:nvSpPr>
            <p:cNvPr id="42003" name="Text Box 38"/>
            <p:cNvSpPr txBox="1">
              <a:spLocks noChangeArrowheads="1"/>
            </p:cNvSpPr>
            <p:nvPr/>
          </p:nvSpPr>
          <p:spPr bwMode="auto">
            <a:xfrm>
              <a:off x="2671" y="1272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2.0</a:t>
              </a:r>
            </a:p>
          </p:txBody>
        </p:sp>
        <p:sp>
          <p:nvSpPr>
            <p:cNvPr id="42004" name="Text Box 39"/>
            <p:cNvSpPr txBox="1">
              <a:spLocks noChangeArrowheads="1"/>
            </p:cNvSpPr>
            <p:nvPr/>
          </p:nvSpPr>
          <p:spPr bwMode="auto">
            <a:xfrm>
              <a:off x="2671" y="1684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1.5</a:t>
              </a:r>
            </a:p>
          </p:txBody>
        </p:sp>
        <p:sp>
          <p:nvSpPr>
            <p:cNvPr id="42005" name="Text Box 40"/>
            <p:cNvSpPr txBox="1">
              <a:spLocks noChangeArrowheads="1"/>
            </p:cNvSpPr>
            <p:nvPr/>
          </p:nvSpPr>
          <p:spPr bwMode="auto">
            <a:xfrm>
              <a:off x="2769" y="2507"/>
              <a:ext cx="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.5</a:t>
              </a:r>
            </a:p>
          </p:txBody>
        </p:sp>
        <p:sp>
          <p:nvSpPr>
            <p:cNvPr id="42006" name="Text Box 41"/>
            <p:cNvSpPr txBox="1">
              <a:spLocks noChangeArrowheads="1"/>
            </p:cNvSpPr>
            <p:nvPr/>
          </p:nvSpPr>
          <p:spPr bwMode="auto">
            <a:xfrm>
              <a:off x="2671" y="861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2.5</a:t>
              </a:r>
            </a:p>
          </p:txBody>
        </p:sp>
        <p:sp>
          <p:nvSpPr>
            <p:cNvPr id="42007" name="Text Box 42"/>
            <p:cNvSpPr txBox="1">
              <a:spLocks noChangeArrowheads="1"/>
            </p:cNvSpPr>
            <p:nvPr/>
          </p:nvSpPr>
          <p:spPr bwMode="auto">
            <a:xfrm>
              <a:off x="2671" y="450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3.0</a:t>
              </a:r>
            </a:p>
          </p:txBody>
        </p:sp>
      </p:grpSp>
      <p:grpSp>
        <p:nvGrpSpPr>
          <p:cNvPr id="41996" name="Group 43"/>
          <p:cNvGrpSpPr>
            <a:grpSpLocks/>
          </p:cNvGrpSpPr>
          <p:nvPr/>
        </p:nvGrpSpPr>
        <p:grpSpPr bwMode="auto">
          <a:xfrm>
            <a:off x="4953000" y="839788"/>
            <a:ext cx="3340100" cy="3656012"/>
            <a:chOff x="3120" y="529"/>
            <a:chExt cx="2104" cy="2303"/>
          </a:xfrm>
        </p:grpSpPr>
        <p:sp>
          <p:nvSpPr>
            <p:cNvPr id="41998" name="Rectangle 44"/>
            <p:cNvSpPr>
              <a:spLocks noChangeArrowheads="1"/>
            </p:cNvSpPr>
            <p:nvPr/>
          </p:nvSpPr>
          <p:spPr bwMode="auto">
            <a:xfrm>
              <a:off x="3120" y="2145"/>
              <a:ext cx="252" cy="6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Rectangle 45"/>
            <p:cNvSpPr>
              <a:spLocks noChangeArrowheads="1"/>
            </p:cNvSpPr>
            <p:nvPr/>
          </p:nvSpPr>
          <p:spPr bwMode="auto">
            <a:xfrm>
              <a:off x="3737" y="1781"/>
              <a:ext cx="252" cy="105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Rectangle 46"/>
            <p:cNvSpPr>
              <a:spLocks noChangeArrowheads="1"/>
            </p:cNvSpPr>
            <p:nvPr/>
          </p:nvSpPr>
          <p:spPr bwMode="auto">
            <a:xfrm>
              <a:off x="4354" y="1781"/>
              <a:ext cx="252" cy="105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47"/>
            <p:cNvSpPr>
              <a:spLocks noChangeArrowheads="1"/>
            </p:cNvSpPr>
            <p:nvPr/>
          </p:nvSpPr>
          <p:spPr bwMode="auto">
            <a:xfrm>
              <a:off x="4972" y="529"/>
              <a:ext cx="252" cy="230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4824413" y="303213"/>
            <a:ext cx="3465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Effect of Fertilizer on Plants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824038" y="420688"/>
            <a:ext cx="5494337" cy="638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independent variable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04863" y="2087563"/>
            <a:ext cx="75152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variable that is changed</a:t>
            </a:r>
            <a:r>
              <a:rPr lang="en-US" sz="3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3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purpose</a:t>
            </a:r>
            <a:r>
              <a:rPr lang="en-US" sz="3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by the experimenter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5400000">
            <a:off x="4160838" y="1289050"/>
            <a:ext cx="812800" cy="669925"/>
          </a:xfrm>
          <a:custGeom>
            <a:avLst/>
            <a:gdLst>
              <a:gd name="T0" fmla="*/ 22939023 w 21600"/>
              <a:gd name="T1" fmla="*/ 0 h 21600"/>
              <a:gd name="T2" fmla="*/ 0 w 21600"/>
              <a:gd name="T3" fmla="*/ 10388893 h 21600"/>
              <a:gd name="T4" fmla="*/ 22939023 w 21600"/>
              <a:gd name="T5" fmla="*/ 20777755 h 21600"/>
              <a:gd name="T6" fmla="*/ 3058536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4151313" y="3367087"/>
            <a:ext cx="812800" cy="669925"/>
          </a:xfrm>
          <a:custGeom>
            <a:avLst/>
            <a:gdLst>
              <a:gd name="T0" fmla="*/ 22939023 w 21600"/>
              <a:gd name="T1" fmla="*/ 0 h 21600"/>
              <a:gd name="T2" fmla="*/ 0 w 21600"/>
              <a:gd name="T3" fmla="*/ 10388893 h 21600"/>
              <a:gd name="T4" fmla="*/ 22939023 w 21600"/>
              <a:gd name="T5" fmla="*/ 20777755 h 21600"/>
              <a:gd name="T6" fmla="*/ 3058536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76238" y="4292600"/>
            <a:ext cx="8386762" cy="1155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/>
              <a:t>aka cause, stimulus, reason, manipulated variable, etc.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0513" y="5700713"/>
            <a:ext cx="8543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/>
              <a:t>This is the ‘’if” part of a hypothesis.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nimBg="1"/>
      <p:bldP spid="5126" grpId="0" animBg="1"/>
      <p:bldP spid="5128" grpId="0" animBg="1" autoUpdateAnimBg="0"/>
      <p:bldP spid="51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5625" y="420688"/>
            <a:ext cx="5494338" cy="6381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dependent variable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4863" y="2119313"/>
            <a:ext cx="7515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/>
              <a:t>the variable that responds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4157663" y="1271587"/>
            <a:ext cx="812800" cy="669925"/>
          </a:xfrm>
          <a:custGeom>
            <a:avLst/>
            <a:gdLst>
              <a:gd name="T0" fmla="*/ 22939023 w 21600"/>
              <a:gd name="T1" fmla="*/ 0 h 21600"/>
              <a:gd name="T2" fmla="*/ 0 w 21600"/>
              <a:gd name="T3" fmla="*/ 10388893 h 21600"/>
              <a:gd name="T4" fmla="*/ 22939023 w 21600"/>
              <a:gd name="T5" fmla="*/ 20777755 h 21600"/>
              <a:gd name="T6" fmla="*/ 3058536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5400000">
            <a:off x="4152901" y="2873375"/>
            <a:ext cx="812800" cy="669925"/>
          </a:xfrm>
          <a:custGeom>
            <a:avLst/>
            <a:gdLst>
              <a:gd name="T0" fmla="*/ 22939023 w 21600"/>
              <a:gd name="T1" fmla="*/ 0 h 21600"/>
              <a:gd name="T2" fmla="*/ 0 w 21600"/>
              <a:gd name="T3" fmla="*/ 10388893 h 21600"/>
              <a:gd name="T4" fmla="*/ 22939023 w 21600"/>
              <a:gd name="T5" fmla="*/ 20777755 h 21600"/>
              <a:gd name="T6" fmla="*/ 3058536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6238" y="3856038"/>
            <a:ext cx="8386762" cy="11557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</a:rPr>
              <a:t>aka effect(s), result(s), responding variable, etc.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90513" y="5319713"/>
            <a:ext cx="85439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/>
              <a:t>This is the ‘’then” part of a hypothesis.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nimBg="1"/>
      <p:bldP spid="6149" grpId="0" animBg="1"/>
      <p:bldP spid="6152" grpId="0" animBg="1" autoUpdateAnimBg="0"/>
      <p:bldP spid="61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28800" y="420688"/>
            <a:ext cx="5494338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constants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04863" y="2854325"/>
            <a:ext cx="75152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/>
              <a:t>all factors which are</a:t>
            </a:r>
            <a:r>
              <a:rPr lang="en-US" sz="3400" b="1">
                <a:solidFill>
                  <a:srgbClr val="009900"/>
                </a:solidFill>
              </a:rPr>
              <a:t> </a:t>
            </a:r>
            <a:r>
              <a:rPr lang="en-US" sz="3400" b="1">
                <a:solidFill>
                  <a:srgbClr val="FF0000"/>
                </a:solidFill>
              </a:rPr>
              <a:t>NOT</a:t>
            </a:r>
            <a:r>
              <a:rPr lang="en-US" sz="3400" b="1">
                <a:solidFill>
                  <a:srgbClr val="009900"/>
                </a:solidFill>
              </a:rPr>
              <a:t> </a:t>
            </a:r>
            <a:r>
              <a:rPr lang="en-US" sz="3400" b="1"/>
              <a:t>allowed to change during the experiment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3907632" y="1753394"/>
            <a:ext cx="1316037" cy="669925"/>
          </a:xfrm>
          <a:custGeom>
            <a:avLst/>
            <a:gdLst>
              <a:gd name="T0" fmla="*/ 60137279 w 21600"/>
              <a:gd name="T1" fmla="*/ 0 h 21600"/>
              <a:gd name="T2" fmla="*/ 0 w 21600"/>
              <a:gd name="T3" fmla="*/ 10388893 h 21600"/>
              <a:gd name="T4" fmla="*/ 60137279 w 21600"/>
              <a:gd name="T5" fmla="*/ 20777755 h 21600"/>
              <a:gd name="T6" fmla="*/ 80183029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19275" y="420688"/>
            <a:ext cx="5494338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control group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4863" y="2801938"/>
            <a:ext cx="751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the group </a:t>
            </a:r>
            <a:r>
              <a:rPr lang="en-US" sz="3200" b="1">
                <a:solidFill>
                  <a:srgbClr val="FF0000"/>
                </a:solidFill>
              </a:rPr>
              <a:t>(standard)</a:t>
            </a:r>
            <a:r>
              <a:rPr lang="en-US" sz="3200" b="1"/>
              <a:t> to which everything is compared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>
            <a:off x="3907632" y="1650206"/>
            <a:ext cx="1316038" cy="669925"/>
          </a:xfrm>
          <a:custGeom>
            <a:avLst/>
            <a:gdLst>
              <a:gd name="T0" fmla="*/ 60137325 w 21600"/>
              <a:gd name="T1" fmla="*/ 0 h 21600"/>
              <a:gd name="T2" fmla="*/ 0 w 21600"/>
              <a:gd name="T3" fmla="*/ 10388893 h 21600"/>
              <a:gd name="T4" fmla="*/ 60137325 w 21600"/>
              <a:gd name="T5" fmla="*/ 20777755 h 21600"/>
              <a:gd name="T6" fmla="*/ 80183150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17688" y="420688"/>
            <a:ext cx="5494337" cy="6381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/>
              <a:t>experimental group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04863" y="2614613"/>
            <a:ext cx="75152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/>
              <a:t>the group(s) being tested with the independent variable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5400000">
            <a:off x="3907632" y="1553369"/>
            <a:ext cx="1316037" cy="669925"/>
          </a:xfrm>
          <a:custGeom>
            <a:avLst/>
            <a:gdLst>
              <a:gd name="T0" fmla="*/ 60137279 w 21600"/>
              <a:gd name="T1" fmla="*/ 0 h 21600"/>
              <a:gd name="T2" fmla="*/ 0 w 21600"/>
              <a:gd name="T3" fmla="*/ 10388893 h 21600"/>
              <a:gd name="T4" fmla="*/ 60137279 w 21600"/>
              <a:gd name="T5" fmla="*/ 20777755 h 21600"/>
              <a:gd name="T6" fmla="*/ 80183029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>
            <a:off x="4131469" y="3955256"/>
            <a:ext cx="858838" cy="669925"/>
          </a:xfrm>
          <a:custGeom>
            <a:avLst/>
            <a:gdLst>
              <a:gd name="T0" fmla="*/ 25611186 w 21600"/>
              <a:gd name="T1" fmla="*/ 0 h 21600"/>
              <a:gd name="T2" fmla="*/ 0 w 21600"/>
              <a:gd name="T3" fmla="*/ 10388893 h 21600"/>
              <a:gd name="T4" fmla="*/ 25611186 w 21600"/>
              <a:gd name="T5" fmla="*/ 20777755 h 21600"/>
              <a:gd name="T6" fmla="*/ 3414827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4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5763" y="4946650"/>
            <a:ext cx="8386762" cy="16732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/>
              <a:t>Each test group has only one factor different from the other test groups:  the independent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nimBg="1"/>
      <p:bldP spid="9221" grpId="0" animBg="1"/>
      <p:bldP spid="922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1819275" y="420688"/>
            <a:ext cx="5494338" cy="6381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repeated trials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15975" y="2698750"/>
            <a:ext cx="751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the number of times the experiment is repeated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5400000">
            <a:off x="3907632" y="1650206"/>
            <a:ext cx="1316038" cy="669925"/>
          </a:xfrm>
          <a:custGeom>
            <a:avLst/>
            <a:gdLst>
              <a:gd name="T0" fmla="*/ 60137325 w 21600"/>
              <a:gd name="T1" fmla="*/ 0 h 21600"/>
              <a:gd name="T2" fmla="*/ 0 w 21600"/>
              <a:gd name="T3" fmla="*/ 10388893 h 21600"/>
              <a:gd name="T4" fmla="*/ 60137325 w 21600"/>
              <a:gd name="T5" fmla="*/ 20777755 h 21600"/>
              <a:gd name="T6" fmla="*/ 80183150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5400000">
            <a:off x="4131469" y="3926681"/>
            <a:ext cx="858838" cy="669925"/>
          </a:xfrm>
          <a:custGeom>
            <a:avLst/>
            <a:gdLst>
              <a:gd name="T0" fmla="*/ 25611186 w 21600"/>
              <a:gd name="T1" fmla="*/ 0 h 21600"/>
              <a:gd name="T2" fmla="*/ 0 w 21600"/>
              <a:gd name="T3" fmla="*/ 10388893 h 21600"/>
              <a:gd name="T4" fmla="*/ 25611186 w 21600"/>
              <a:gd name="T5" fmla="*/ 20777755 h 21600"/>
              <a:gd name="T6" fmla="*/ 34148271 w 21600"/>
              <a:gd name="T7" fmla="*/ 103888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5763" y="4860925"/>
            <a:ext cx="8386762" cy="1673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</a:rPr>
              <a:t>The more times you repeat the experiment, the more VALID your results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nimBg="1"/>
      <p:bldP spid="10245" grpId="0" animBg="1"/>
      <p:bldP spid="10247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FF00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005C"/>
      </a:accent6>
      <a:hlink>
        <a:srgbClr val="FF0066"/>
      </a:hlink>
      <a:folHlink>
        <a:srgbClr val="FF00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2077</TotalTime>
  <Words>943</Words>
  <Application>Microsoft Office PowerPoint</Application>
  <PresentationFormat>On-screen Show (4:3)</PresentationFormat>
  <Paragraphs>298</Paragraphs>
  <Slides>38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Comic Sans MS</vt:lpstr>
      <vt:lpstr>Arial</vt:lpstr>
      <vt:lpstr>Times New Roman</vt:lpstr>
      <vt:lpstr>Wingdings</vt:lpstr>
      <vt:lpstr>Blank Presentation</vt:lpstr>
      <vt:lpstr>Adobe Photoshop Image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PISD</dc:creator>
  <cp:lastModifiedBy>Windows User</cp:lastModifiedBy>
  <cp:revision>58</cp:revision>
  <cp:lastPrinted>2000-08-31T22:40:28Z</cp:lastPrinted>
  <dcterms:created xsi:type="dcterms:W3CDTF">2000-08-23T20:50:20Z</dcterms:created>
  <dcterms:modified xsi:type="dcterms:W3CDTF">2012-08-30T22:13:12Z</dcterms:modified>
</cp:coreProperties>
</file>